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8"/>
  </p:notesMasterIdLst>
  <p:sldIdLst>
    <p:sldId id="256" r:id="rId2"/>
    <p:sldId id="273" r:id="rId3"/>
    <p:sldId id="274" r:id="rId4"/>
    <p:sldId id="275" r:id="rId5"/>
    <p:sldId id="276" r:id="rId6"/>
    <p:sldId id="272" r:id="rId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233" autoAdjust="0"/>
  </p:normalViewPr>
  <p:slideViewPr>
    <p:cSldViewPr>
      <p:cViewPr varScale="1">
        <p:scale>
          <a:sx n="55" d="100"/>
          <a:sy n="55" d="100"/>
        </p:scale>
        <p:origin x="614" y="3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78CFF-F1FC-4E8D-9C0D-9FCFCF239370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49FFE-5A44-40D1-8EEA-4FC61FBFF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28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60" name="Group 24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39938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9942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grpSp>
          <p:nvGrpSpPr>
            <p:cNvPr id="39958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9943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4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5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6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7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8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9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0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1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2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39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825FB5A-774D-4051-8C5E-7A6CF54AA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0EC37B-1928-4181-A4B6-AEFF4BE56D9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385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28AD18-5E14-41F9-ACB5-75D1E06D99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252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F1471B-2F4C-4F1A-BCB2-8E8CC6101D9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034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347F17-3660-4412-9AF1-CCA5DA32EC0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926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DC9F83-C329-4FCD-A406-5A60D65B3B4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45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E6687A-5420-4D50-9816-2C27351F443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250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00C8F3-E35F-4F69-B107-F82601C15D0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124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325EF93-7967-4442-A93B-EC4E271564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211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40B90F2-3CAE-43BA-A459-8D8B79650CB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132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C3F1F3-5E6F-47B4-A71B-F98B445061E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83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D5F8DDCB-EDBC-4A5B-8D8B-4EF903D38899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38947" name="Group 35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2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3892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3892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89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11. </a:t>
            </a:r>
            <a:r>
              <a:rPr lang="en-US" smtClean="0"/>
              <a:t>Installing programs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Linux for Windows Admins</a:t>
            </a:r>
            <a:endParaRPr lang="en-US" dirty="0"/>
          </a:p>
        </p:txBody>
      </p:sp>
      <p:pic>
        <p:nvPicPr>
          <p:cNvPr id="1026" name="Picture 2" descr="E:\HatchfulExport-All\logo_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80060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68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 an Package Managers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on Linux is encapsulated in packages (archive files that contain the program, additional </a:t>
            </a:r>
            <a:r>
              <a:rPr lang="en-US" dirty="0" smtClean="0"/>
              <a:t>files</a:t>
            </a:r>
            <a:r>
              <a:rPr lang="en-US" dirty="0"/>
              <a:t> </a:t>
            </a:r>
            <a:r>
              <a:rPr lang="en-US" dirty="0" smtClean="0"/>
              <a:t>and</a:t>
            </a:r>
            <a:r>
              <a:rPr lang="en-US" dirty="0" smtClean="0"/>
              <a:t> metadata)</a:t>
            </a:r>
            <a:endParaRPr lang="en-US" dirty="0" smtClean="0"/>
          </a:p>
          <a:p>
            <a:r>
              <a:rPr lang="en-US" dirty="0" smtClean="0"/>
              <a:t>The packages are installed by a package manager</a:t>
            </a:r>
          </a:p>
          <a:p>
            <a:r>
              <a:rPr lang="en-US" dirty="0" smtClean="0"/>
              <a:t>The 2 most used package managers on  Linux are DPKG which is used on Ubuntu/</a:t>
            </a:r>
            <a:r>
              <a:rPr lang="en-US" dirty="0" err="1" smtClean="0"/>
              <a:t>Debian</a:t>
            </a:r>
            <a:r>
              <a:rPr lang="en-US" dirty="0" smtClean="0"/>
              <a:t> and RPM which is used on CentOS/Red Hat</a:t>
            </a:r>
          </a:p>
        </p:txBody>
      </p:sp>
    </p:spTree>
    <p:extLst>
      <p:ext uri="{BB962C8B-B14F-4D97-AF65-F5344CB8AC3E}">
        <p14:creationId xmlns:p14="http://schemas.microsoft.com/office/powerpoint/2010/main" val="193268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package can be obtained by just downloading it locally with curl for example and then installing it with the </a:t>
            </a:r>
            <a:r>
              <a:rPr lang="en-US" dirty="0" err="1" smtClean="0"/>
              <a:t>dpkg</a:t>
            </a:r>
            <a:r>
              <a:rPr lang="en-US" dirty="0" smtClean="0"/>
              <a:t> command</a:t>
            </a:r>
          </a:p>
          <a:p>
            <a:r>
              <a:rPr lang="en-US" dirty="0" smtClean="0"/>
              <a:t>If you use this way of installing software, you have to be careful about prerequisites; if the program requires something else to be installed before it, it is your job to download prerequisites and install them</a:t>
            </a:r>
          </a:p>
          <a:p>
            <a:r>
              <a:rPr lang="en-US" dirty="0" smtClean="0"/>
              <a:t>Ubuntu packages have the deb extension; </a:t>
            </a:r>
            <a:r>
              <a:rPr lang="en-US" smtClean="0"/>
              <a:t>CentOS </a:t>
            </a:r>
            <a:r>
              <a:rPr lang="en-US" smtClean="0"/>
              <a:t>uses </a:t>
            </a:r>
            <a:r>
              <a:rPr lang="en-US" dirty="0" smtClean="0"/>
              <a:t>rpm as </a:t>
            </a:r>
            <a:r>
              <a:rPr lang="en-US" smtClean="0"/>
              <a:t>the extension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484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packages from repositories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better way to install packages is to get them from package repositories</a:t>
            </a:r>
          </a:p>
          <a:p>
            <a:r>
              <a:rPr lang="en-US" dirty="0" smtClean="0"/>
              <a:t>This is done by using different front ends to the basic package managers: apt and apt-get is the front-end for DPKG and yum is the front-end for RPM</a:t>
            </a:r>
          </a:p>
          <a:p>
            <a:r>
              <a:rPr lang="en-US" dirty="0" smtClean="0"/>
              <a:t>These front-ends connect to a package repository, get the package and all of its prerequisites and installs everything</a:t>
            </a:r>
          </a:p>
        </p:txBody>
      </p:sp>
    </p:spTree>
    <p:extLst>
      <p:ext uri="{BB962C8B-B14F-4D97-AF65-F5344CB8AC3E}">
        <p14:creationId xmlns:p14="http://schemas.microsoft.com/office/powerpoint/2010/main" val="399838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pt and apt-get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Ubuntu you have the choice to use either apt or apt-get as DPKG front-ends</a:t>
            </a:r>
          </a:p>
          <a:p>
            <a:r>
              <a:rPr lang="en-US" dirty="0" smtClean="0"/>
              <a:t>Both of them offer all the basic functionality, with apt-get offering some more advanced functionalities</a:t>
            </a:r>
          </a:p>
          <a:p>
            <a:r>
              <a:rPr lang="en-US" dirty="0" smtClean="0"/>
              <a:t>These front-ends are also used to update the Linux OS version and kernel</a:t>
            </a:r>
          </a:p>
        </p:txBody>
      </p:sp>
    </p:spTree>
    <p:extLst>
      <p:ext uri="{BB962C8B-B14F-4D97-AF65-F5344CB8AC3E}">
        <p14:creationId xmlns:p14="http://schemas.microsoft.com/office/powerpoint/2010/main" val="35644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14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 design template">
  <a:themeElements>
    <a:clrScheme name="Office Theme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 design template</Template>
  <TotalTime>370</TotalTime>
  <Words>260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Times New Roman</vt:lpstr>
      <vt:lpstr>Wingdings</vt:lpstr>
      <vt:lpstr>Pixel design template</vt:lpstr>
      <vt:lpstr>11. Installing programs</vt:lpstr>
      <vt:lpstr>Packages an Package Managers</vt:lpstr>
      <vt:lpstr>Getting packages</vt:lpstr>
      <vt:lpstr>Getting packages from repositories</vt:lpstr>
      <vt:lpstr>apt and apt-get</vt:lpstr>
      <vt:lpstr>https://www.youtube.com/channel/UCcZ-jLbPwNr8E_v9-65n8Iw  https://github.com/itknowledge4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97</cp:revision>
  <cp:lastPrinted>1601-01-01T00:00:00Z</cp:lastPrinted>
  <dcterms:created xsi:type="dcterms:W3CDTF">2019-03-09T11:22:51Z</dcterms:created>
  <dcterms:modified xsi:type="dcterms:W3CDTF">2021-04-17T18:17:15Z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TC102037841033</vt:lpwstr>
  </property>
</Properties>
</file>