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sldIdLst>
    <p:sldId id="256" r:id="rId2"/>
    <p:sldId id="273" r:id="rId3"/>
    <p:sldId id="274" r:id="rId4"/>
    <p:sldId id="275" r:id="rId5"/>
    <p:sldId id="272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12. Working with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Linux services are known also as daemons</a:t>
            </a:r>
          </a:p>
          <a:p>
            <a:r>
              <a:rPr lang="en-US" dirty="0" smtClean="0"/>
              <a:t>They are programs that run in the background</a:t>
            </a:r>
          </a:p>
          <a:p>
            <a:r>
              <a:rPr lang="en-US" dirty="0" smtClean="0"/>
              <a:t>The system and services are managed by </a:t>
            </a:r>
            <a:r>
              <a:rPr lang="en-US" smtClean="0"/>
              <a:t>systemd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systemctl</a:t>
            </a:r>
            <a:r>
              <a:rPr lang="en-US" dirty="0" smtClean="0"/>
              <a:t> command is used to manage </a:t>
            </a:r>
            <a:r>
              <a:rPr lang="en-US" dirty="0" err="1" smtClean="0"/>
              <a:t>systemd</a:t>
            </a:r>
            <a:r>
              <a:rPr lang="en-US" dirty="0" smtClean="0"/>
              <a:t> so you can manage services with it</a:t>
            </a:r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that is configured to start when the OS starts is enabled otherwise it is disabled</a:t>
            </a:r>
          </a:p>
          <a:p>
            <a:r>
              <a:rPr lang="en-US" dirty="0" smtClean="0"/>
              <a:t>If a service is in the running state it is called active, otherwise it is inactive</a:t>
            </a:r>
          </a:p>
        </p:txBody>
      </p:sp>
    </p:spTree>
    <p:extLst>
      <p:ext uri="{BB962C8B-B14F-4D97-AF65-F5344CB8AC3E}">
        <p14:creationId xmlns:p14="http://schemas.microsoft.com/office/powerpoint/2010/main" val="355076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5" y="3331034"/>
            <a:ext cx="11955330" cy="11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401</TotalTime>
  <Words>97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Wingdings</vt:lpstr>
      <vt:lpstr>Pixel design template</vt:lpstr>
      <vt:lpstr>12. Working with services</vt:lpstr>
      <vt:lpstr>Linux services</vt:lpstr>
      <vt:lpstr>Service status</vt:lpstr>
      <vt:lpstr>Service status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106</cp:revision>
  <cp:lastPrinted>1601-01-01T00:00:00Z</cp:lastPrinted>
  <dcterms:created xsi:type="dcterms:W3CDTF">2019-03-09T11:22:51Z</dcterms:created>
  <dcterms:modified xsi:type="dcterms:W3CDTF">2021-04-17T19:24:43Z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