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256" r:id="rId2"/>
    <p:sldId id="257" r:id="rId3"/>
    <p:sldId id="273" r:id="rId4"/>
    <p:sldId id="27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06. </a:t>
            </a:r>
            <a:r>
              <a:rPr lang="en-US" dirty="0" smtClean="0"/>
              <a:t>Edit text files with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 that is more close in functionality to notepad</a:t>
            </a:r>
          </a:p>
          <a:p>
            <a:r>
              <a:rPr lang="en-US" dirty="0" smtClean="0"/>
              <a:t>Does not have modes of operation and uses key combinations for different tasks</a:t>
            </a:r>
          </a:p>
          <a:p>
            <a:r>
              <a:rPr lang="en-US" dirty="0" smtClean="0"/>
              <a:t>Not available on all distributions by default</a:t>
            </a:r>
          </a:p>
          <a:p>
            <a:r>
              <a:rPr lang="en-US" dirty="0" smtClean="0"/>
              <a:t>Uses a context menu in the lower part to show you the options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0"/>
            <a:ext cx="11749087" cy="9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main commands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Ctrl+o</a:t>
            </a:r>
            <a:r>
              <a:rPr lang="en-US" dirty="0" smtClean="0"/>
              <a:t> to save changes</a:t>
            </a:r>
          </a:p>
          <a:p>
            <a:r>
              <a:rPr lang="en-US" dirty="0" err="1" smtClean="0"/>
              <a:t>Ctrl+x</a:t>
            </a:r>
            <a:r>
              <a:rPr lang="en-US" dirty="0" smtClean="0"/>
              <a:t> to exit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err="1" smtClean="0"/>
              <a:t>Alt+u</a:t>
            </a:r>
            <a:r>
              <a:rPr lang="en-US" smtClean="0"/>
              <a:t> to undo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210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Pixel design template</vt:lpstr>
      <vt:lpstr>06. Edit text files with nano</vt:lpstr>
      <vt:lpstr>nano</vt:lpstr>
      <vt:lpstr>3 main commands to remember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73</cp:revision>
  <cp:lastPrinted>1601-01-01T00:00:00Z</cp:lastPrinted>
  <dcterms:created xsi:type="dcterms:W3CDTF">2019-03-09T11:22:51Z</dcterms:created>
  <dcterms:modified xsi:type="dcterms:W3CDTF">2021-03-06T18:27:13Z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