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2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FB5BA-0484-4990-BB60-C58A1E847B8A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77145-0826-4F97-8385-D7CBBE0A2C10}">
      <dgm:prSet phldrT="[Text]"/>
      <dgm:spPr/>
      <dgm:t>
        <a:bodyPr/>
        <a:lstStyle/>
        <a:p>
          <a:r>
            <a:rPr lang="en-US" dirty="0" smtClean="0"/>
            <a:t>/</a:t>
          </a:r>
          <a:endParaRPr lang="en-US" dirty="0"/>
        </a:p>
      </dgm:t>
    </dgm:pt>
    <dgm:pt modelId="{0D684FFF-E47D-4837-9225-5A02CEE0ADEA}" type="parTrans" cxnId="{50DE9637-1128-48D0-A120-71D49EFFD748}">
      <dgm:prSet/>
      <dgm:spPr/>
      <dgm:t>
        <a:bodyPr/>
        <a:lstStyle/>
        <a:p>
          <a:endParaRPr lang="en-US"/>
        </a:p>
      </dgm:t>
    </dgm:pt>
    <dgm:pt modelId="{B112BDAE-B841-4346-BAC5-8DA9DC351F05}" type="sibTrans" cxnId="{50DE9637-1128-48D0-A120-71D49EFFD748}">
      <dgm:prSet/>
      <dgm:spPr/>
      <dgm:t>
        <a:bodyPr/>
        <a:lstStyle/>
        <a:p>
          <a:endParaRPr lang="en-US"/>
        </a:p>
      </dgm:t>
    </dgm:pt>
    <dgm:pt modelId="{8AAF45EF-EE78-4C06-919C-302EC656EB84}">
      <dgm:prSet phldrT="[Text]"/>
      <dgm:spPr/>
      <dgm:t>
        <a:bodyPr/>
        <a:lstStyle/>
        <a:p>
          <a:r>
            <a:rPr lang="en-US" dirty="0" err="1" smtClean="0"/>
            <a:t>etc</a:t>
          </a:r>
          <a:endParaRPr lang="en-US" dirty="0"/>
        </a:p>
      </dgm:t>
    </dgm:pt>
    <dgm:pt modelId="{10A392AA-ABCC-459E-B6BE-255BD315E49A}" type="parTrans" cxnId="{3AE6EADA-1B06-4EF4-87B5-5B436CAD82EB}">
      <dgm:prSet/>
      <dgm:spPr/>
      <dgm:t>
        <a:bodyPr/>
        <a:lstStyle/>
        <a:p>
          <a:endParaRPr lang="en-US"/>
        </a:p>
      </dgm:t>
    </dgm:pt>
    <dgm:pt modelId="{84DFB06E-A0AE-4745-86FE-40F250E7FB19}" type="sibTrans" cxnId="{3AE6EADA-1B06-4EF4-87B5-5B436CAD82EB}">
      <dgm:prSet/>
      <dgm:spPr/>
      <dgm:t>
        <a:bodyPr/>
        <a:lstStyle/>
        <a:p>
          <a:endParaRPr lang="en-US"/>
        </a:p>
      </dgm:t>
    </dgm:pt>
    <dgm:pt modelId="{40344F55-A76E-4137-B1CA-DA570A722ADF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D0217725-F086-4568-9D53-8711D6A566F0}" type="parTrans" cxnId="{D0109188-3DE0-4F3B-A1F2-BF60A43BFC36}">
      <dgm:prSet/>
      <dgm:spPr/>
      <dgm:t>
        <a:bodyPr/>
        <a:lstStyle/>
        <a:p>
          <a:endParaRPr lang="en-US"/>
        </a:p>
      </dgm:t>
    </dgm:pt>
    <dgm:pt modelId="{1A9EE679-CFE7-41A3-B865-3D94D24BFAD5}" type="sibTrans" cxnId="{D0109188-3DE0-4F3B-A1F2-BF60A43BFC36}">
      <dgm:prSet/>
      <dgm:spPr/>
      <dgm:t>
        <a:bodyPr/>
        <a:lstStyle/>
        <a:p>
          <a:endParaRPr lang="en-US"/>
        </a:p>
      </dgm:t>
    </dgm:pt>
    <dgm:pt modelId="{7FD1507D-8BDA-4D6B-BA42-CA15A89B43B8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CB193B19-F3D5-4050-8DCF-D25255F09255}" type="parTrans" cxnId="{D643D196-BB77-44E4-BF10-174F1F82A9C8}">
      <dgm:prSet/>
      <dgm:spPr/>
      <dgm:t>
        <a:bodyPr/>
        <a:lstStyle/>
        <a:p>
          <a:endParaRPr lang="en-US"/>
        </a:p>
      </dgm:t>
    </dgm:pt>
    <dgm:pt modelId="{6C196475-38A0-4D94-AA1F-21A2879AE5DF}" type="sibTrans" cxnId="{D643D196-BB77-44E4-BF10-174F1F82A9C8}">
      <dgm:prSet/>
      <dgm:spPr/>
      <dgm:t>
        <a:bodyPr/>
        <a:lstStyle/>
        <a:p>
          <a:endParaRPr lang="en-US"/>
        </a:p>
      </dgm:t>
    </dgm:pt>
    <dgm:pt modelId="{EA86745B-ACBF-4E80-9686-C7CBC158D904}" type="pres">
      <dgm:prSet presAssocID="{D1BFB5BA-0484-4990-BB60-C58A1E847B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153475-CC85-4590-A668-0A8B8EEF8CB5}" type="pres">
      <dgm:prSet presAssocID="{49B77145-0826-4F97-8385-D7CBBE0A2C10}" presName="hierRoot1" presStyleCnt="0">
        <dgm:presLayoutVars>
          <dgm:hierBranch val="init"/>
        </dgm:presLayoutVars>
      </dgm:prSet>
      <dgm:spPr/>
    </dgm:pt>
    <dgm:pt modelId="{A8E23DCB-9302-440D-81A8-E85BEA614907}" type="pres">
      <dgm:prSet presAssocID="{49B77145-0826-4F97-8385-D7CBBE0A2C10}" presName="rootComposite1" presStyleCnt="0"/>
      <dgm:spPr/>
    </dgm:pt>
    <dgm:pt modelId="{B2D95F59-DAA4-4629-8625-32D808701642}" type="pres">
      <dgm:prSet presAssocID="{49B77145-0826-4F97-8385-D7CBBE0A2C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E4119-797E-45D3-BCC8-DBF1995FBACA}" type="pres">
      <dgm:prSet presAssocID="{49B77145-0826-4F97-8385-D7CBBE0A2C10}" presName="rootPict1" presStyleLbl="align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4D15828-101B-4861-908C-AF2065E4D8E0}" type="pres">
      <dgm:prSet presAssocID="{49B77145-0826-4F97-8385-D7CBBE0A2C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90F590C-942A-41D5-AFA7-136837D9A9D3}" type="pres">
      <dgm:prSet presAssocID="{49B77145-0826-4F97-8385-D7CBBE0A2C10}" presName="hierChild2" presStyleCnt="0"/>
      <dgm:spPr/>
    </dgm:pt>
    <dgm:pt modelId="{4857CAF4-622A-4F49-8987-C3A0A13C3BFA}" type="pres">
      <dgm:prSet presAssocID="{10A392AA-ABCC-459E-B6BE-255BD315E49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ED9CF94-46AA-431E-B2E2-9523138D7421}" type="pres">
      <dgm:prSet presAssocID="{8AAF45EF-EE78-4C06-919C-302EC656EB84}" presName="hierRoot2" presStyleCnt="0">
        <dgm:presLayoutVars>
          <dgm:hierBranch val="init"/>
        </dgm:presLayoutVars>
      </dgm:prSet>
      <dgm:spPr/>
    </dgm:pt>
    <dgm:pt modelId="{9222DB83-EFBB-48CE-9FED-4076C103F490}" type="pres">
      <dgm:prSet presAssocID="{8AAF45EF-EE78-4C06-919C-302EC656EB84}" presName="rootComposite" presStyleCnt="0"/>
      <dgm:spPr/>
    </dgm:pt>
    <dgm:pt modelId="{285C3CD3-EEED-4831-BB46-FA933074953B}" type="pres">
      <dgm:prSet presAssocID="{8AAF45EF-EE78-4C06-919C-302EC656EB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D5A8B-7245-47B1-93ED-B938984B57A9}" type="pres">
      <dgm:prSet presAssocID="{8AAF45EF-EE78-4C06-919C-302EC656EB84}" presName="rootPict" presStyleLbl="align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C0636D01-6F1C-4D9D-8EC1-75EA618FF605}" type="pres">
      <dgm:prSet presAssocID="{8AAF45EF-EE78-4C06-919C-302EC656EB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7218DB0B-C143-4FEE-87E1-AAE8BBDBFD7B}" type="pres">
      <dgm:prSet presAssocID="{8AAF45EF-EE78-4C06-919C-302EC656EB84}" presName="hierChild4" presStyleCnt="0"/>
      <dgm:spPr/>
    </dgm:pt>
    <dgm:pt modelId="{F6FE7656-8ED9-4BD2-B427-7983AEAB84B3}" type="pres">
      <dgm:prSet presAssocID="{8AAF45EF-EE78-4C06-919C-302EC656EB84}" presName="hierChild5" presStyleCnt="0"/>
      <dgm:spPr/>
    </dgm:pt>
    <dgm:pt modelId="{402004A0-0A77-45B6-AE69-76B454EEF7E6}" type="pres">
      <dgm:prSet presAssocID="{D0217725-F086-4568-9D53-8711D6A566F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A4C4B4F-6B92-464E-98A8-3488AEC1942E}" type="pres">
      <dgm:prSet presAssocID="{40344F55-A76E-4137-B1CA-DA570A722ADF}" presName="hierRoot2" presStyleCnt="0">
        <dgm:presLayoutVars>
          <dgm:hierBranch val="init"/>
        </dgm:presLayoutVars>
      </dgm:prSet>
      <dgm:spPr/>
    </dgm:pt>
    <dgm:pt modelId="{8AD69AB4-0645-4D0F-A502-8FD1252C4DFC}" type="pres">
      <dgm:prSet presAssocID="{40344F55-A76E-4137-B1CA-DA570A722ADF}" presName="rootComposite" presStyleCnt="0"/>
      <dgm:spPr/>
    </dgm:pt>
    <dgm:pt modelId="{91F2B523-D770-408A-BBAA-F307696B7A71}" type="pres">
      <dgm:prSet presAssocID="{40344F55-A76E-4137-B1CA-DA570A722AD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18400-855E-42CD-A552-0B10305B0362}" type="pres">
      <dgm:prSet presAssocID="{40344F55-A76E-4137-B1CA-DA570A722ADF}" presName="rootPict" presStyleLbl="alignImgPlace1" presStyleIdx="2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A47DB6B-EC09-4D97-A9A1-5DD261F077B3}" type="pres">
      <dgm:prSet presAssocID="{40344F55-A76E-4137-B1CA-DA570A722ADF}" presName="rootConnector" presStyleLbl="node2" presStyleIdx="1" presStyleCnt="3"/>
      <dgm:spPr/>
      <dgm:t>
        <a:bodyPr/>
        <a:lstStyle/>
        <a:p>
          <a:endParaRPr lang="en-US"/>
        </a:p>
      </dgm:t>
    </dgm:pt>
    <dgm:pt modelId="{31B58D35-219E-401C-AB7B-2F899AB7E84E}" type="pres">
      <dgm:prSet presAssocID="{40344F55-A76E-4137-B1CA-DA570A722ADF}" presName="hierChild4" presStyleCnt="0"/>
      <dgm:spPr/>
    </dgm:pt>
    <dgm:pt modelId="{CE44AE6A-921C-4489-B6D9-9EEB40FD4D77}" type="pres">
      <dgm:prSet presAssocID="{40344F55-A76E-4137-B1CA-DA570A722ADF}" presName="hierChild5" presStyleCnt="0"/>
      <dgm:spPr/>
    </dgm:pt>
    <dgm:pt modelId="{A50FF8F8-4EA6-46DF-AD62-CC283614FD3C}" type="pres">
      <dgm:prSet presAssocID="{CB193B19-F3D5-4050-8DCF-D25255F0925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9C6006B-38D5-41AC-8155-E6E210623315}" type="pres">
      <dgm:prSet presAssocID="{7FD1507D-8BDA-4D6B-BA42-CA15A89B43B8}" presName="hierRoot2" presStyleCnt="0">
        <dgm:presLayoutVars>
          <dgm:hierBranch val="init"/>
        </dgm:presLayoutVars>
      </dgm:prSet>
      <dgm:spPr/>
    </dgm:pt>
    <dgm:pt modelId="{2670F39E-478B-4616-8CDA-77FF92EF3979}" type="pres">
      <dgm:prSet presAssocID="{7FD1507D-8BDA-4D6B-BA42-CA15A89B43B8}" presName="rootComposite" presStyleCnt="0"/>
      <dgm:spPr/>
    </dgm:pt>
    <dgm:pt modelId="{D0B82C08-8B00-4B7A-B9E0-2EC4C017FFF4}" type="pres">
      <dgm:prSet presAssocID="{7FD1507D-8BDA-4D6B-BA42-CA15A89B43B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803A9-FA0A-4ED3-B270-F141A7B2BDC3}" type="pres">
      <dgm:prSet presAssocID="{7FD1507D-8BDA-4D6B-BA42-CA15A89B43B8}" presName="rootPict" presStyleLbl="align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FA3BF12-F5B9-4884-95B3-2D4ECAE947FD}" type="pres">
      <dgm:prSet presAssocID="{7FD1507D-8BDA-4D6B-BA42-CA15A89B43B8}" presName="rootConnector" presStyleLbl="node2" presStyleIdx="2" presStyleCnt="3"/>
      <dgm:spPr/>
      <dgm:t>
        <a:bodyPr/>
        <a:lstStyle/>
        <a:p>
          <a:endParaRPr lang="en-US"/>
        </a:p>
      </dgm:t>
    </dgm:pt>
    <dgm:pt modelId="{3F2601FF-C140-4ABC-B812-FFACBB1C5CC2}" type="pres">
      <dgm:prSet presAssocID="{7FD1507D-8BDA-4D6B-BA42-CA15A89B43B8}" presName="hierChild4" presStyleCnt="0"/>
      <dgm:spPr/>
    </dgm:pt>
    <dgm:pt modelId="{59404334-224D-475E-98AF-A07A5EE2EE7F}" type="pres">
      <dgm:prSet presAssocID="{7FD1507D-8BDA-4D6B-BA42-CA15A89B43B8}" presName="hierChild5" presStyleCnt="0"/>
      <dgm:spPr/>
    </dgm:pt>
    <dgm:pt modelId="{57AE2188-C071-47D5-9415-1E39799EEF4A}" type="pres">
      <dgm:prSet presAssocID="{49B77145-0826-4F97-8385-D7CBBE0A2C10}" presName="hierChild3" presStyleCnt="0"/>
      <dgm:spPr/>
    </dgm:pt>
  </dgm:ptLst>
  <dgm:cxnLst>
    <dgm:cxn modelId="{E5C8799F-C663-49CC-940B-38EB2C3562C9}" type="presOf" srcId="{7FD1507D-8BDA-4D6B-BA42-CA15A89B43B8}" destId="{D0B82C08-8B00-4B7A-B9E0-2EC4C017FFF4}" srcOrd="0" destOrd="0" presId="urn:microsoft.com/office/officeart/2005/8/layout/pictureOrgChart+Icon"/>
    <dgm:cxn modelId="{714B0950-0C66-4023-A192-5DB944C6A95A}" type="presOf" srcId="{D1BFB5BA-0484-4990-BB60-C58A1E847B8A}" destId="{EA86745B-ACBF-4E80-9686-C7CBC158D904}" srcOrd="0" destOrd="0" presId="urn:microsoft.com/office/officeart/2005/8/layout/pictureOrgChart+Icon"/>
    <dgm:cxn modelId="{D0109188-3DE0-4F3B-A1F2-BF60A43BFC36}" srcId="{49B77145-0826-4F97-8385-D7CBBE0A2C10}" destId="{40344F55-A76E-4137-B1CA-DA570A722ADF}" srcOrd="1" destOrd="0" parTransId="{D0217725-F086-4568-9D53-8711D6A566F0}" sibTransId="{1A9EE679-CFE7-41A3-B865-3D94D24BFAD5}"/>
    <dgm:cxn modelId="{D643D196-BB77-44E4-BF10-174F1F82A9C8}" srcId="{49B77145-0826-4F97-8385-D7CBBE0A2C10}" destId="{7FD1507D-8BDA-4D6B-BA42-CA15A89B43B8}" srcOrd="2" destOrd="0" parTransId="{CB193B19-F3D5-4050-8DCF-D25255F09255}" sibTransId="{6C196475-38A0-4D94-AA1F-21A2879AE5DF}"/>
    <dgm:cxn modelId="{9ADC9547-B301-452B-B6AB-C6DF0EE7DCAA}" type="presOf" srcId="{40344F55-A76E-4137-B1CA-DA570A722ADF}" destId="{DA47DB6B-EC09-4D97-A9A1-5DD261F077B3}" srcOrd="1" destOrd="0" presId="urn:microsoft.com/office/officeart/2005/8/layout/pictureOrgChart+Icon"/>
    <dgm:cxn modelId="{50DE9637-1128-48D0-A120-71D49EFFD748}" srcId="{D1BFB5BA-0484-4990-BB60-C58A1E847B8A}" destId="{49B77145-0826-4F97-8385-D7CBBE0A2C10}" srcOrd="0" destOrd="0" parTransId="{0D684FFF-E47D-4837-9225-5A02CEE0ADEA}" sibTransId="{B112BDAE-B841-4346-BAC5-8DA9DC351F05}"/>
    <dgm:cxn modelId="{7FCBF5BC-07B5-43A2-B515-2095A540D654}" type="presOf" srcId="{8AAF45EF-EE78-4C06-919C-302EC656EB84}" destId="{285C3CD3-EEED-4831-BB46-FA933074953B}" srcOrd="0" destOrd="0" presId="urn:microsoft.com/office/officeart/2005/8/layout/pictureOrgChart+Icon"/>
    <dgm:cxn modelId="{FC281B70-6E3C-49C9-943C-EEA06E2D08DC}" type="presOf" srcId="{CB193B19-F3D5-4050-8DCF-D25255F09255}" destId="{A50FF8F8-4EA6-46DF-AD62-CC283614FD3C}" srcOrd="0" destOrd="0" presId="urn:microsoft.com/office/officeart/2005/8/layout/pictureOrgChart+Icon"/>
    <dgm:cxn modelId="{E330264C-AD7A-4C3E-804E-08BA41D868B5}" type="presOf" srcId="{49B77145-0826-4F97-8385-D7CBBE0A2C10}" destId="{A4D15828-101B-4861-908C-AF2065E4D8E0}" srcOrd="1" destOrd="0" presId="urn:microsoft.com/office/officeart/2005/8/layout/pictureOrgChart+Icon"/>
    <dgm:cxn modelId="{41E874AB-026A-4952-A016-4E0ABD3D4067}" type="presOf" srcId="{7FD1507D-8BDA-4D6B-BA42-CA15A89B43B8}" destId="{7FA3BF12-F5B9-4884-95B3-2D4ECAE947FD}" srcOrd="1" destOrd="0" presId="urn:microsoft.com/office/officeart/2005/8/layout/pictureOrgChart+Icon"/>
    <dgm:cxn modelId="{1CE18EE4-3247-41D0-88C2-6F6C0E1A272A}" type="presOf" srcId="{10A392AA-ABCC-459E-B6BE-255BD315E49A}" destId="{4857CAF4-622A-4F49-8987-C3A0A13C3BFA}" srcOrd="0" destOrd="0" presId="urn:microsoft.com/office/officeart/2005/8/layout/pictureOrgChart+Icon"/>
    <dgm:cxn modelId="{F49469F6-9AEB-4F09-8E16-88D1B95B048C}" type="presOf" srcId="{D0217725-F086-4568-9D53-8711D6A566F0}" destId="{402004A0-0A77-45B6-AE69-76B454EEF7E6}" srcOrd="0" destOrd="0" presId="urn:microsoft.com/office/officeart/2005/8/layout/pictureOrgChart+Icon"/>
    <dgm:cxn modelId="{4EFEA01E-CE94-4002-81AF-5A92F9A6BBEE}" type="presOf" srcId="{49B77145-0826-4F97-8385-D7CBBE0A2C10}" destId="{B2D95F59-DAA4-4629-8625-32D808701642}" srcOrd="0" destOrd="0" presId="urn:microsoft.com/office/officeart/2005/8/layout/pictureOrgChart+Icon"/>
    <dgm:cxn modelId="{57BEEF02-6B24-48C7-BAF4-7C63D04AC30B}" type="presOf" srcId="{40344F55-A76E-4137-B1CA-DA570A722ADF}" destId="{91F2B523-D770-408A-BBAA-F307696B7A71}" srcOrd="0" destOrd="0" presId="urn:microsoft.com/office/officeart/2005/8/layout/pictureOrgChart+Icon"/>
    <dgm:cxn modelId="{3AE6EADA-1B06-4EF4-87B5-5B436CAD82EB}" srcId="{49B77145-0826-4F97-8385-D7CBBE0A2C10}" destId="{8AAF45EF-EE78-4C06-919C-302EC656EB84}" srcOrd="0" destOrd="0" parTransId="{10A392AA-ABCC-459E-B6BE-255BD315E49A}" sibTransId="{84DFB06E-A0AE-4745-86FE-40F250E7FB19}"/>
    <dgm:cxn modelId="{2DD59BA7-16DA-4275-A3F0-8117CE21484B}" type="presOf" srcId="{8AAF45EF-EE78-4C06-919C-302EC656EB84}" destId="{C0636D01-6F1C-4D9D-8EC1-75EA618FF605}" srcOrd="1" destOrd="0" presId="urn:microsoft.com/office/officeart/2005/8/layout/pictureOrgChart+Icon"/>
    <dgm:cxn modelId="{14070C9F-07A8-4072-805C-6C577C5EB046}" type="presParOf" srcId="{EA86745B-ACBF-4E80-9686-C7CBC158D904}" destId="{66153475-CC85-4590-A668-0A8B8EEF8CB5}" srcOrd="0" destOrd="0" presId="urn:microsoft.com/office/officeart/2005/8/layout/pictureOrgChart+Icon"/>
    <dgm:cxn modelId="{DD718B14-D30E-4DA1-8047-36A98C299C8F}" type="presParOf" srcId="{66153475-CC85-4590-A668-0A8B8EEF8CB5}" destId="{A8E23DCB-9302-440D-81A8-E85BEA614907}" srcOrd="0" destOrd="0" presId="urn:microsoft.com/office/officeart/2005/8/layout/pictureOrgChart+Icon"/>
    <dgm:cxn modelId="{821C4BFC-E8CA-4C90-8068-C5AA38A78CAE}" type="presParOf" srcId="{A8E23DCB-9302-440D-81A8-E85BEA614907}" destId="{B2D95F59-DAA4-4629-8625-32D808701642}" srcOrd="0" destOrd="0" presId="urn:microsoft.com/office/officeart/2005/8/layout/pictureOrgChart+Icon"/>
    <dgm:cxn modelId="{AAA8FDEF-3BE1-4B01-B2D4-EC72B4F9F7EA}" type="presParOf" srcId="{A8E23DCB-9302-440D-81A8-E85BEA614907}" destId="{CBCE4119-797E-45D3-BCC8-DBF1995FBACA}" srcOrd="1" destOrd="0" presId="urn:microsoft.com/office/officeart/2005/8/layout/pictureOrgChart+Icon"/>
    <dgm:cxn modelId="{C63D94E9-5041-4C43-9F72-A5299F2C5DAC}" type="presParOf" srcId="{A8E23DCB-9302-440D-81A8-E85BEA614907}" destId="{A4D15828-101B-4861-908C-AF2065E4D8E0}" srcOrd="2" destOrd="0" presId="urn:microsoft.com/office/officeart/2005/8/layout/pictureOrgChart+Icon"/>
    <dgm:cxn modelId="{F6FDDF22-C2DE-41B9-A37A-6F6DC7CF5186}" type="presParOf" srcId="{66153475-CC85-4590-A668-0A8B8EEF8CB5}" destId="{A90F590C-942A-41D5-AFA7-136837D9A9D3}" srcOrd="1" destOrd="0" presId="urn:microsoft.com/office/officeart/2005/8/layout/pictureOrgChart+Icon"/>
    <dgm:cxn modelId="{CFE8640C-C77A-41A4-B571-0D4CA8CCCD35}" type="presParOf" srcId="{A90F590C-942A-41D5-AFA7-136837D9A9D3}" destId="{4857CAF4-622A-4F49-8987-C3A0A13C3BFA}" srcOrd="0" destOrd="0" presId="urn:microsoft.com/office/officeart/2005/8/layout/pictureOrgChart+Icon"/>
    <dgm:cxn modelId="{30D2B6A0-A83D-46DB-B633-B3F52FCB67F9}" type="presParOf" srcId="{A90F590C-942A-41D5-AFA7-136837D9A9D3}" destId="{AED9CF94-46AA-431E-B2E2-9523138D7421}" srcOrd="1" destOrd="0" presId="urn:microsoft.com/office/officeart/2005/8/layout/pictureOrgChart+Icon"/>
    <dgm:cxn modelId="{90F9F133-4FBF-4CBB-AD84-3F09C44699F2}" type="presParOf" srcId="{AED9CF94-46AA-431E-B2E2-9523138D7421}" destId="{9222DB83-EFBB-48CE-9FED-4076C103F490}" srcOrd="0" destOrd="0" presId="urn:microsoft.com/office/officeart/2005/8/layout/pictureOrgChart+Icon"/>
    <dgm:cxn modelId="{D7D9A39A-A4D0-47D5-AEF8-B277B73A2C33}" type="presParOf" srcId="{9222DB83-EFBB-48CE-9FED-4076C103F490}" destId="{285C3CD3-EEED-4831-BB46-FA933074953B}" srcOrd="0" destOrd="0" presId="urn:microsoft.com/office/officeart/2005/8/layout/pictureOrgChart+Icon"/>
    <dgm:cxn modelId="{64F1F57E-E615-4DB8-B9BD-514A9C8ED2BA}" type="presParOf" srcId="{9222DB83-EFBB-48CE-9FED-4076C103F490}" destId="{5BDD5A8B-7245-47B1-93ED-B938984B57A9}" srcOrd="1" destOrd="0" presId="urn:microsoft.com/office/officeart/2005/8/layout/pictureOrgChart+Icon"/>
    <dgm:cxn modelId="{697EA94B-CF7A-48D5-851E-17B7664DF610}" type="presParOf" srcId="{9222DB83-EFBB-48CE-9FED-4076C103F490}" destId="{C0636D01-6F1C-4D9D-8EC1-75EA618FF605}" srcOrd="2" destOrd="0" presId="urn:microsoft.com/office/officeart/2005/8/layout/pictureOrgChart+Icon"/>
    <dgm:cxn modelId="{774F394D-B8FC-4120-BC52-E705D3B6AD6F}" type="presParOf" srcId="{AED9CF94-46AA-431E-B2E2-9523138D7421}" destId="{7218DB0B-C143-4FEE-87E1-AAE8BBDBFD7B}" srcOrd="1" destOrd="0" presId="urn:microsoft.com/office/officeart/2005/8/layout/pictureOrgChart+Icon"/>
    <dgm:cxn modelId="{4E496A32-8785-48FF-B225-9D0B1C5565D3}" type="presParOf" srcId="{AED9CF94-46AA-431E-B2E2-9523138D7421}" destId="{F6FE7656-8ED9-4BD2-B427-7983AEAB84B3}" srcOrd="2" destOrd="0" presId="urn:microsoft.com/office/officeart/2005/8/layout/pictureOrgChart+Icon"/>
    <dgm:cxn modelId="{D5F7CEFC-140C-467E-88A5-9DCCC9FF03C2}" type="presParOf" srcId="{A90F590C-942A-41D5-AFA7-136837D9A9D3}" destId="{402004A0-0A77-45B6-AE69-76B454EEF7E6}" srcOrd="2" destOrd="0" presId="urn:microsoft.com/office/officeart/2005/8/layout/pictureOrgChart+Icon"/>
    <dgm:cxn modelId="{9D58BD01-4448-447F-B7E5-40E331F99D53}" type="presParOf" srcId="{A90F590C-942A-41D5-AFA7-136837D9A9D3}" destId="{DA4C4B4F-6B92-464E-98A8-3488AEC1942E}" srcOrd="3" destOrd="0" presId="urn:microsoft.com/office/officeart/2005/8/layout/pictureOrgChart+Icon"/>
    <dgm:cxn modelId="{B0A9B4B3-82F4-4811-B056-6900E49C2E25}" type="presParOf" srcId="{DA4C4B4F-6B92-464E-98A8-3488AEC1942E}" destId="{8AD69AB4-0645-4D0F-A502-8FD1252C4DFC}" srcOrd="0" destOrd="0" presId="urn:microsoft.com/office/officeart/2005/8/layout/pictureOrgChart+Icon"/>
    <dgm:cxn modelId="{FDAABD38-0132-44D9-A587-1084FBD08DBC}" type="presParOf" srcId="{8AD69AB4-0645-4D0F-A502-8FD1252C4DFC}" destId="{91F2B523-D770-408A-BBAA-F307696B7A71}" srcOrd="0" destOrd="0" presId="urn:microsoft.com/office/officeart/2005/8/layout/pictureOrgChart+Icon"/>
    <dgm:cxn modelId="{FFA570A5-8293-4C2E-8725-28720C710996}" type="presParOf" srcId="{8AD69AB4-0645-4D0F-A502-8FD1252C4DFC}" destId="{29C18400-855E-42CD-A552-0B10305B0362}" srcOrd="1" destOrd="0" presId="urn:microsoft.com/office/officeart/2005/8/layout/pictureOrgChart+Icon"/>
    <dgm:cxn modelId="{E834F99A-8286-429F-8715-12D91E9DA43A}" type="presParOf" srcId="{8AD69AB4-0645-4D0F-A502-8FD1252C4DFC}" destId="{DA47DB6B-EC09-4D97-A9A1-5DD261F077B3}" srcOrd="2" destOrd="0" presId="urn:microsoft.com/office/officeart/2005/8/layout/pictureOrgChart+Icon"/>
    <dgm:cxn modelId="{04DDA21A-BE5C-46EE-971B-65B521A7F513}" type="presParOf" srcId="{DA4C4B4F-6B92-464E-98A8-3488AEC1942E}" destId="{31B58D35-219E-401C-AB7B-2F899AB7E84E}" srcOrd="1" destOrd="0" presId="urn:microsoft.com/office/officeart/2005/8/layout/pictureOrgChart+Icon"/>
    <dgm:cxn modelId="{5B65E8A2-0A08-4E7C-B9F6-9A420BCFFDAD}" type="presParOf" srcId="{DA4C4B4F-6B92-464E-98A8-3488AEC1942E}" destId="{CE44AE6A-921C-4489-B6D9-9EEB40FD4D77}" srcOrd="2" destOrd="0" presId="urn:microsoft.com/office/officeart/2005/8/layout/pictureOrgChart+Icon"/>
    <dgm:cxn modelId="{1B720883-3EB1-49B4-843E-57764F38223C}" type="presParOf" srcId="{A90F590C-942A-41D5-AFA7-136837D9A9D3}" destId="{A50FF8F8-4EA6-46DF-AD62-CC283614FD3C}" srcOrd="4" destOrd="0" presId="urn:microsoft.com/office/officeart/2005/8/layout/pictureOrgChart+Icon"/>
    <dgm:cxn modelId="{03FD9D22-D03E-4C7D-93A0-0992DCD2C8B1}" type="presParOf" srcId="{A90F590C-942A-41D5-AFA7-136837D9A9D3}" destId="{09C6006B-38D5-41AC-8155-E6E210623315}" srcOrd="5" destOrd="0" presId="urn:microsoft.com/office/officeart/2005/8/layout/pictureOrgChart+Icon"/>
    <dgm:cxn modelId="{0EA0EFB2-8C99-4082-A69D-D58C8459D6B9}" type="presParOf" srcId="{09C6006B-38D5-41AC-8155-E6E210623315}" destId="{2670F39E-478B-4616-8CDA-77FF92EF3979}" srcOrd="0" destOrd="0" presId="urn:microsoft.com/office/officeart/2005/8/layout/pictureOrgChart+Icon"/>
    <dgm:cxn modelId="{FFECB3CB-FFD5-4C0A-88D8-F0D7C420D568}" type="presParOf" srcId="{2670F39E-478B-4616-8CDA-77FF92EF3979}" destId="{D0B82C08-8B00-4B7A-B9E0-2EC4C017FFF4}" srcOrd="0" destOrd="0" presId="urn:microsoft.com/office/officeart/2005/8/layout/pictureOrgChart+Icon"/>
    <dgm:cxn modelId="{94514411-6131-40C5-B7E0-987063BA9DE0}" type="presParOf" srcId="{2670F39E-478B-4616-8CDA-77FF92EF3979}" destId="{CEE803A9-FA0A-4ED3-B270-F141A7B2BDC3}" srcOrd="1" destOrd="0" presId="urn:microsoft.com/office/officeart/2005/8/layout/pictureOrgChart+Icon"/>
    <dgm:cxn modelId="{A62BA810-6AC3-4716-8828-25612D6DC557}" type="presParOf" srcId="{2670F39E-478B-4616-8CDA-77FF92EF3979}" destId="{7FA3BF12-F5B9-4884-95B3-2D4ECAE947FD}" srcOrd="2" destOrd="0" presId="urn:microsoft.com/office/officeart/2005/8/layout/pictureOrgChart+Icon"/>
    <dgm:cxn modelId="{B9D2D217-9340-447B-BCCD-E65CACDD80FF}" type="presParOf" srcId="{09C6006B-38D5-41AC-8155-E6E210623315}" destId="{3F2601FF-C140-4ABC-B812-FFACBB1C5CC2}" srcOrd="1" destOrd="0" presId="urn:microsoft.com/office/officeart/2005/8/layout/pictureOrgChart+Icon"/>
    <dgm:cxn modelId="{C09FC18A-A2A4-448E-9506-F979550C3485}" type="presParOf" srcId="{09C6006B-38D5-41AC-8155-E6E210623315}" destId="{59404334-224D-475E-98AF-A07A5EE2EE7F}" srcOrd="2" destOrd="0" presId="urn:microsoft.com/office/officeart/2005/8/layout/pictureOrgChart+Icon"/>
    <dgm:cxn modelId="{5D7E7543-205C-4DE1-BC04-05920FE09E63}" type="presParOf" srcId="{66153475-CC85-4590-A668-0A8B8EEF8CB5}" destId="{57AE2188-C071-47D5-9415-1E39799EEF4A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CC700-28DA-4425-9469-E523D5D8F87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DFA549-BFE8-45A9-9FF5-A076F9BFD888}">
      <dgm:prSet phldrT="[Text]"/>
      <dgm:spPr/>
      <dgm:t>
        <a:bodyPr/>
        <a:lstStyle/>
        <a:p>
          <a:r>
            <a:rPr lang="en-US" dirty="0" smtClean="0"/>
            <a:t>/</a:t>
          </a:r>
          <a:endParaRPr lang="en-US" dirty="0"/>
        </a:p>
      </dgm:t>
    </dgm:pt>
    <dgm:pt modelId="{A54FD04F-E1E1-401A-BCFA-BEC0A9908328}" type="parTrans" cxnId="{6026F762-8F1E-4B7F-9FE5-C043ABAD02D2}">
      <dgm:prSet/>
      <dgm:spPr/>
      <dgm:t>
        <a:bodyPr/>
        <a:lstStyle/>
        <a:p>
          <a:endParaRPr lang="en-US"/>
        </a:p>
      </dgm:t>
    </dgm:pt>
    <dgm:pt modelId="{8EA56FF7-3182-41C2-A22C-E74EB7A0B931}" type="sibTrans" cxnId="{6026F762-8F1E-4B7F-9FE5-C043ABAD02D2}">
      <dgm:prSet/>
      <dgm:spPr/>
      <dgm:t>
        <a:bodyPr/>
        <a:lstStyle/>
        <a:p>
          <a:endParaRPr lang="en-US"/>
        </a:p>
      </dgm:t>
    </dgm:pt>
    <dgm:pt modelId="{03704CC3-E073-4088-B97F-CD14F91B1684}">
      <dgm:prSet phldrT="[Text]"/>
      <dgm:spPr/>
      <dgm:t>
        <a:bodyPr/>
        <a:lstStyle/>
        <a:p>
          <a:r>
            <a:rPr lang="en-US" dirty="0" err="1" smtClean="0"/>
            <a:t>mnt</a:t>
          </a:r>
          <a:endParaRPr lang="en-US" dirty="0"/>
        </a:p>
      </dgm:t>
    </dgm:pt>
    <dgm:pt modelId="{22DB4A5C-22EE-4580-B0B8-AB7BA7218AF1}" type="parTrans" cxnId="{E7063D05-E519-4F75-A230-81A4E80B0F76}">
      <dgm:prSet/>
      <dgm:spPr/>
      <dgm:t>
        <a:bodyPr/>
        <a:lstStyle/>
        <a:p>
          <a:endParaRPr lang="en-US"/>
        </a:p>
      </dgm:t>
    </dgm:pt>
    <dgm:pt modelId="{91010E8B-CA9A-4B7D-AACF-722AB84CE23C}" type="sibTrans" cxnId="{E7063D05-E519-4F75-A230-81A4E80B0F76}">
      <dgm:prSet/>
      <dgm:spPr/>
      <dgm:t>
        <a:bodyPr/>
        <a:lstStyle/>
        <a:p>
          <a:endParaRPr lang="en-US"/>
        </a:p>
      </dgm:t>
    </dgm:pt>
    <dgm:pt modelId="{BA3E9486-0DA4-42CD-BCC0-FD840F123B71}">
      <dgm:prSet/>
      <dgm:spPr/>
      <dgm:t>
        <a:bodyPr/>
        <a:lstStyle/>
        <a:p>
          <a:r>
            <a:rPr lang="en-US" dirty="0" smtClean="0"/>
            <a:t>dvd1</a:t>
          </a:r>
          <a:endParaRPr lang="en-US" dirty="0"/>
        </a:p>
      </dgm:t>
    </dgm:pt>
    <dgm:pt modelId="{0F49D936-AD36-40B6-B44C-1CADDCCE498B}" type="parTrans" cxnId="{6E1B287F-1649-49ED-B875-DDD2E371966C}">
      <dgm:prSet/>
      <dgm:spPr/>
      <dgm:t>
        <a:bodyPr/>
        <a:lstStyle/>
        <a:p>
          <a:endParaRPr lang="en-US"/>
        </a:p>
      </dgm:t>
    </dgm:pt>
    <dgm:pt modelId="{9FE2B8FC-611F-4070-9BC6-A9658CB6A040}" type="sibTrans" cxnId="{6E1B287F-1649-49ED-B875-DDD2E371966C}">
      <dgm:prSet/>
      <dgm:spPr/>
      <dgm:t>
        <a:bodyPr/>
        <a:lstStyle/>
        <a:p>
          <a:endParaRPr lang="en-US"/>
        </a:p>
      </dgm:t>
    </dgm:pt>
    <dgm:pt modelId="{1A0D9164-BAF9-48ED-AD10-5B48A298C564}">
      <dgm:prSet/>
      <dgm:spPr/>
      <dgm:t>
        <a:bodyPr/>
        <a:lstStyle/>
        <a:p>
          <a:r>
            <a:rPr lang="en-US" dirty="0" smtClean="0"/>
            <a:t>usb1</a:t>
          </a:r>
          <a:endParaRPr lang="en-US" dirty="0"/>
        </a:p>
      </dgm:t>
    </dgm:pt>
    <dgm:pt modelId="{F1443015-7C2E-4912-9D9F-2DC38CC6C47E}" type="parTrans" cxnId="{94E1E246-8400-4F0F-AE4B-5EF3A78AD746}">
      <dgm:prSet/>
      <dgm:spPr/>
      <dgm:t>
        <a:bodyPr/>
        <a:lstStyle/>
        <a:p>
          <a:endParaRPr lang="en-US"/>
        </a:p>
      </dgm:t>
    </dgm:pt>
    <dgm:pt modelId="{1EEC7B4F-CBF9-4FF0-B9C9-EAB8BE6FBE50}" type="sibTrans" cxnId="{94E1E246-8400-4F0F-AE4B-5EF3A78AD746}">
      <dgm:prSet/>
      <dgm:spPr/>
      <dgm:t>
        <a:bodyPr/>
        <a:lstStyle/>
        <a:p>
          <a:endParaRPr lang="en-US"/>
        </a:p>
      </dgm:t>
    </dgm:pt>
    <dgm:pt modelId="{1DE04135-3DDF-48B6-B2A6-347BEFD02D2A}">
      <dgm:prSet/>
      <dgm:spPr/>
      <dgm:t>
        <a:bodyPr/>
        <a:lstStyle/>
        <a:p>
          <a:r>
            <a:rPr lang="en-US" dirty="0" smtClean="0"/>
            <a:t>USB</a:t>
          </a:r>
          <a:endParaRPr lang="en-US" dirty="0"/>
        </a:p>
      </dgm:t>
    </dgm:pt>
    <dgm:pt modelId="{A95F7AF2-8CAE-4659-A433-B68A3F25ED1F}" type="parTrans" cxnId="{2C18450D-1E83-4CD6-9A98-0F0C6E660F0A}">
      <dgm:prSet/>
      <dgm:spPr/>
      <dgm:t>
        <a:bodyPr/>
        <a:lstStyle/>
        <a:p>
          <a:endParaRPr lang="en-US"/>
        </a:p>
      </dgm:t>
    </dgm:pt>
    <dgm:pt modelId="{94D930C0-B3DE-4A4A-9A68-646AB0031E53}" type="sibTrans" cxnId="{2C18450D-1E83-4CD6-9A98-0F0C6E660F0A}">
      <dgm:prSet/>
      <dgm:spPr/>
      <dgm:t>
        <a:bodyPr/>
        <a:lstStyle/>
        <a:p>
          <a:endParaRPr lang="en-US"/>
        </a:p>
      </dgm:t>
    </dgm:pt>
    <dgm:pt modelId="{4A3ADE65-5BF2-450A-B393-4087BC50EE23}">
      <dgm:prSet/>
      <dgm:spPr/>
      <dgm:t>
        <a:bodyPr/>
        <a:lstStyle/>
        <a:p>
          <a:r>
            <a:rPr lang="en-US" dirty="0" smtClean="0"/>
            <a:t>DVD</a:t>
          </a:r>
          <a:endParaRPr lang="en-US" dirty="0"/>
        </a:p>
      </dgm:t>
    </dgm:pt>
    <dgm:pt modelId="{724FED06-4BD6-42D5-9EE7-ED9F33E558EC}" type="parTrans" cxnId="{49D7E94C-BE45-4AC9-B7F9-1303C22D525B}">
      <dgm:prSet/>
      <dgm:spPr/>
      <dgm:t>
        <a:bodyPr/>
        <a:lstStyle/>
        <a:p>
          <a:endParaRPr lang="en-US"/>
        </a:p>
      </dgm:t>
    </dgm:pt>
    <dgm:pt modelId="{AD0F8A8A-EB3D-41DB-AB4E-6F356E4865BD}" type="sibTrans" cxnId="{49D7E94C-BE45-4AC9-B7F9-1303C22D525B}">
      <dgm:prSet/>
      <dgm:spPr/>
      <dgm:t>
        <a:bodyPr/>
        <a:lstStyle/>
        <a:p>
          <a:endParaRPr lang="en-US"/>
        </a:p>
      </dgm:t>
    </dgm:pt>
    <dgm:pt modelId="{C19CCC72-85EB-47EF-9027-9BCE484C5DC3}" type="pres">
      <dgm:prSet presAssocID="{384CC700-28DA-4425-9469-E523D5D8F8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47F9DB-B37B-4403-B6B1-69E9DA9F4469}" type="pres">
      <dgm:prSet presAssocID="{F9DFA549-BFE8-45A9-9FF5-A076F9BFD888}" presName="hierRoot1" presStyleCnt="0">
        <dgm:presLayoutVars>
          <dgm:hierBranch val="init"/>
        </dgm:presLayoutVars>
      </dgm:prSet>
      <dgm:spPr/>
    </dgm:pt>
    <dgm:pt modelId="{BDEDCEF7-4A84-4B51-9630-B640B3A55C76}" type="pres">
      <dgm:prSet presAssocID="{F9DFA549-BFE8-45A9-9FF5-A076F9BFD888}" presName="rootComposite1" presStyleCnt="0"/>
      <dgm:spPr/>
    </dgm:pt>
    <dgm:pt modelId="{601265FF-3E67-4A21-A3DA-7A980F0BE68B}" type="pres">
      <dgm:prSet presAssocID="{F9DFA549-BFE8-45A9-9FF5-A076F9BFD888}" presName="rootText1" presStyleLbl="node0" presStyleIdx="0" presStyleCnt="1" custScaleX="76854" custScaleY="75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969CC-64B1-48A4-9817-D762C64F08CA}" type="pres">
      <dgm:prSet presAssocID="{F9DFA549-BFE8-45A9-9FF5-A076F9BFD888}" presName="rootPict1" presStyleLbl="alignImgPlace1" presStyleIdx="0" presStyleCnt="6" custLinFactNeighborX="2058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1D1FA11-788A-4C33-9B8A-97B96823CFA2}" type="pres">
      <dgm:prSet presAssocID="{F9DFA549-BFE8-45A9-9FF5-A076F9BFD8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47E9DA3-62BB-40D1-8316-D6FAF0D0B5B2}" type="pres">
      <dgm:prSet presAssocID="{F9DFA549-BFE8-45A9-9FF5-A076F9BFD888}" presName="hierChild2" presStyleCnt="0"/>
      <dgm:spPr/>
    </dgm:pt>
    <dgm:pt modelId="{C4DFB341-18F1-4C31-8356-4BAE8BB252B9}" type="pres">
      <dgm:prSet presAssocID="{22DB4A5C-22EE-4580-B0B8-AB7BA7218AF1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8AAE3BB-E807-431C-95AE-C62D07E3BD34}" type="pres">
      <dgm:prSet presAssocID="{03704CC3-E073-4088-B97F-CD14F91B1684}" presName="hierRoot2" presStyleCnt="0">
        <dgm:presLayoutVars>
          <dgm:hierBranch val="init"/>
        </dgm:presLayoutVars>
      </dgm:prSet>
      <dgm:spPr/>
    </dgm:pt>
    <dgm:pt modelId="{08349F59-4E76-4F0E-9474-E7D7AF72021B}" type="pres">
      <dgm:prSet presAssocID="{03704CC3-E073-4088-B97F-CD14F91B1684}" presName="rootComposite" presStyleCnt="0"/>
      <dgm:spPr/>
    </dgm:pt>
    <dgm:pt modelId="{F8D35AC1-0577-4E57-B5E9-F3F501CCCB78}" type="pres">
      <dgm:prSet presAssocID="{03704CC3-E073-4088-B97F-CD14F91B1684}" presName="rootText" presStyleLbl="node2" presStyleIdx="0" presStyleCnt="1" custScaleX="88079" custScaleY="70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3D40C4-AB91-4D03-ADCA-0B53D6C160AA}" type="pres">
      <dgm:prSet presAssocID="{03704CC3-E073-4088-B97F-CD14F91B1684}" presName="rootPict" presStyleLbl="alignImgPlace1" presStyleIdx="1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412E28B-1849-4564-9960-4752E8989198}" type="pres">
      <dgm:prSet presAssocID="{03704CC3-E073-4088-B97F-CD14F91B1684}" presName="rootConnector" presStyleLbl="node2" presStyleIdx="0" presStyleCnt="1"/>
      <dgm:spPr/>
      <dgm:t>
        <a:bodyPr/>
        <a:lstStyle/>
        <a:p>
          <a:endParaRPr lang="en-US"/>
        </a:p>
      </dgm:t>
    </dgm:pt>
    <dgm:pt modelId="{E8277151-CA14-4B9A-B252-D8B183C6AD58}" type="pres">
      <dgm:prSet presAssocID="{03704CC3-E073-4088-B97F-CD14F91B1684}" presName="hierChild4" presStyleCnt="0"/>
      <dgm:spPr/>
    </dgm:pt>
    <dgm:pt modelId="{183AEF96-2F71-4E91-A353-A68488015B32}" type="pres">
      <dgm:prSet presAssocID="{0F49D936-AD36-40B6-B44C-1CADDCCE498B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E1967FD-23D5-4A92-8DC0-A2DF79AF8D08}" type="pres">
      <dgm:prSet presAssocID="{BA3E9486-0DA4-42CD-BCC0-FD840F123B71}" presName="hierRoot2" presStyleCnt="0">
        <dgm:presLayoutVars>
          <dgm:hierBranch val="init"/>
        </dgm:presLayoutVars>
      </dgm:prSet>
      <dgm:spPr/>
    </dgm:pt>
    <dgm:pt modelId="{B2307266-0FAB-4A7E-9A69-A2FF5C73C440}" type="pres">
      <dgm:prSet presAssocID="{BA3E9486-0DA4-42CD-BCC0-FD840F123B71}" presName="rootComposite" presStyleCnt="0"/>
      <dgm:spPr/>
    </dgm:pt>
    <dgm:pt modelId="{3760F8A1-BE65-4312-813C-3C6973CC50D8}" type="pres">
      <dgm:prSet presAssocID="{BA3E9486-0DA4-42CD-BCC0-FD840F123B71}" presName="rootText" presStyleLbl="node3" presStyleIdx="0" presStyleCnt="2" custScaleX="84731" custScaleY="77888" custLinFactX="81321" custLinFactNeighborX="100000" custLinFactNeighborY="-34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8EDC77-367B-42AA-9C39-5F0ECF38005F}" type="pres">
      <dgm:prSet presAssocID="{BA3E9486-0DA4-42CD-BCC0-FD840F123B71}" presName="rootPict" presStyleLbl="alignImgPlace1" presStyleIdx="2" presStyleCnt="6" custLinFactX="300000" custLinFactNeighborX="313184" custLinFactNeighborY="-4198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A10AC78-AF32-42AA-BB75-BA4706BA2BBA}" type="pres">
      <dgm:prSet presAssocID="{BA3E9486-0DA4-42CD-BCC0-FD840F123B71}" presName="rootConnector" presStyleLbl="node3" presStyleIdx="0" presStyleCnt="2"/>
      <dgm:spPr/>
      <dgm:t>
        <a:bodyPr/>
        <a:lstStyle/>
        <a:p>
          <a:endParaRPr lang="en-US"/>
        </a:p>
      </dgm:t>
    </dgm:pt>
    <dgm:pt modelId="{DECF50DC-50A7-411D-8002-E752780DA6F0}" type="pres">
      <dgm:prSet presAssocID="{BA3E9486-0DA4-42CD-BCC0-FD840F123B71}" presName="hierChild4" presStyleCnt="0"/>
      <dgm:spPr/>
    </dgm:pt>
    <dgm:pt modelId="{DB9527A8-5B02-4F31-AFBB-3B95E0250EB7}" type="pres">
      <dgm:prSet presAssocID="{724FED06-4BD6-42D5-9EE7-ED9F33E558EC}" presName="Name37" presStyleLbl="parChTrans1D4" presStyleIdx="0" presStyleCnt="2"/>
      <dgm:spPr/>
      <dgm:t>
        <a:bodyPr/>
        <a:lstStyle/>
        <a:p>
          <a:endParaRPr lang="en-US"/>
        </a:p>
      </dgm:t>
    </dgm:pt>
    <dgm:pt modelId="{F56D2E3F-4A6D-4B1E-AC2C-F63576DBE103}" type="pres">
      <dgm:prSet presAssocID="{4A3ADE65-5BF2-450A-B393-4087BC50EE23}" presName="hierRoot2" presStyleCnt="0">
        <dgm:presLayoutVars>
          <dgm:hierBranch val="init"/>
        </dgm:presLayoutVars>
      </dgm:prSet>
      <dgm:spPr/>
    </dgm:pt>
    <dgm:pt modelId="{6C11D81B-5B46-417C-B29D-FE359D120D7C}" type="pres">
      <dgm:prSet presAssocID="{4A3ADE65-5BF2-450A-B393-4087BC50EE23}" presName="rootComposite" presStyleCnt="0"/>
      <dgm:spPr/>
    </dgm:pt>
    <dgm:pt modelId="{E36BFCE6-886E-4D08-8E46-09DCE0B51D38}" type="pres">
      <dgm:prSet presAssocID="{4A3ADE65-5BF2-450A-B393-4087BC50EE23}" presName="rootText" presStyleLbl="node4" presStyleIdx="0" presStyleCnt="2" custScaleX="90470" custScaleY="83158" custLinFactX="5975" custLinFactNeighborX="100000" custLinFactNeighborY="-9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7B230-786E-48B2-A207-FB528054E9CA}" type="pres">
      <dgm:prSet presAssocID="{4A3ADE65-5BF2-450A-B393-4087BC50EE23}" presName="rootPict" presStyleLbl="alignImgPlace1" presStyleIdx="3" presStyleCnt="6" custScaleX="127310" custLinFactX="162097" custLinFactNeighborX="200000" custLinFactNeighborY="-1359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3B281FB-436C-4AC7-8993-6339F4E99147}" type="pres">
      <dgm:prSet presAssocID="{4A3ADE65-5BF2-450A-B393-4087BC50EE23}" presName="rootConnector" presStyleLbl="node4" presStyleIdx="0" presStyleCnt="2"/>
      <dgm:spPr/>
      <dgm:t>
        <a:bodyPr/>
        <a:lstStyle/>
        <a:p>
          <a:endParaRPr lang="en-US"/>
        </a:p>
      </dgm:t>
    </dgm:pt>
    <dgm:pt modelId="{03F0589D-4C90-4AC7-8FD8-7DB3CFEFE538}" type="pres">
      <dgm:prSet presAssocID="{4A3ADE65-5BF2-450A-B393-4087BC50EE23}" presName="hierChild4" presStyleCnt="0"/>
      <dgm:spPr/>
    </dgm:pt>
    <dgm:pt modelId="{CF257FB6-30B8-4F59-98EE-44B0218DBD7E}" type="pres">
      <dgm:prSet presAssocID="{4A3ADE65-5BF2-450A-B393-4087BC50EE23}" presName="hierChild5" presStyleCnt="0"/>
      <dgm:spPr/>
    </dgm:pt>
    <dgm:pt modelId="{5A3DDFFB-B4D8-4BF7-B336-AD0CAA92E308}" type="pres">
      <dgm:prSet presAssocID="{BA3E9486-0DA4-42CD-BCC0-FD840F123B71}" presName="hierChild5" presStyleCnt="0"/>
      <dgm:spPr/>
    </dgm:pt>
    <dgm:pt modelId="{A6369B49-5D43-4372-993A-379011ACA2EB}" type="pres">
      <dgm:prSet presAssocID="{F1443015-7C2E-4912-9D9F-2DC38CC6C47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18B2AC58-310D-4971-94C5-FA45851B7C42}" type="pres">
      <dgm:prSet presAssocID="{1A0D9164-BAF9-48ED-AD10-5B48A298C564}" presName="hierRoot2" presStyleCnt="0">
        <dgm:presLayoutVars>
          <dgm:hierBranch val="init"/>
        </dgm:presLayoutVars>
      </dgm:prSet>
      <dgm:spPr/>
    </dgm:pt>
    <dgm:pt modelId="{9DE18C14-21F5-4992-A6DD-295C3341A578}" type="pres">
      <dgm:prSet presAssocID="{1A0D9164-BAF9-48ED-AD10-5B48A298C564}" presName="rootComposite" presStyleCnt="0"/>
      <dgm:spPr/>
    </dgm:pt>
    <dgm:pt modelId="{B3D6D4B2-F0B0-4411-910C-71BAAF16368D}" type="pres">
      <dgm:prSet presAssocID="{1A0D9164-BAF9-48ED-AD10-5B48A298C564}" presName="rootText" presStyleLbl="node3" presStyleIdx="1" presStyleCnt="2" custScaleX="84765" custScaleY="69609" custLinFactX="-56526" custLinFactNeighborX="-100000" custLinFactNeighborY="-387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0483C-AA2A-4018-8699-3DF7112B2471}" type="pres">
      <dgm:prSet presAssocID="{1A0D9164-BAF9-48ED-AD10-5B48A298C564}" presName="rootPict" presStyleLbl="alignImgPlace1" presStyleIdx="4" presStyleCnt="6" custLinFactX="-205585" custLinFactNeighborX="-300000" custLinFactNeighborY="-4646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E897A6A-C408-4C28-AA21-433EED0CF0F0}" type="pres">
      <dgm:prSet presAssocID="{1A0D9164-BAF9-48ED-AD10-5B48A298C564}" presName="rootConnector" presStyleLbl="node3" presStyleIdx="1" presStyleCnt="2"/>
      <dgm:spPr/>
      <dgm:t>
        <a:bodyPr/>
        <a:lstStyle/>
        <a:p>
          <a:endParaRPr lang="en-US"/>
        </a:p>
      </dgm:t>
    </dgm:pt>
    <dgm:pt modelId="{ECC7E18A-5224-4A80-9F2D-D11BA3FE9846}" type="pres">
      <dgm:prSet presAssocID="{1A0D9164-BAF9-48ED-AD10-5B48A298C564}" presName="hierChild4" presStyleCnt="0"/>
      <dgm:spPr/>
    </dgm:pt>
    <dgm:pt modelId="{F3A6E039-73BA-4CD7-B5E6-EF8BC00709DD}" type="pres">
      <dgm:prSet presAssocID="{A95F7AF2-8CAE-4659-A433-B68A3F25ED1F}" presName="Name37" presStyleLbl="parChTrans1D4" presStyleIdx="1" presStyleCnt="2"/>
      <dgm:spPr/>
      <dgm:t>
        <a:bodyPr/>
        <a:lstStyle/>
        <a:p>
          <a:endParaRPr lang="en-US"/>
        </a:p>
      </dgm:t>
    </dgm:pt>
    <dgm:pt modelId="{C029C7CF-6F49-4FBF-8923-931B6BC30D23}" type="pres">
      <dgm:prSet presAssocID="{1DE04135-3DDF-48B6-B2A6-347BEFD02D2A}" presName="hierRoot2" presStyleCnt="0">
        <dgm:presLayoutVars>
          <dgm:hierBranch val="init"/>
        </dgm:presLayoutVars>
      </dgm:prSet>
      <dgm:spPr/>
    </dgm:pt>
    <dgm:pt modelId="{DE675EA9-2608-4841-83B9-DCDF6BAF3B9E}" type="pres">
      <dgm:prSet presAssocID="{1DE04135-3DDF-48B6-B2A6-347BEFD02D2A}" presName="rootComposite" presStyleCnt="0"/>
      <dgm:spPr/>
    </dgm:pt>
    <dgm:pt modelId="{5EBFF67C-FD44-4FBC-B6C9-5AD2DF04460A}" type="pres">
      <dgm:prSet presAssocID="{1DE04135-3DDF-48B6-B2A6-347BEFD02D2A}" presName="rootText" presStyleLbl="node4" presStyleIdx="1" presStyleCnt="2" custScaleX="92863" custScaleY="92074" custLinFactX="-79988" custLinFactNeighborX="-100000" custLinFactNeighborY="-30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A57DA-6065-4530-A203-2F1908B74C19}" type="pres">
      <dgm:prSet presAssocID="{1DE04135-3DDF-48B6-B2A6-347BEFD02D2A}" presName="rootPict" presStyleLbl="alignImgPlace1" presStyleIdx="5" presStyleCnt="6" custScaleX="111392" custScaleY="120814" custLinFactX="-299035" custLinFactNeighborX="-300000" custLinFactNeighborY="-4056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5DE7A259-B3F8-4551-A7EF-3E14B0B9D035}" type="pres">
      <dgm:prSet presAssocID="{1DE04135-3DDF-48B6-B2A6-347BEFD02D2A}" presName="rootConnector" presStyleLbl="node4" presStyleIdx="1" presStyleCnt="2"/>
      <dgm:spPr/>
      <dgm:t>
        <a:bodyPr/>
        <a:lstStyle/>
        <a:p>
          <a:endParaRPr lang="en-US"/>
        </a:p>
      </dgm:t>
    </dgm:pt>
    <dgm:pt modelId="{7D2362A1-3661-48D2-8BDD-A5CD356027AA}" type="pres">
      <dgm:prSet presAssocID="{1DE04135-3DDF-48B6-B2A6-347BEFD02D2A}" presName="hierChild4" presStyleCnt="0"/>
      <dgm:spPr/>
    </dgm:pt>
    <dgm:pt modelId="{856BD2CD-3BFD-45E4-910F-33B80EA47A6C}" type="pres">
      <dgm:prSet presAssocID="{1DE04135-3DDF-48B6-B2A6-347BEFD02D2A}" presName="hierChild5" presStyleCnt="0"/>
      <dgm:spPr/>
    </dgm:pt>
    <dgm:pt modelId="{2E25CDB9-4952-4FA4-A86C-E65112A94E38}" type="pres">
      <dgm:prSet presAssocID="{1A0D9164-BAF9-48ED-AD10-5B48A298C564}" presName="hierChild5" presStyleCnt="0"/>
      <dgm:spPr/>
    </dgm:pt>
    <dgm:pt modelId="{E83EE4D4-4A2A-41B1-85EB-00BFCF2687EA}" type="pres">
      <dgm:prSet presAssocID="{03704CC3-E073-4088-B97F-CD14F91B1684}" presName="hierChild5" presStyleCnt="0"/>
      <dgm:spPr/>
    </dgm:pt>
    <dgm:pt modelId="{A62285DB-CFBF-4969-93BC-AD584D735F80}" type="pres">
      <dgm:prSet presAssocID="{F9DFA549-BFE8-45A9-9FF5-A076F9BFD888}" presName="hierChild3" presStyleCnt="0"/>
      <dgm:spPr/>
    </dgm:pt>
  </dgm:ptLst>
  <dgm:cxnLst>
    <dgm:cxn modelId="{DC6FAF13-55CD-4157-9FE8-33846EC88176}" type="presOf" srcId="{F1443015-7C2E-4912-9D9F-2DC38CC6C47E}" destId="{A6369B49-5D43-4372-993A-379011ACA2EB}" srcOrd="0" destOrd="0" presId="urn:microsoft.com/office/officeart/2005/8/layout/pictureOrgChart+Icon"/>
    <dgm:cxn modelId="{6275BB4D-1056-4DED-A584-AA555DA81DDA}" type="presOf" srcId="{03704CC3-E073-4088-B97F-CD14F91B1684}" destId="{5412E28B-1849-4564-9960-4752E8989198}" srcOrd="1" destOrd="0" presId="urn:microsoft.com/office/officeart/2005/8/layout/pictureOrgChart+Icon"/>
    <dgm:cxn modelId="{6026F762-8F1E-4B7F-9FE5-C043ABAD02D2}" srcId="{384CC700-28DA-4425-9469-E523D5D8F871}" destId="{F9DFA549-BFE8-45A9-9FF5-A076F9BFD888}" srcOrd="0" destOrd="0" parTransId="{A54FD04F-E1E1-401A-BCFA-BEC0A9908328}" sibTransId="{8EA56FF7-3182-41C2-A22C-E74EB7A0B931}"/>
    <dgm:cxn modelId="{1F864AF6-0567-4D87-9E0C-B38F5D32F46B}" type="presOf" srcId="{03704CC3-E073-4088-B97F-CD14F91B1684}" destId="{F8D35AC1-0577-4E57-B5E9-F3F501CCCB78}" srcOrd="0" destOrd="0" presId="urn:microsoft.com/office/officeart/2005/8/layout/pictureOrgChart+Icon"/>
    <dgm:cxn modelId="{6EEECC1D-E18C-4803-9EA8-104668991C3D}" type="presOf" srcId="{F9DFA549-BFE8-45A9-9FF5-A076F9BFD888}" destId="{601265FF-3E67-4A21-A3DA-7A980F0BE68B}" srcOrd="0" destOrd="0" presId="urn:microsoft.com/office/officeart/2005/8/layout/pictureOrgChart+Icon"/>
    <dgm:cxn modelId="{6A44CF97-55C7-44FA-8EF7-CAF62EACD55C}" type="presOf" srcId="{22DB4A5C-22EE-4580-B0B8-AB7BA7218AF1}" destId="{C4DFB341-18F1-4C31-8356-4BAE8BB252B9}" srcOrd="0" destOrd="0" presId="urn:microsoft.com/office/officeart/2005/8/layout/pictureOrgChart+Icon"/>
    <dgm:cxn modelId="{BA08BDE1-CA7A-4BBA-A9B0-44037113E417}" type="presOf" srcId="{384CC700-28DA-4425-9469-E523D5D8F871}" destId="{C19CCC72-85EB-47EF-9027-9BCE484C5DC3}" srcOrd="0" destOrd="0" presId="urn:microsoft.com/office/officeart/2005/8/layout/pictureOrgChart+Icon"/>
    <dgm:cxn modelId="{49D7E94C-BE45-4AC9-B7F9-1303C22D525B}" srcId="{BA3E9486-0DA4-42CD-BCC0-FD840F123B71}" destId="{4A3ADE65-5BF2-450A-B393-4087BC50EE23}" srcOrd="0" destOrd="0" parTransId="{724FED06-4BD6-42D5-9EE7-ED9F33E558EC}" sibTransId="{AD0F8A8A-EB3D-41DB-AB4E-6F356E4865BD}"/>
    <dgm:cxn modelId="{117B2028-DE17-410E-8A96-834D355CCBA5}" type="presOf" srcId="{BA3E9486-0DA4-42CD-BCC0-FD840F123B71}" destId="{3760F8A1-BE65-4312-813C-3C6973CC50D8}" srcOrd="0" destOrd="0" presId="urn:microsoft.com/office/officeart/2005/8/layout/pictureOrgChart+Icon"/>
    <dgm:cxn modelId="{94E1E246-8400-4F0F-AE4B-5EF3A78AD746}" srcId="{03704CC3-E073-4088-B97F-CD14F91B1684}" destId="{1A0D9164-BAF9-48ED-AD10-5B48A298C564}" srcOrd="1" destOrd="0" parTransId="{F1443015-7C2E-4912-9D9F-2DC38CC6C47E}" sibTransId="{1EEC7B4F-CBF9-4FF0-B9C9-EAB8BE6FBE50}"/>
    <dgm:cxn modelId="{F00FD527-6883-4F36-A808-342AA56C3128}" type="presOf" srcId="{1A0D9164-BAF9-48ED-AD10-5B48A298C564}" destId="{B3D6D4B2-F0B0-4411-910C-71BAAF16368D}" srcOrd="0" destOrd="0" presId="urn:microsoft.com/office/officeart/2005/8/layout/pictureOrgChart+Icon"/>
    <dgm:cxn modelId="{033B77FF-5D34-483A-890D-2257CA9A4F94}" type="presOf" srcId="{BA3E9486-0DA4-42CD-BCC0-FD840F123B71}" destId="{8A10AC78-AF32-42AA-BB75-BA4706BA2BBA}" srcOrd="1" destOrd="0" presId="urn:microsoft.com/office/officeart/2005/8/layout/pictureOrgChart+Icon"/>
    <dgm:cxn modelId="{E7063D05-E519-4F75-A230-81A4E80B0F76}" srcId="{F9DFA549-BFE8-45A9-9FF5-A076F9BFD888}" destId="{03704CC3-E073-4088-B97F-CD14F91B1684}" srcOrd="0" destOrd="0" parTransId="{22DB4A5C-22EE-4580-B0B8-AB7BA7218AF1}" sibTransId="{91010E8B-CA9A-4B7D-AACF-722AB84CE23C}"/>
    <dgm:cxn modelId="{783E2FDA-2A18-476F-AB37-2149D658D7E6}" type="presOf" srcId="{1DE04135-3DDF-48B6-B2A6-347BEFD02D2A}" destId="{5EBFF67C-FD44-4FBC-B6C9-5AD2DF04460A}" srcOrd="0" destOrd="0" presId="urn:microsoft.com/office/officeart/2005/8/layout/pictureOrgChart+Icon"/>
    <dgm:cxn modelId="{2FE00F4A-8BB7-45EC-8DFD-CBEC330AEFF0}" type="presOf" srcId="{1A0D9164-BAF9-48ED-AD10-5B48A298C564}" destId="{9E897A6A-C408-4C28-AA21-433EED0CF0F0}" srcOrd="1" destOrd="0" presId="urn:microsoft.com/office/officeart/2005/8/layout/pictureOrgChart+Icon"/>
    <dgm:cxn modelId="{E524DC62-1AFD-4036-B51E-1FE50EE3C597}" type="presOf" srcId="{A95F7AF2-8CAE-4659-A433-B68A3F25ED1F}" destId="{F3A6E039-73BA-4CD7-B5E6-EF8BC00709DD}" srcOrd="0" destOrd="0" presId="urn:microsoft.com/office/officeart/2005/8/layout/pictureOrgChart+Icon"/>
    <dgm:cxn modelId="{5B11DEF4-DB14-44BB-8105-842EAFFBFC19}" type="presOf" srcId="{F9DFA549-BFE8-45A9-9FF5-A076F9BFD888}" destId="{71D1FA11-788A-4C33-9B8A-97B96823CFA2}" srcOrd="1" destOrd="0" presId="urn:microsoft.com/office/officeart/2005/8/layout/pictureOrgChart+Icon"/>
    <dgm:cxn modelId="{2C18450D-1E83-4CD6-9A98-0F0C6E660F0A}" srcId="{1A0D9164-BAF9-48ED-AD10-5B48A298C564}" destId="{1DE04135-3DDF-48B6-B2A6-347BEFD02D2A}" srcOrd="0" destOrd="0" parTransId="{A95F7AF2-8CAE-4659-A433-B68A3F25ED1F}" sibTransId="{94D930C0-B3DE-4A4A-9A68-646AB0031E53}"/>
    <dgm:cxn modelId="{7CC5A633-CA00-49D7-B000-D3C2EB3CBB50}" type="presOf" srcId="{4A3ADE65-5BF2-450A-B393-4087BC50EE23}" destId="{E36BFCE6-886E-4D08-8E46-09DCE0B51D38}" srcOrd="0" destOrd="0" presId="urn:microsoft.com/office/officeart/2005/8/layout/pictureOrgChart+Icon"/>
    <dgm:cxn modelId="{87D7A88D-265E-4729-89E9-4610C5B36BBF}" type="presOf" srcId="{724FED06-4BD6-42D5-9EE7-ED9F33E558EC}" destId="{DB9527A8-5B02-4F31-AFBB-3B95E0250EB7}" srcOrd="0" destOrd="0" presId="urn:microsoft.com/office/officeart/2005/8/layout/pictureOrgChart+Icon"/>
    <dgm:cxn modelId="{AFA0B8AE-724A-4F0F-B628-8D5671F779C8}" type="presOf" srcId="{1DE04135-3DDF-48B6-B2A6-347BEFD02D2A}" destId="{5DE7A259-B3F8-4551-A7EF-3E14B0B9D035}" srcOrd="1" destOrd="0" presId="urn:microsoft.com/office/officeart/2005/8/layout/pictureOrgChart+Icon"/>
    <dgm:cxn modelId="{CC44FA45-F6E0-48DC-AF85-56DBD2B3B5A9}" type="presOf" srcId="{0F49D936-AD36-40B6-B44C-1CADDCCE498B}" destId="{183AEF96-2F71-4E91-A353-A68488015B32}" srcOrd="0" destOrd="0" presId="urn:microsoft.com/office/officeart/2005/8/layout/pictureOrgChart+Icon"/>
    <dgm:cxn modelId="{0D715669-C3D5-4038-A2F0-A9B8C147593E}" type="presOf" srcId="{4A3ADE65-5BF2-450A-B393-4087BC50EE23}" destId="{E3B281FB-436C-4AC7-8993-6339F4E99147}" srcOrd="1" destOrd="0" presId="urn:microsoft.com/office/officeart/2005/8/layout/pictureOrgChart+Icon"/>
    <dgm:cxn modelId="{6E1B287F-1649-49ED-B875-DDD2E371966C}" srcId="{03704CC3-E073-4088-B97F-CD14F91B1684}" destId="{BA3E9486-0DA4-42CD-BCC0-FD840F123B71}" srcOrd="0" destOrd="0" parTransId="{0F49D936-AD36-40B6-B44C-1CADDCCE498B}" sibTransId="{9FE2B8FC-611F-4070-9BC6-A9658CB6A040}"/>
    <dgm:cxn modelId="{4E78F76B-971A-44F4-87E9-718E087A7D46}" type="presParOf" srcId="{C19CCC72-85EB-47EF-9027-9BCE484C5DC3}" destId="{AF47F9DB-B37B-4403-B6B1-69E9DA9F4469}" srcOrd="0" destOrd="0" presId="urn:microsoft.com/office/officeart/2005/8/layout/pictureOrgChart+Icon"/>
    <dgm:cxn modelId="{5AAB6D00-3D23-4DAB-ACEC-1ACE8D4C94DA}" type="presParOf" srcId="{AF47F9DB-B37B-4403-B6B1-69E9DA9F4469}" destId="{BDEDCEF7-4A84-4B51-9630-B640B3A55C76}" srcOrd="0" destOrd="0" presId="urn:microsoft.com/office/officeart/2005/8/layout/pictureOrgChart+Icon"/>
    <dgm:cxn modelId="{1CBDE955-8B2B-4BC9-BF77-E3E60C46CA37}" type="presParOf" srcId="{BDEDCEF7-4A84-4B51-9630-B640B3A55C76}" destId="{601265FF-3E67-4A21-A3DA-7A980F0BE68B}" srcOrd="0" destOrd="0" presId="urn:microsoft.com/office/officeart/2005/8/layout/pictureOrgChart+Icon"/>
    <dgm:cxn modelId="{C1DCBB12-6BD4-4A98-823D-3C00B2F8D428}" type="presParOf" srcId="{BDEDCEF7-4A84-4B51-9630-B640B3A55C76}" destId="{728969CC-64B1-48A4-9817-D762C64F08CA}" srcOrd="1" destOrd="0" presId="urn:microsoft.com/office/officeart/2005/8/layout/pictureOrgChart+Icon"/>
    <dgm:cxn modelId="{35478FCA-2639-4619-B708-A689FE0CCB59}" type="presParOf" srcId="{BDEDCEF7-4A84-4B51-9630-B640B3A55C76}" destId="{71D1FA11-788A-4C33-9B8A-97B96823CFA2}" srcOrd="2" destOrd="0" presId="urn:microsoft.com/office/officeart/2005/8/layout/pictureOrgChart+Icon"/>
    <dgm:cxn modelId="{58337722-6BA3-4EF6-8510-7DF1111D7F6A}" type="presParOf" srcId="{AF47F9DB-B37B-4403-B6B1-69E9DA9F4469}" destId="{547E9DA3-62BB-40D1-8316-D6FAF0D0B5B2}" srcOrd="1" destOrd="0" presId="urn:microsoft.com/office/officeart/2005/8/layout/pictureOrgChart+Icon"/>
    <dgm:cxn modelId="{CEF3AC78-10F4-4607-BBFE-88594B6BC7E8}" type="presParOf" srcId="{547E9DA3-62BB-40D1-8316-D6FAF0D0B5B2}" destId="{C4DFB341-18F1-4C31-8356-4BAE8BB252B9}" srcOrd="0" destOrd="0" presId="urn:microsoft.com/office/officeart/2005/8/layout/pictureOrgChart+Icon"/>
    <dgm:cxn modelId="{8F891E22-AD8D-4222-94D0-BC823645A5D1}" type="presParOf" srcId="{547E9DA3-62BB-40D1-8316-D6FAF0D0B5B2}" destId="{C8AAE3BB-E807-431C-95AE-C62D07E3BD34}" srcOrd="1" destOrd="0" presId="urn:microsoft.com/office/officeart/2005/8/layout/pictureOrgChart+Icon"/>
    <dgm:cxn modelId="{47E82750-4488-4260-AFB0-BF817A9C3312}" type="presParOf" srcId="{C8AAE3BB-E807-431C-95AE-C62D07E3BD34}" destId="{08349F59-4E76-4F0E-9474-E7D7AF72021B}" srcOrd="0" destOrd="0" presId="urn:microsoft.com/office/officeart/2005/8/layout/pictureOrgChart+Icon"/>
    <dgm:cxn modelId="{C4F08CB6-966E-425E-A76E-65353866D45B}" type="presParOf" srcId="{08349F59-4E76-4F0E-9474-E7D7AF72021B}" destId="{F8D35AC1-0577-4E57-B5E9-F3F501CCCB78}" srcOrd="0" destOrd="0" presId="urn:microsoft.com/office/officeart/2005/8/layout/pictureOrgChart+Icon"/>
    <dgm:cxn modelId="{1EC1F413-C729-4DFA-93E7-C15D625A3D4B}" type="presParOf" srcId="{08349F59-4E76-4F0E-9474-E7D7AF72021B}" destId="{263D40C4-AB91-4D03-ADCA-0B53D6C160AA}" srcOrd="1" destOrd="0" presId="urn:microsoft.com/office/officeart/2005/8/layout/pictureOrgChart+Icon"/>
    <dgm:cxn modelId="{746D9CA7-08BD-4ECF-B16B-91DF1551E24B}" type="presParOf" srcId="{08349F59-4E76-4F0E-9474-E7D7AF72021B}" destId="{5412E28B-1849-4564-9960-4752E8989198}" srcOrd="2" destOrd="0" presId="urn:microsoft.com/office/officeart/2005/8/layout/pictureOrgChart+Icon"/>
    <dgm:cxn modelId="{4805ACEB-83FF-425E-9221-C0111406ED59}" type="presParOf" srcId="{C8AAE3BB-E807-431C-95AE-C62D07E3BD34}" destId="{E8277151-CA14-4B9A-B252-D8B183C6AD58}" srcOrd="1" destOrd="0" presId="urn:microsoft.com/office/officeart/2005/8/layout/pictureOrgChart+Icon"/>
    <dgm:cxn modelId="{7F0B9578-E162-4A0F-A8CE-8291188126EE}" type="presParOf" srcId="{E8277151-CA14-4B9A-B252-D8B183C6AD58}" destId="{183AEF96-2F71-4E91-A353-A68488015B32}" srcOrd="0" destOrd="0" presId="urn:microsoft.com/office/officeart/2005/8/layout/pictureOrgChart+Icon"/>
    <dgm:cxn modelId="{5E037AE9-A21E-47E2-9ACF-031873A5860E}" type="presParOf" srcId="{E8277151-CA14-4B9A-B252-D8B183C6AD58}" destId="{3E1967FD-23D5-4A92-8DC0-A2DF79AF8D08}" srcOrd="1" destOrd="0" presId="urn:microsoft.com/office/officeart/2005/8/layout/pictureOrgChart+Icon"/>
    <dgm:cxn modelId="{8AFB4F3F-F36E-40DD-8D91-25D71A58709B}" type="presParOf" srcId="{3E1967FD-23D5-4A92-8DC0-A2DF79AF8D08}" destId="{B2307266-0FAB-4A7E-9A69-A2FF5C73C440}" srcOrd="0" destOrd="0" presId="urn:microsoft.com/office/officeart/2005/8/layout/pictureOrgChart+Icon"/>
    <dgm:cxn modelId="{E8E54E9F-AE32-4054-A14A-72C1634B591B}" type="presParOf" srcId="{B2307266-0FAB-4A7E-9A69-A2FF5C73C440}" destId="{3760F8A1-BE65-4312-813C-3C6973CC50D8}" srcOrd="0" destOrd="0" presId="urn:microsoft.com/office/officeart/2005/8/layout/pictureOrgChart+Icon"/>
    <dgm:cxn modelId="{96663AE8-B06F-4013-BAB6-DEB42BDDA9B6}" type="presParOf" srcId="{B2307266-0FAB-4A7E-9A69-A2FF5C73C440}" destId="{FA8EDC77-367B-42AA-9C39-5F0ECF38005F}" srcOrd="1" destOrd="0" presId="urn:microsoft.com/office/officeart/2005/8/layout/pictureOrgChart+Icon"/>
    <dgm:cxn modelId="{C264CCFB-766D-4922-9FDA-D82BAB372F1D}" type="presParOf" srcId="{B2307266-0FAB-4A7E-9A69-A2FF5C73C440}" destId="{8A10AC78-AF32-42AA-BB75-BA4706BA2BBA}" srcOrd="2" destOrd="0" presId="urn:microsoft.com/office/officeart/2005/8/layout/pictureOrgChart+Icon"/>
    <dgm:cxn modelId="{1A446017-776C-4C9C-9595-E3E743367BDE}" type="presParOf" srcId="{3E1967FD-23D5-4A92-8DC0-A2DF79AF8D08}" destId="{DECF50DC-50A7-411D-8002-E752780DA6F0}" srcOrd="1" destOrd="0" presId="urn:microsoft.com/office/officeart/2005/8/layout/pictureOrgChart+Icon"/>
    <dgm:cxn modelId="{68B073BD-3F79-4B73-B7B3-8637FC657432}" type="presParOf" srcId="{DECF50DC-50A7-411D-8002-E752780DA6F0}" destId="{DB9527A8-5B02-4F31-AFBB-3B95E0250EB7}" srcOrd="0" destOrd="0" presId="urn:microsoft.com/office/officeart/2005/8/layout/pictureOrgChart+Icon"/>
    <dgm:cxn modelId="{B3B0CC06-A19B-48AE-A015-9CA1B31F3CDC}" type="presParOf" srcId="{DECF50DC-50A7-411D-8002-E752780DA6F0}" destId="{F56D2E3F-4A6D-4B1E-AC2C-F63576DBE103}" srcOrd="1" destOrd="0" presId="urn:microsoft.com/office/officeart/2005/8/layout/pictureOrgChart+Icon"/>
    <dgm:cxn modelId="{519DC866-192B-4DC6-9D36-6BD5109B94F3}" type="presParOf" srcId="{F56D2E3F-4A6D-4B1E-AC2C-F63576DBE103}" destId="{6C11D81B-5B46-417C-B29D-FE359D120D7C}" srcOrd="0" destOrd="0" presId="urn:microsoft.com/office/officeart/2005/8/layout/pictureOrgChart+Icon"/>
    <dgm:cxn modelId="{1024133E-E67F-4B91-80A9-1923E3ACF2AF}" type="presParOf" srcId="{6C11D81B-5B46-417C-B29D-FE359D120D7C}" destId="{E36BFCE6-886E-4D08-8E46-09DCE0B51D38}" srcOrd="0" destOrd="0" presId="urn:microsoft.com/office/officeart/2005/8/layout/pictureOrgChart+Icon"/>
    <dgm:cxn modelId="{00150860-D54C-4869-8BC4-D8DB1BDBD252}" type="presParOf" srcId="{6C11D81B-5B46-417C-B29D-FE359D120D7C}" destId="{DCF7B230-786E-48B2-A207-FB528054E9CA}" srcOrd="1" destOrd="0" presId="urn:microsoft.com/office/officeart/2005/8/layout/pictureOrgChart+Icon"/>
    <dgm:cxn modelId="{72E867A7-21E8-469D-A255-2C1A8418EF5A}" type="presParOf" srcId="{6C11D81B-5B46-417C-B29D-FE359D120D7C}" destId="{E3B281FB-436C-4AC7-8993-6339F4E99147}" srcOrd="2" destOrd="0" presId="urn:microsoft.com/office/officeart/2005/8/layout/pictureOrgChart+Icon"/>
    <dgm:cxn modelId="{EDF155B9-CBB4-45EB-8481-117B4F2A191B}" type="presParOf" srcId="{F56D2E3F-4A6D-4B1E-AC2C-F63576DBE103}" destId="{03F0589D-4C90-4AC7-8FD8-7DB3CFEFE538}" srcOrd="1" destOrd="0" presId="urn:microsoft.com/office/officeart/2005/8/layout/pictureOrgChart+Icon"/>
    <dgm:cxn modelId="{33311A60-1B02-4A27-AD11-ED647BAFE45C}" type="presParOf" srcId="{F56D2E3F-4A6D-4B1E-AC2C-F63576DBE103}" destId="{CF257FB6-30B8-4F59-98EE-44B0218DBD7E}" srcOrd="2" destOrd="0" presId="urn:microsoft.com/office/officeart/2005/8/layout/pictureOrgChart+Icon"/>
    <dgm:cxn modelId="{D0812CB2-1632-4976-9471-634B5079EE26}" type="presParOf" srcId="{3E1967FD-23D5-4A92-8DC0-A2DF79AF8D08}" destId="{5A3DDFFB-B4D8-4BF7-B336-AD0CAA92E308}" srcOrd="2" destOrd="0" presId="urn:microsoft.com/office/officeart/2005/8/layout/pictureOrgChart+Icon"/>
    <dgm:cxn modelId="{1DCB6D39-F20E-4E99-A1A7-8F92ED9AF880}" type="presParOf" srcId="{E8277151-CA14-4B9A-B252-D8B183C6AD58}" destId="{A6369B49-5D43-4372-993A-379011ACA2EB}" srcOrd="2" destOrd="0" presId="urn:microsoft.com/office/officeart/2005/8/layout/pictureOrgChart+Icon"/>
    <dgm:cxn modelId="{C74415D2-FF88-4DA4-8C41-03D66FB7D3F1}" type="presParOf" srcId="{E8277151-CA14-4B9A-B252-D8B183C6AD58}" destId="{18B2AC58-310D-4971-94C5-FA45851B7C42}" srcOrd="3" destOrd="0" presId="urn:microsoft.com/office/officeart/2005/8/layout/pictureOrgChart+Icon"/>
    <dgm:cxn modelId="{FC189F8B-A6D4-4A4A-81A8-EDFB3F8FD39B}" type="presParOf" srcId="{18B2AC58-310D-4971-94C5-FA45851B7C42}" destId="{9DE18C14-21F5-4992-A6DD-295C3341A578}" srcOrd="0" destOrd="0" presId="urn:microsoft.com/office/officeart/2005/8/layout/pictureOrgChart+Icon"/>
    <dgm:cxn modelId="{79F5F45E-7225-41AB-9D16-930FF45DB4C6}" type="presParOf" srcId="{9DE18C14-21F5-4992-A6DD-295C3341A578}" destId="{B3D6D4B2-F0B0-4411-910C-71BAAF16368D}" srcOrd="0" destOrd="0" presId="urn:microsoft.com/office/officeart/2005/8/layout/pictureOrgChart+Icon"/>
    <dgm:cxn modelId="{FB4F4059-6A4D-4C3C-873F-BA4A0C772783}" type="presParOf" srcId="{9DE18C14-21F5-4992-A6DD-295C3341A578}" destId="{C640483C-AA2A-4018-8699-3DF7112B2471}" srcOrd="1" destOrd="0" presId="urn:microsoft.com/office/officeart/2005/8/layout/pictureOrgChart+Icon"/>
    <dgm:cxn modelId="{00B1BDA6-10AC-464C-8201-C1CDCFE6C5AF}" type="presParOf" srcId="{9DE18C14-21F5-4992-A6DD-295C3341A578}" destId="{9E897A6A-C408-4C28-AA21-433EED0CF0F0}" srcOrd="2" destOrd="0" presId="urn:microsoft.com/office/officeart/2005/8/layout/pictureOrgChart+Icon"/>
    <dgm:cxn modelId="{80CA9D1C-30C7-4869-A62B-26460F061F09}" type="presParOf" srcId="{18B2AC58-310D-4971-94C5-FA45851B7C42}" destId="{ECC7E18A-5224-4A80-9F2D-D11BA3FE9846}" srcOrd="1" destOrd="0" presId="urn:microsoft.com/office/officeart/2005/8/layout/pictureOrgChart+Icon"/>
    <dgm:cxn modelId="{A0E5B11E-9D88-408D-9AB9-AF7725F2B601}" type="presParOf" srcId="{ECC7E18A-5224-4A80-9F2D-D11BA3FE9846}" destId="{F3A6E039-73BA-4CD7-B5E6-EF8BC00709DD}" srcOrd="0" destOrd="0" presId="urn:microsoft.com/office/officeart/2005/8/layout/pictureOrgChart+Icon"/>
    <dgm:cxn modelId="{AE8AC0F5-177B-4F93-99FC-725C497BDBCF}" type="presParOf" srcId="{ECC7E18A-5224-4A80-9F2D-D11BA3FE9846}" destId="{C029C7CF-6F49-4FBF-8923-931B6BC30D23}" srcOrd="1" destOrd="0" presId="urn:microsoft.com/office/officeart/2005/8/layout/pictureOrgChart+Icon"/>
    <dgm:cxn modelId="{71A8DA6A-8AA4-4533-9AB8-ECB349055F3E}" type="presParOf" srcId="{C029C7CF-6F49-4FBF-8923-931B6BC30D23}" destId="{DE675EA9-2608-4841-83B9-DCDF6BAF3B9E}" srcOrd="0" destOrd="0" presId="urn:microsoft.com/office/officeart/2005/8/layout/pictureOrgChart+Icon"/>
    <dgm:cxn modelId="{59058764-A2C9-427E-BC77-A3E92B2F9F39}" type="presParOf" srcId="{DE675EA9-2608-4841-83B9-DCDF6BAF3B9E}" destId="{5EBFF67C-FD44-4FBC-B6C9-5AD2DF04460A}" srcOrd="0" destOrd="0" presId="urn:microsoft.com/office/officeart/2005/8/layout/pictureOrgChart+Icon"/>
    <dgm:cxn modelId="{48EDC66D-033F-440F-9F64-498A831FDBF9}" type="presParOf" srcId="{DE675EA9-2608-4841-83B9-DCDF6BAF3B9E}" destId="{AF8A57DA-6065-4530-A203-2F1908B74C19}" srcOrd="1" destOrd="0" presId="urn:microsoft.com/office/officeart/2005/8/layout/pictureOrgChart+Icon"/>
    <dgm:cxn modelId="{A3B5FA4F-CE95-4056-A94C-005396B9F514}" type="presParOf" srcId="{DE675EA9-2608-4841-83B9-DCDF6BAF3B9E}" destId="{5DE7A259-B3F8-4551-A7EF-3E14B0B9D035}" srcOrd="2" destOrd="0" presId="urn:microsoft.com/office/officeart/2005/8/layout/pictureOrgChart+Icon"/>
    <dgm:cxn modelId="{AEEF4177-8703-4134-A025-CC407E151C8E}" type="presParOf" srcId="{C029C7CF-6F49-4FBF-8923-931B6BC30D23}" destId="{7D2362A1-3661-48D2-8BDD-A5CD356027AA}" srcOrd="1" destOrd="0" presId="urn:microsoft.com/office/officeart/2005/8/layout/pictureOrgChart+Icon"/>
    <dgm:cxn modelId="{74B809DC-041F-4C2D-855F-C14E099C81E8}" type="presParOf" srcId="{C029C7CF-6F49-4FBF-8923-931B6BC30D23}" destId="{856BD2CD-3BFD-45E4-910F-33B80EA47A6C}" srcOrd="2" destOrd="0" presId="urn:microsoft.com/office/officeart/2005/8/layout/pictureOrgChart+Icon"/>
    <dgm:cxn modelId="{14ECA769-9C9A-42CE-9C33-4B8A14ED473D}" type="presParOf" srcId="{18B2AC58-310D-4971-94C5-FA45851B7C42}" destId="{2E25CDB9-4952-4FA4-A86C-E65112A94E38}" srcOrd="2" destOrd="0" presId="urn:microsoft.com/office/officeart/2005/8/layout/pictureOrgChart+Icon"/>
    <dgm:cxn modelId="{3305A09A-F826-4711-89A6-63D7DFE9F247}" type="presParOf" srcId="{C8AAE3BB-E807-431C-95AE-C62D07E3BD34}" destId="{E83EE4D4-4A2A-41B1-85EB-00BFCF2687EA}" srcOrd="2" destOrd="0" presId="urn:microsoft.com/office/officeart/2005/8/layout/pictureOrgChart+Icon"/>
    <dgm:cxn modelId="{E3811889-909E-4DC0-995B-47095D16AD54}" type="presParOf" srcId="{AF47F9DB-B37B-4403-B6B1-69E9DA9F4469}" destId="{A62285DB-CFBF-4969-93BC-AD584D735F80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FF8F8-4EA6-46DF-AD62-CC283614FD3C}">
      <dsp:nvSpPr>
        <dsp:cNvPr id="0" name=""/>
        <dsp:cNvSpPr/>
      </dsp:nvSpPr>
      <dsp:spPr>
        <a:xfrm>
          <a:off x="4064000" y="2472154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004A0-0A77-45B6-AE69-76B454EEF7E6}">
      <dsp:nvSpPr>
        <dsp:cNvPr id="0" name=""/>
        <dsp:cNvSpPr/>
      </dsp:nvSpPr>
      <dsp:spPr>
        <a:xfrm>
          <a:off x="4018280" y="2472154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7CAF4-622A-4F49-8987-C3A0A13C3BFA}">
      <dsp:nvSpPr>
        <dsp:cNvPr id="0" name=""/>
        <dsp:cNvSpPr/>
      </dsp:nvSpPr>
      <dsp:spPr>
        <a:xfrm>
          <a:off x="1188690" y="2472154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95F59-DAA4-4629-8625-32D808701642}">
      <dsp:nvSpPr>
        <dsp:cNvPr id="0" name=""/>
        <dsp:cNvSpPr/>
      </dsp:nvSpPr>
      <dsp:spPr>
        <a:xfrm>
          <a:off x="2875855" y="1284010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/</a:t>
          </a:r>
          <a:endParaRPr lang="en-US" sz="6500" kern="1200" dirty="0"/>
        </a:p>
      </dsp:txBody>
      <dsp:txXfrm>
        <a:off x="2875855" y="1284010"/>
        <a:ext cx="2376289" cy="1188144"/>
      </dsp:txXfrm>
    </dsp:sp>
    <dsp:sp modelId="{CBCE4119-797E-45D3-BCC8-DBF1995FBACA}">
      <dsp:nvSpPr>
        <dsp:cNvPr id="0" name=""/>
        <dsp:cNvSpPr/>
      </dsp:nvSpPr>
      <dsp:spPr>
        <a:xfrm>
          <a:off x="2994669" y="1402824"/>
          <a:ext cx="712886" cy="95051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C3CD3-EEED-4831-BB46-FA933074953B}">
      <dsp:nvSpPr>
        <dsp:cNvPr id="0" name=""/>
        <dsp:cNvSpPr/>
      </dsp:nvSpPr>
      <dsp:spPr>
        <a:xfrm>
          <a:off x="545" y="2971175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etc</a:t>
          </a:r>
          <a:endParaRPr lang="en-US" sz="6500" kern="1200" dirty="0"/>
        </a:p>
      </dsp:txBody>
      <dsp:txXfrm>
        <a:off x="545" y="2971175"/>
        <a:ext cx="2376289" cy="1188144"/>
      </dsp:txXfrm>
    </dsp:sp>
    <dsp:sp modelId="{5BDD5A8B-7245-47B1-93ED-B938984B57A9}">
      <dsp:nvSpPr>
        <dsp:cNvPr id="0" name=""/>
        <dsp:cNvSpPr/>
      </dsp:nvSpPr>
      <dsp:spPr>
        <a:xfrm>
          <a:off x="119360" y="3089989"/>
          <a:ext cx="712886" cy="95051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2B523-D770-408A-BBAA-F307696B7A71}">
      <dsp:nvSpPr>
        <dsp:cNvPr id="0" name=""/>
        <dsp:cNvSpPr/>
      </dsp:nvSpPr>
      <dsp:spPr>
        <a:xfrm>
          <a:off x="2875855" y="2971175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bin</a:t>
          </a:r>
          <a:endParaRPr lang="en-US" sz="6500" kern="1200" dirty="0"/>
        </a:p>
      </dsp:txBody>
      <dsp:txXfrm>
        <a:off x="2875855" y="2971175"/>
        <a:ext cx="2376289" cy="1188144"/>
      </dsp:txXfrm>
    </dsp:sp>
    <dsp:sp modelId="{29C18400-855E-42CD-A552-0B10305B0362}">
      <dsp:nvSpPr>
        <dsp:cNvPr id="0" name=""/>
        <dsp:cNvSpPr/>
      </dsp:nvSpPr>
      <dsp:spPr>
        <a:xfrm>
          <a:off x="2994669" y="3089989"/>
          <a:ext cx="712886" cy="95051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82C08-8B00-4B7A-B9E0-2EC4C017FFF4}">
      <dsp:nvSpPr>
        <dsp:cNvPr id="0" name=""/>
        <dsp:cNvSpPr/>
      </dsp:nvSpPr>
      <dsp:spPr>
        <a:xfrm>
          <a:off x="5751165" y="2971175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file</a:t>
          </a:r>
          <a:endParaRPr lang="en-US" sz="6500" kern="1200" dirty="0"/>
        </a:p>
      </dsp:txBody>
      <dsp:txXfrm>
        <a:off x="5751165" y="2971175"/>
        <a:ext cx="2376289" cy="1188144"/>
      </dsp:txXfrm>
    </dsp:sp>
    <dsp:sp modelId="{CEE803A9-FA0A-4ED3-B270-F141A7B2BDC3}">
      <dsp:nvSpPr>
        <dsp:cNvPr id="0" name=""/>
        <dsp:cNvSpPr/>
      </dsp:nvSpPr>
      <dsp:spPr>
        <a:xfrm>
          <a:off x="5869979" y="3089989"/>
          <a:ext cx="712886" cy="95051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6E039-73BA-4CD7-B5E6-EF8BC00709DD}">
      <dsp:nvSpPr>
        <dsp:cNvPr id="0" name=""/>
        <dsp:cNvSpPr/>
      </dsp:nvSpPr>
      <dsp:spPr>
        <a:xfrm>
          <a:off x="371486" y="3279479"/>
          <a:ext cx="291128" cy="1218468"/>
        </a:xfrm>
        <a:custGeom>
          <a:avLst/>
          <a:gdLst/>
          <a:ahLst/>
          <a:cxnLst/>
          <a:rect l="0" t="0" r="0" b="0"/>
          <a:pathLst>
            <a:path>
              <a:moveTo>
                <a:pt x="291128" y="0"/>
              </a:moveTo>
              <a:lnTo>
                <a:pt x="0" y="12184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69B49-5D43-4372-993A-379011ACA2EB}">
      <dsp:nvSpPr>
        <dsp:cNvPr id="0" name=""/>
        <dsp:cNvSpPr/>
      </dsp:nvSpPr>
      <dsp:spPr>
        <a:xfrm>
          <a:off x="1456545" y="2309803"/>
          <a:ext cx="2295524" cy="154707"/>
        </a:xfrm>
        <a:custGeom>
          <a:avLst/>
          <a:gdLst/>
          <a:ahLst/>
          <a:cxnLst/>
          <a:rect l="0" t="0" r="0" b="0"/>
          <a:pathLst>
            <a:path>
              <a:moveTo>
                <a:pt x="2295524" y="0"/>
              </a:moveTo>
              <a:lnTo>
                <a:pt x="0" y="0"/>
              </a:lnTo>
              <a:lnTo>
                <a:pt x="0" y="154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527A8-5B02-4F31-AFBB-3B95E0250EB7}">
      <dsp:nvSpPr>
        <dsp:cNvPr id="0" name=""/>
        <dsp:cNvSpPr/>
      </dsp:nvSpPr>
      <dsp:spPr>
        <a:xfrm>
          <a:off x="5873372" y="3376414"/>
          <a:ext cx="695895" cy="128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895" y="1287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AEF96-2F71-4E91-A353-A68488015B32}">
      <dsp:nvSpPr>
        <dsp:cNvPr id="0" name=""/>
        <dsp:cNvSpPr/>
      </dsp:nvSpPr>
      <dsp:spPr>
        <a:xfrm>
          <a:off x="3752069" y="2309803"/>
          <a:ext cx="2914914" cy="154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4914" y="0"/>
              </a:lnTo>
              <a:lnTo>
                <a:pt x="2914914" y="1547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B341-18F1-4C31-8356-4BAE8BB252B9}">
      <dsp:nvSpPr>
        <dsp:cNvPr id="0" name=""/>
        <dsp:cNvSpPr/>
      </dsp:nvSpPr>
      <dsp:spPr>
        <a:xfrm>
          <a:off x="3706349" y="909238"/>
          <a:ext cx="91440" cy="576322"/>
        </a:xfrm>
        <a:custGeom>
          <a:avLst/>
          <a:gdLst/>
          <a:ahLst/>
          <a:cxnLst/>
          <a:rect l="0" t="0" r="0" b="0"/>
          <a:pathLst>
            <a:path>
              <a:moveTo>
                <a:pt x="111430" y="0"/>
              </a:moveTo>
              <a:lnTo>
                <a:pt x="111430" y="330458"/>
              </a:lnTo>
              <a:lnTo>
                <a:pt x="45720" y="330458"/>
              </a:lnTo>
              <a:lnTo>
                <a:pt x="45720" y="576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265FF-3E67-4A21-A3DA-7A980F0BE68B}">
      <dsp:nvSpPr>
        <dsp:cNvPr id="0" name=""/>
        <dsp:cNvSpPr/>
      </dsp:nvSpPr>
      <dsp:spPr>
        <a:xfrm>
          <a:off x="2917987" y="29419"/>
          <a:ext cx="1799584" cy="8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354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/</a:t>
          </a:r>
          <a:endParaRPr lang="en-US" sz="3900" kern="1200" dirty="0"/>
        </a:p>
      </dsp:txBody>
      <dsp:txXfrm>
        <a:off x="2917987" y="29419"/>
        <a:ext cx="1799584" cy="879818"/>
      </dsp:txXfrm>
    </dsp:sp>
    <dsp:sp modelId="{728969CC-64B1-48A4-9817-D762C64F08CA}">
      <dsp:nvSpPr>
        <dsp:cNvPr id="0" name=""/>
        <dsp:cNvSpPr/>
      </dsp:nvSpPr>
      <dsp:spPr>
        <a:xfrm>
          <a:off x="2908651" y="1016"/>
          <a:ext cx="702468" cy="9366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35AC1-0577-4E57-B5E9-F3F501CCCB78}">
      <dsp:nvSpPr>
        <dsp:cNvPr id="0" name=""/>
        <dsp:cNvSpPr/>
      </dsp:nvSpPr>
      <dsp:spPr>
        <a:xfrm>
          <a:off x="2720857" y="1485561"/>
          <a:ext cx="2062424" cy="82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354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mnt</a:t>
          </a:r>
          <a:endParaRPr lang="en-US" sz="3900" kern="1200" dirty="0"/>
        </a:p>
      </dsp:txBody>
      <dsp:txXfrm>
        <a:off x="2720857" y="1485561"/>
        <a:ext cx="2062424" cy="824241"/>
      </dsp:txXfrm>
    </dsp:sp>
    <dsp:sp modelId="{263D40C4-AB91-4D03-ADCA-0B53D6C160AA}">
      <dsp:nvSpPr>
        <dsp:cNvPr id="0" name=""/>
        <dsp:cNvSpPr/>
      </dsp:nvSpPr>
      <dsp:spPr>
        <a:xfrm>
          <a:off x="2698366" y="1429369"/>
          <a:ext cx="702468" cy="9366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F8A1-BE65-4312-813C-3C6973CC50D8}">
      <dsp:nvSpPr>
        <dsp:cNvPr id="0" name=""/>
        <dsp:cNvSpPr/>
      </dsp:nvSpPr>
      <dsp:spPr>
        <a:xfrm>
          <a:off x="5674969" y="2464516"/>
          <a:ext cx="1984029" cy="91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354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dvd1</a:t>
          </a:r>
          <a:endParaRPr lang="en-US" sz="3900" kern="1200" dirty="0"/>
        </a:p>
      </dsp:txBody>
      <dsp:txXfrm>
        <a:off x="5674969" y="2464516"/>
        <a:ext cx="1984029" cy="911898"/>
      </dsp:txXfrm>
    </dsp:sp>
    <dsp:sp modelId="{FA8EDC77-367B-42AA-9C39-5F0ECF38005F}">
      <dsp:nvSpPr>
        <dsp:cNvPr id="0" name=""/>
        <dsp:cNvSpPr/>
      </dsp:nvSpPr>
      <dsp:spPr>
        <a:xfrm>
          <a:off x="5674962" y="2464509"/>
          <a:ext cx="702468" cy="9366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BFCE6-886E-4D08-8E46-09DCE0B51D38}">
      <dsp:nvSpPr>
        <dsp:cNvPr id="0" name=""/>
        <dsp:cNvSpPr/>
      </dsp:nvSpPr>
      <dsp:spPr>
        <a:xfrm>
          <a:off x="4450856" y="4177088"/>
          <a:ext cx="2118411" cy="97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354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DVD</a:t>
          </a:r>
          <a:endParaRPr lang="en-US" sz="3900" kern="1200" dirty="0"/>
        </a:p>
      </dsp:txBody>
      <dsp:txXfrm>
        <a:off x="4450856" y="4177088"/>
        <a:ext cx="2118411" cy="973598"/>
      </dsp:txXfrm>
    </dsp:sp>
    <dsp:sp modelId="{DCF7B230-786E-48B2-A207-FB528054E9CA}">
      <dsp:nvSpPr>
        <dsp:cNvPr id="0" name=""/>
        <dsp:cNvSpPr/>
      </dsp:nvSpPr>
      <dsp:spPr>
        <a:xfrm>
          <a:off x="4422584" y="4177237"/>
          <a:ext cx="894312" cy="9366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6D4B2-F0B0-4411-910C-71BAAF16368D}">
      <dsp:nvSpPr>
        <dsp:cNvPr id="0" name=""/>
        <dsp:cNvSpPr/>
      </dsp:nvSpPr>
      <dsp:spPr>
        <a:xfrm>
          <a:off x="464132" y="2464510"/>
          <a:ext cx="1984825" cy="8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354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usb1</a:t>
          </a:r>
          <a:endParaRPr lang="en-US" sz="3900" kern="1200" dirty="0"/>
        </a:p>
      </dsp:txBody>
      <dsp:txXfrm>
        <a:off x="464132" y="2464510"/>
        <a:ext cx="1984825" cy="814969"/>
      </dsp:txXfrm>
    </dsp:sp>
    <dsp:sp modelId="{C640483C-AA2A-4018-8699-3DF7112B2471}">
      <dsp:nvSpPr>
        <dsp:cNvPr id="0" name=""/>
        <dsp:cNvSpPr/>
      </dsp:nvSpPr>
      <dsp:spPr>
        <a:xfrm>
          <a:off x="516419" y="2422548"/>
          <a:ext cx="702468" cy="9366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FF67C-FD44-4FBC-B6C9-5AD2DF04460A}">
      <dsp:nvSpPr>
        <dsp:cNvPr id="0" name=""/>
        <dsp:cNvSpPr/>
      </dsp:nvSpPr>
      <dsp:spPr>
        <a:xfrm>
          <a:off x="371486" y="3958955"/>
          <a:ext cx="2174445" cy="1077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354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USB</a:t>
          </a:r>
          <a:endParaRPr lang="en-US" sz="3900" kern="1200" dirty="0"/>
        </a:p>
      </dsp:txBody>
      <dsp:txXfrm>
        <a:off x="371486" y="3958955"/>
        <a:ext cx="2174445" cy="1077985"/>
      </dsp:txXfrm>
    </dsp:sp>
    <dsp:sp modelId="{AF8A57DA-6065-4530-A203-2F1908B74C19}">
      <dsp:nvSpPr>
        <dsp:cNvPr id="0" name=""/>
        <dsp:cNvSpPr/>
      </dsp:nvSpPr>
      <dsp:spPr>
        <a:xfrm>
          <a:off x="371491" y="3906096"/>
          <a:ext cx="782493" cy="113157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03. The Linux </a:t>
            </a:r>
            <a:r>
              <a:rPr lang="en-US" smtClean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symbolic links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362200" y="5638800"/>
            <a:ext cx="381000" cy="4572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743200" y="5638800"/>
            <a:ext cx="1905000" cy="4572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2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with special file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648200" y="5638800"/>
            <a:ext cx="1828800" cy="3810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size in bytes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477000" y="5638800"/>
            <a:ext cx="914400" cy="4572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modified 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7391400" y="5562600"/>
            <a:ext cx="2438400" cy="5334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9829800" y="5562600"/>
            <a:ext cx="1905000" cy="5334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Linux </a:t>
            </a:r>
            <a:r>
              <a:rPr lang="en-US" dirty="0" err="1" smtClean="0"/>
              <a:t>filesystem</a:t>
            </a:r>
            <a:r>
              <a:rPr lang="en-US" dirty="0" smtClean="0"/>
              <a:t> is a hierarchical structure in the form of a single directory tree</a:t>
            </a:r>
          </a:p>
          <a:p>
            <a:r>
              <a:rPr lang="en-US" dirty="0" smtClean="0"/>
              <a:t>The top of this structure is the root which is represented by /</a:t>
            </a:r>
          </a:p>
          <a:p>
            <a:r>
              <a:rPr lang="en-US" dirty="0" smtClean="0"/>
              <a:t>Under / there are directories and files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596237"/>
              </p:ext>
            </p:extLst>
          </p:nvPr>
        </p:nvGraphicFramePr>
        <p:xfrm>
          <a:off x="1752600" y="1109870"/>
          <a:ext cx="8128000" cy="544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8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: contains configuration files for the system and applications</a:t>
            </a:r>
          </a:p>
          <a:p>
            <a:r>
              <a:rPr lang="en-US" dirty="0" smtClean="0"/>
              <a:t>/bin : contains binary and executable files like applications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 : contains variable data like logs</a:t>
            </a:r>
          </a:p>
          <a:p>
            <a:r>
              <a:rPr lang="en-US" dirty="0" smtClean="0"/>
              <a:t>/dev : contains device files</a:t>
            </a:r>
            <a:endParaRPr lang="en-US" dirty="0"/>
          </a:p>
          <a:p>
            <a:r>
              <a:rPr lang="en-US" dirty="0" smtClean="0"/>
              <a:t>/home : contains home directories for users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 : temporary directory which has the contents cleared on start up of the OS</a:t>
            </a:r>
          </a:p>
        </p:txBody>
      </p:sp>
    </p:spTree>
    <p:extLst>
      <p:ext uri="{BB962C8B-B14F-4D97-AF65-F5344CB8AC3E}">
        <p14:creationId xmlns:p14="http://schemas.microsoft.com/office/powerpoint/2010/main" val="27203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disks and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each partition is given a drive letter thus making it the root for all files and folders on it (C:\, D:\ and so on)</a:t>
            </a:r>
          </a:p>
          <a:p>
            <a:r>
              <a:rPr lang="en-US" dirty="0" smtClean="0"/>
              <a:t>Since Linux has a single file structure per OS with / at the top, this abstraction does not work</a:t>
            </a:r>
          </a:p>
          <a:p>
            <a:r>
              <a:rPr lang="en-US" dirty="0" smtClean="0"/>
              <a:t>In Linux you mount partitions, DVD drives and USB devices to directories on the </a:t>
            </a:r>
            <a:r>
              <a:rPr lang="en-US" dirty="0" err="1" smtClean="0"/>
              <a:t>filesystem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56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disks and partitions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799173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9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colors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blue : directory</a:t>
            </a:r>
          </a:p>
          <a:p>
            <a:r>
              <a:rPr lang="en-US" dirty="0" smtClean="0"/>
              <a:t>Light blue : symbolic link</a:t>
            </a:r>
          </a:p>
          <a:p>
            <a:r>
              <a:rPr lang="en-US" dirty="0" smtClean="0"/>
              <a:t>Green : executable file (program or script)</a:t>
            </a:r>
          </a:p>
          <a:p>
            <a:r>
              <a:rPr lang="en-US" dirty="0" smtClean="0"/>
              <a:t>White : normal text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 : directory</a:t>
            </a:r>
          </a:p>
          <a:p>
            <a:pPr lvl="1"/>
            <a:r>
              <a:rPr lang="en-US" dirty="0" smtClean="0"/>
              <a:t>- : file</a:t>
            </a:r>
          </a:p>
          <a:p>
            <a:pPr lvl="1"/>
            <a:r>
              <a:rPr lang="en-US" dirty="0" smtClean="0"/>
              <a:t>l : symbolic link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81000" y="5715000"/>
            <a:ext cx="255104" cy="298174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 -l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" y="5486399"/>
            <a:ext cx="11689764" cy="702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09600" y="5715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201</TotalTime>
  <Words>287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Wingdings</vt:lpstr>
      <vt:lpstr>Pixel design template</vt:lpstr>
      <vt:lpstr>03. The Linux filesystem</vt:lpstr>
      <vt:lpstr>Basics</vt:lpstr>
      <vt:lpstr>Structure</vt:lpstr>
      <vt:lpstr>Directories</vt:lpstr>
      <vt:lpstr>Extra disks and partitions</vt:lpstr>
      <vt:lpstr>Extra disks and partitions</vt:lpstr>
      <vt:lpstr>ls colors </vt:lpstr>
      <vt:lpstr>ls -l output </vt:lpstr>
      <vt:lpstr>ls -l output </vt:lpstr>
      <vt:lpstr>ls -l output </vt:lpstr>
      <vt:lpstr>ls -l output </vt:lpstr>
      <vt:lpstr>ls -l output </vt:lpstr>
      <vt:lpstr>ls -l output </vt:lpstr>
      <vt:lpstr>ls -l output </vt:lpstr>
      <vt:lpstr>ls -l output 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53</cp:revision>
  <cp:lastPrinted>1601-01-01T00:00:00Z</cp:lastPrinted>
  <dcterms:created xsi:type="dcterms:W3CDTF">2019-03-09T11:22:51Z</dcterms:created>
  <dcterms:modified xsi:type="dcterms:W3CDTF">2021-03-03T21:02:37Z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