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08. </a:t>
            </a:r>
            <a:r>
              <a:rPr lang="en-US" smtClean="0"/>
              <a:t>The Bash 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shell is an interface between you and the OS</a:t>
            </a:r>
          </a:p>
          <a:p>
            <a:r>
              <a:rPr lang="en-US" dirty="0" smtClean="0"/>
              <a:t>Shells are either command-line or graphical</a:t>
            </a:r>
          </a:p>
          <a:p>
            <a:r>
              <a:rPr lang="en-US" dirty="0" smtClean="0"/>
              <a:t>Command-line shells: </a:t>
            </a:r>
            <a:r>
              <a:rPr lang="en-US" dirty="0"/>
              <a:t>b</a:t>
            </a:r>
            <a:r>
              <a:rPr lang="en-US" dirty="0" smtClean="0"/>
              <a:t>ash, </a:t>
            </a:r>
            <a:r>
              <a:rPr lang="en-US" dirty="0" err="1" smtClean="0"/>
              <a:t>sh</a:t>
            </a:r>
            <a:r>
              <a:rPr lang="en-US" dirty="0" smtClean="0"/>
              <a:t>, cmd.exe, 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Graphical shells: KDE, Windows shell</a:t>
            </a:r>
          </a:p>
          <a:p>
            <a:r>
              <a:rPr lang="en-US" dirty="0" smtClean="0"/>
              <a:t>Most common shell used on Linux is bash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 machine can have multiple shells installed and a default one can be set at the user level</a:t>
            </a:r>
          </a:p>
          <a:p>
            <a:r>
              <a:rPr lang="en-US" dirty="0" smtClean="0"/>
              <a:t>Some examples are: bash, </a:t>
            </a:r>
            <a:r>
              <a:rPr lang="en-US" dirty="0" err="1" smtClean="0"/>
              <a:t>sh</a:t>
            </a:r>
            <a:r>
              <a:rPr lang="en-US" dirty="0" smtClean="0"/>
              <a:t>, </a:t>
            </a:r>
            <a:r>
              <a:rPr lang="en-US" dirty="0" err="1" smtClean="0"/>
              <a:t>ksh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zsh</a:t>
            </a:r>
            <a:r>
              <a:rPr lang="en-US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5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login you will be presented with your shell prompt</a:t>
            </a:r>
          </a:p>
          <a:p>
            <a:r>
              <a:rPr lang="en-US" dirty="0" smtClean="0"/>
              <a:t>The information in the shell can be modified</a:t>
            </a:r>
          </a:p>
          <a:p>
            <a:r>
              <a:rPr lang="en-US" dirty="0" smtClean="0"/>
              <a:t>The default prompt on Ubuntu:</a:t>
            </a:r>
          </a:p>
          <a:p>
            <a:endParaRPr lang="en-US" dirty="0" smtClean="0"/>
          </a:p>
          <a:p>
            <a:r>
              <a:rPr lang="en-US" dirty="0" err="1" smtClean="0"/>
              <a:t>username@computer_name:current_path</a:t>
            </a:r>
            <a:endParaRPr lang="en-US" dirty="0"/>
          </a:p>
          <a:p>
            <a:r>
              <a:rPr lang="en-US" dirty="0" smtClean="0"/>
              <a:t>$ means the current user is </a:t>
            </a:r>
            <a:r>
              <a:rPr lang="en-US" dirty="0" smtClean="0"/>
              <a:t>a normal user</a:t>
            </a:r>
            <a:endParaRPr lang="en-US" dirty="0" smtClean="0"/>
          </a:p>
          <a:p>
            <a:r>
              <a:rPr lang="en-US" dirty="0" smtClean="0"/>
              <a:t># means the current user is the root user (the local administrator)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92" y="3200400"/>
            <a:ext cx="50006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logon for all users except root, bash executes the following configuration file: /</a:t>
            </a:r>
            <a:r>
              <a:rPr lang="en-US" dirty="0" err="1" smtClean="0"/>
              <a:t>etc</a:t>
            </a:r>
            <a:r>
              <a:rPr lang="en-US" dirty="0" smtClean="0"/>
              <a:t>/profile</a:t>
            </a:r>
          </a:p>
          <a:p>
            <a:r>
              <a:rPr lang="en-US" dirty="0" smtClean="0"/>
              <a:t>After that it executes a couple of scripts from the home directory: .profile, .</a:t>
            </a:r>
            <a:r>
              <a:rPr lang="en-US" dirty="0" err="1" smtClean="0"/>
              <a:t>bash_profile</a:t>
            </a:r>
            <a:r>
              <a:rPr lang="en-US" dirty="0" smtClean="0"/>
              <a:t>, .</a:t>
            </a:r>
            <a:r>
              <a:rPr lang="en-US" dirty="0" err="1" smtClean="0"/>
              <a:t>bash_login</a:t>
            </a:r>
            <a:endParaRPr lang="en-US" dirty="0" smtClean="0"/>
          </a:p>
          <a:p>
            <a:r>
              <a:rPr lang="en-US" dirty="0" smtClean="0"/>
              <a:t>The previous scripts usually also execute the file: .</a:t>
            </a:r>
            <a:r>
              <a:rPr lang="en-US" dirty="0" err="1" smtClean="0"/>
              <a:t>bashrc</a:t>
            </a:r>
            <a:r>
              <a:rPr lang="en-US" dirty="0" smtClean="0"/>
              <a:t> also in the home directory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1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has a property </a:t>
            </a:r>
            <a:r>
              <a:rPr lang="en-US" dirty="0" smtClean="0"/>
              <a:t>called the default shell which can be changed</a:t>
            </a:r>
          </a:p>
          <a:p>
            <a:r>
              <a:rPr lang="en-US" dirty="0" smtClean="0"/>
              <a:t>After this change, a log out and log in are needed</a:t>
            </a:r>
          </a:p>
          <a:p>
            <a:r>
              <a:rPr lang="en-US" dirty="0"/>
              <a:t>If a user should not be able to log on interactively to a Linux machine it should have the default shell set as: /</a:t>
            </a:r>
            <a:r>
              <a:rPr lang="en-US" dirty="0" smtClean="0"/>
              <a:t>bin/false (for Ubuntu)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48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294</TotalTime>
  <Words>259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Wingdings</vt:lpstr>
      <vt:lpstr>Pixel design template</vt:lpstr>
      <vt:lpstr>08. The Bash shell</vt:lpstr>
      <vt:lpstr>Shell</vt:lpstr>
      <vt:lpstr>Linux shells</vt:lpstr>
      <vt:lpstr>The prompt</vt:lpstr>
      <vt:lpstr>Profile scripts</vt:lpstr>
      <vt:lpstr>Default shell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102</cp:revision>
  <cp:lastPrinted>1601-01-01T00:00:00Z</cp:lastPrinted>
  <dcterms:created xsi:type="dcterms:W3CDTF">2019-03-09T11:22:51Z</dcterms:created>
  <dcterms:modified xsi:type="dcterms:W3CDTF">2021-03-15T22:42:53Z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