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256" r:id="rId2"/>
    <p:sldId id="273" r:id="rId3"/>
    <p:sldId id="274" r:id="rId4"/>
    <p:sldId id="27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17. </a:t>
            </a:r>
            <a:r>
              <a:rPr lang="en-US" smtClean="0"/>
              <a:t>Working with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units managed by </a:t>
            </a:r>
            <a:r>
              <a:rPr lang="en-US" dirty="0" err="1" smtClean="0"/>
              <a:t>systemd</a:t>
            </a:r>
            <a:r>
              <a:rPr lang="en-US" dirty="0" smtClean="0"/>
              <a:t> have their logs collected and managed by the journal through the journal service</a:t>
            </a:r>
          </a:p>
          <a:p>
            <a:r>
              <a:rPr lang="en-US" dirty="0" smtClean="0"/>
              <a:t>This way all logs generated by the different objects are centralized in one place</a:t>
            </a:r>
          </a:p>
          <a:p>
            <a:r>
              <a:rPr lang="en-US" dirty="0" smtClean="0"/>
              <a:t>The management tool for the journal is called </a:t>
            </a:r>
            <a:r>
              <a:rPr lang="en-US" dirty="0" err="1" smtClean="0"/>
              <a:t>journalctl</a:t>
            </a:r>
            <a:endParaRPr lang="en-US" dirty="0" smtClean="0"/>
          </a:p>
          <a:p>
            <a:r>
              <a:rPr lang="en-US" dirty="0" smtClean="0"/>
              <a:t>Logs are stored in a binary format and can be output in different formats like syslog and JSON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/</a:t>
            </a:r>
            <a:r>
              <a:rPr lang="en-US" dirty="0" err="1" smtClean="0"/>
              <a:t>var</a:t>
            </a:r>
            <a:r>
              <a:rPr lang="en-US" dirty="0" smtClean="0"/>
              <a:t>/log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mesg</a:t>
            </a:r>
            <a:r>
              <a:rPr lang="en-US" dirty="0" smtClean="0"/>
              <a:t> : contains the kernel ring buffer messages</a:t>
            </a:r>
          </a:p>
          <a:p>
            <a:r>
              <a:rPr lang="en-US" dirty="0"/>
              <a:t>a</a:t>
            </a:r>
            <a:r>
              <a:rPr lang="en-US" dirty="0" smtClean="0"/>
              <a:t>uth.log : contains user logins and authorization info</a:t>
            </a:r>
          </a:p>
          <a:p>
            <a:r>
              <a:rPr lang="en-US" dirty="0"/>
              <a:t>d</a:t>
            </a:r>
            <a:r>
              <a:rPr lang="en-US" dirty="0" smtClean="0"/>
              <a:t>pkg.log : contains package install/uninstall logs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tmp</a:t>
            </a:r>
            <a:r>
              <a:rPr lang="en-US" dirty="0" smtClean="0"/>
              <a:t> : contains failed login attempts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1" y="4419600"/>
            <a:ext cx="11917017" cy="20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469</TotalTime>
  <Words>111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Wingdings</vt:lpstr>
      <vt:lpstr>Pixel design template</vt:lpstr>
      <vt:lpstr>17. Working with logs</vt:lpstr>
      <vt:lpstr>The Journal</vt:lpstr>
      <vt:lpstr>The /var/log directory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143</cp:revision>
  <cp:lastPrinted>1601-01-01T00:00:00Z</cp:lastPrinted>
  <dcterms:created xsi:type="dcterms:W3CDTF">2019-03-09T11:22:51Z</dcterms:created>
  <dcterms:modified xsi:type="dcterms:W3CDTF">2021-04-23T22:13:04Z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