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proxy on Ubuntu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QuickTip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System-wide proxy configuration (at user level)</a:t>
            </a:r>
          </a:p>
          <a:p>
            <a:r>
              <a:rPr lang="en-US" dirty="0"/>
              <a:t>a</a:t>
            </a:r>
            <a:r>
              <a:rPr lang="en-US" dirty="0" smtClean="0"/>
              <a:t>pt and apt-get proxy configuration</a:t>
            </a:r>
          </a:p>
          <a:p>
            <a:r>
              <a:rPr lang="en-US" dirty="0" smtClean="0"/>
              <a:t>Proxy used only for curl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System-wide proxy (at user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proxy at the system level so tools that do not have proxy configuration of their own can connect to the internet</a:t>
            </a:r>
          </a:p>
          <a:p>
            <a:r>
              <a:rPr lang="en-US" dirty="0" smtClean="0"/>
              <a:t>You can set the proxy only for the current session or set it in the profile script to make it permanent</a:t>
            </a:r>
          </a:p>
          <a:p>
            <a:r>
              <a:rPr lang="en-US" dirty="0" smtClean="0"/>
              <a:t>You will also need a DNS server configured so that name resolution can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2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pt and apt-get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install and update packages from online sources you need to set the proxy at the package manager level</a:t>
            </a:r>
          </a:p>
          <a:p>
            <a:r>
              <a:rPr lang="en-US" dirty="0" smtClean="0"/>
              <a:t>The proxy address is configured in the apt configuration file: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apt.conf.d</a:t>
            </a:r>
            <a:r>
              <a:rPr lang="en-US" dirty="0" smtClean="0"/>
              <a:t>/</a:t>
            </a:r>
            <a:r>
              <a:rPr lang="en-US" dirty="0" err="1" smtClean="0"/>
              <a:t>proxy.conf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used for the curl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just need to download files or parse sites with curl, you can pass the proxy directly as a parameter in the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0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158</TotalTime>
  <Words>167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Configure proxy on Ubuntu</vt:lpstr>
      <vt:lpstr>Covered</vt:lpstr>
      <vt:lpstr>System-wide proxy (at user level)</vt:lpstr>
      <vt:lpstr>apt and apt-get proxy</vt:lpstr>
      <vt:lpstr>Proxy used for the curl tool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43</cp:revision>
  <cp:lastPrinted>1601-01-01T00:00:00Z</cp:lastPrinted>
  <dcterms:created xsi:type="dcterms:W3CDTF">2019-03-09T11:22:51Z</dcterms:created>
  <dcterms:modified xsi:type="dcterms:W3CDTF">2021-04-02T22:12:03Z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