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sldIdLst>
    <p:sldId id="256" r:id="rId2"/>
    <p:sldId id="257" r:id="rId3"/>
    <p:sldId id="273" r:id="rId4"/>
    <p:sldId id="274" r:id="rId5"/>
    <p:sldId id="275" r:id="rId6"/>
    <p:sldId id="276" r:id="rId7"/>
    <p:sldId id="272" r:id="rId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33" autoAdjust="0"/>
  </p:normalViewPr>
  <p:slideViewPr>
    <p:cSldViewPr>
      <p:cViewPr varScale="1">
        <p:scale>
          <a:sx n="109" d="100"/>
          <a:sy n="109" d="100"/>
        </p:scale>
        <p:origin x="6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78CFF-F1FC-4E8D-9C0D-9FCFCF239370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49FFE-5A44-40D1-8EEA-4FC61FBFF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2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25FB5A-774D-4051-8C5E-7A6CF54AA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0EC37B-1928-4181-A4B6-AEFF4BE56D9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85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28AD18-5E14-41F9-ACB5-75D1E06D99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52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F1471B-2F4C-4F1A-BCB2-8E8CC6101D9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34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347F17-3660-4412-9AF1-CCA5DA32EC0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26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DC9F83-C329-4FCD-A406-5A60D65B3B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45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E6687A-5420-4D50-9816-2C27351F44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50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00C8F3-E35F-4F69-B107-F82601C15D0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24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25EF93-7967-4442-A93B-EC4E271564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11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0B90F2-3CAE-43BA-A459-8D8B79650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3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C3F1F3-5E6F-47B4-A71B-F98B445061E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83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D5F8DDCB-EDBC-4A5B-8D8B-4EF903D3889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/QuickTips/tree/master/Install%20Ubuntu%20on%20Windows%2010%20(WSL%20on%20Windows)" TargetMode="External"/><Relationship Id="rId2" Type="http://schemas.openxmlformats.org/officeDocument/2006/relationships/hyperlink" Target="https://youtu.be/XDvt4dIN-M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commandline/wsl-2-is-now-available-in-windows-insiders/" TargetMode="External"/><Relationship Id="rId2" Type="http://schemas.openxmlformats.org/officeDocument/2006/relationships/hyperlink" Target="https://docs.microsoft.com/en-us/windows/wsl/wsl2-inde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 WSL 2 on Windows 10 for Insiders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006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Windows 10 build 18917.100 or later installed. You will have to be an insider for this.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429000"/>
            <a:ext cx="4586125" cy="212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1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the </a:t>
            </a:r>
            <a:r>
              <a:rPr lang="en-US" dirty="0" err="1" smtClean="0"/>
              <a:t>VirtualMachinePlatform</a:t>
            </a:r>
            <a:r>
              <a:rPr lang="en-US" dirty="0" smtClean="0"/>
              <a:t> optional feature (Hyper-V)</a:t>
            </a:r>
          </a:p>
          <a:p>
            <a:r>
              <a:rPr lang="en-US" dirty="0" smtClean="0"/>
              <a:t>Run this in </a:t>
            </a:r>
            <a:r>
              <a:rPr lang="en-US" dirty="0" err="1" smtClean="0"/>
              <a:t>Powershell</a:t>
            </a:r>
            <a:r>
              <a:rPr lang="en-US" dirty="0" smtClean="0"/>
              <a:t>: </a:t>
            </a:r>
            <a:r>
              <a:rPr lang="en-US" sz="2800" dirty="0">
                <a:latin typeface="Consolas" panose="020B0609020204030204" pitchFamily="49" charset="0"/>
              </a:rPr>
              <a:t>Enable-</a:t>
            </a:r>
            <a:r>
              <a:rPr lang="en-US" sz="2800" dirty="0" err="1">
                <a:latin typeface="Consolas" panose="020B0609020204030204" pitchFamily="49" charset="0"/>
              </a:rPr>
              <a:t>WindowsOptionalFeature</a:t>
            </a:r>
            <a:r>
              <a:rPr lang="en-US" sz="2800" dirty="0">
                <a:latin typeface="Consolas" panose="020B0609020204030204" pitchFamily="49" charset="0"/>
              </a:rPr>
              <a:t> -Online -</a:t>
            </a:r>
            <a:r>
              <a:rPr lang="en-US" sz="2800" dirty="0" err="1">
                <a:latin typeface="Consolas" panose="020B0609020204030204" pitchFamily="49" charset="0"/>
              </a:rPr>
              <a:t>FeatureName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VirtualMachinePlatform</a:t>
            </a:r>
            <a:endParaRPr lang="en-US" sz="2800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A reboot is required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319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the WSL optional feature and then get a distribution</a:t>
            </a:r>
          </a:p>
          <a:p>
            <a:r>
              <a:rPr lang="en-US" dirty="0" err="1" smtClean="0"/>
              <a:t>Youtube</a:t>
            </a:r>
            <a:r>
              <a:rPr lang="en-US" dirty="0"/>
              <a:t> link: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youtu.be/XDvt4dIN-Mw</a:t>
            </a:r>
            <a:endParaRPr lang="en-US" dirty="0" smtClean="0"/>
          </a:p>
          <a:p>
            <a:r>
              <a:rPr lang="en-US" dirty="0"/>
              <a:t>GitHub link: </a:t>
            </a:r>
            <a:r>
              <a:rPr lang="en-US" dirty="0">
                <a:hlinkClick r:id="rId3"/>
              </a:rPr>
              <a:t>https://github.com/itknowledge4/QuickTips/tree/master/Install%20Ubuntu%20on%20Windows%2010%20(WSL%20on%20Windows</a:t>
            </a:r>
            <a:r>
              <a:rPr lang="en-US" dirty="0" smtClean="0">
                <a:hlinkClick r:id="rId3"/>
              </a:rPr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203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WSL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need! It is already installed. Just convert an installed distribution to use version 2.</a:t>
            </a:r>
          </a:p>
          <a:p>
            <a:r>
              <a:rPr lang="en-US" dirty="0"/>
              <a:t>Get distro list: </a:t>
            </a:r>
            <a:r>
              <a:rPr lang="en-US" dirty="0" err="1"/>
              <a:t>wsl</a:t>
            </a:r>
            <a:r>
              <a:rPr lang="en-US" dirty="0"/>
              <a:t> -l </a:t>
            </a:r>
            <a:r>
              <a:rPr lang="en-US" dirty="0" smtClean="0"/>
              <a:t>–v</a:t>
            </a:r>
          </a:p>
          <a:p>
            <a:r>
              <a:rPr lang="en-US" dirty="0"/>
              <a:t>Convert distro: </a:t>
            </a:r>
            <a:r>
              <a:rPr lang="en-US" dirty="0" err="1"/>
              <a:t>wsl</a:t>
            </a:r>
            <a:r>
              <a:rPr lang="en-US" dirty="0"/>
              <a:t> --set-version Ubuntu-18.04 </a:t>
            </a:r>
            <a:r>
              <a:rPr lang="en-US" dirty="0" smtClean="0"/>
              <a:t>2</a:t>
            </a:r>
          </a:p>
          <a:p>
            <a:r>
              <a:rPr lang="en-US" dirty="0" smtClean="0"/>
              <a:t>You can use v1 and v2 distros on the </a:t>
            </a:r>
            <a:r>
              <a:rPr lang="en-US" smtClean="0"/>
              <a:t>same machine.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718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 Docs: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docs.microsoft.com/en-us/windows/wsl/wsl2-index</a:t>
            </a:r>
            <a:endParaRPr lang="en-US" dirty="0" smtClean="0"/>
          </a:p>
          <a:p>
            <a:r>
              <a:rPr lang="en-US" dirty="0"/>
              <a:t>MS Blog: </a:t>
            </a:r>
            <a:r>
              <a:rPr lang="en-US" dirty="0">
                <a:hlinkClick r:id="rId3"/>
              </a:rPr>
              <a:t>https://devblogs.microsoft.com/commandline/wsl-2-is-now-available-in-windows-insiders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968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14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 design template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 design template</Template>
  <TotalTime>120</TotalTime>
  <Words>144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Consolas</vt:lpstr>
      <vt:lpstr>Times New Roman</vt:lpstr>
      <vt:lpstr>Wingdings</vt:lpstr>
      <vt:lpstr>Pixel design template</vt:lpstr>
      <vt:lpstr>Install WSL 2 on Windows 10 for Insiders</vt:lpstr>
      <vt:lpstr>Prerequisites</vt:lpstr>
      <vt:lpstr>Prerequisites</vt:lpstr>
      <vt:lpstr>Prerequisites</vt:lpstr>
      <vt:lpstr>Install WSL 2</vt:lpstr>
      <vt:lpstr>Helpful links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36</cp:revision>
  <cp:lastPrinted>1601-01-01T00:00:00Z</cp:lastPrinted>
  <dcterms:created xsi:type="dcterms:W3CDTF">2019-03-09T11:22:51Z</dcterms:created>
  <dcterms:modified xsi:type="dcterms:W3CDTF">2019-06-16T14:15:38Z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