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E13AE-6B12-48F1-A418-B767AD25887B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590F-2D89-4EAF-9A02-EA0D21165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31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DE734-8F9A-487F-9527-E77EC9B0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DFE4C9-DA10-40D6-9F11-9A3309A72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1B8AE-27D2-4EF8-B40D-ABD578EC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7C0E6-6C8A-4097-A663-1CB4C392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0AD53-D7A0-4A6C-811A-7EA4B0F6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68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9BAA7-AE22-4CBD-A089-B9CBC2D8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8B2EF4-EAC5-4DB4-8B5A-1DC2C539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717C86-9C4C-467C-A114-B417076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F8808-A8F5-4F58-81C6-4B0C66E9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0A978-639F-4147-8B66-4001F2B7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9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DC8D43-4D12-4ADD-BA48-2D1AA4E4E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961FDD-F34B-407D-9CF4-C133756B1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E705E-0515-472B-B2C3-B365922A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0D9D6-B090-4CD6-B8C8-C1581FBA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457C2C-B9A9-493B-9AF3-692D0AD3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E7272-969E-41D6-B9B4-DC19B9C8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E5FA9-9D76-4C60-95AD-AD8B5DB9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99AD5-FABD-4CC4-B3F0-A2E000D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FF614-FBD1-4B68-AE9B-50C1E414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D71F2-6604-4FF1-AAF6-06ED17C1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14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20AD8-1CD2-498E-B79E-0C524C51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7FF824-ACD6-435E-AAF0-5D06C258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D24537-E6E5-4E24-895E-637D87C8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0AE506-6CF1-45DB-8E0D-33ABA189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D2D2B-9C9A-451E-A0E0-CB75E337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5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3877C-957D-4881-AF81-17EEF4E3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E293E-A237-41F6-A93B-28D8AC905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101723-A650-4853-87B7-05670E62A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5CED7-6B5E-43B6-8526-7D043456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7AAEB-A0DA-44ED-AAF5-FC3413FB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8E5F1C-8AAE-47BC-B804-250C5D1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7E81C-443B-4398-8EAC-060D32C4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CB2844-5E1F-40EF-A905-65734D37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2D2E63-D176-473C-8B25-BB88A8EE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80FCFA-B0CF-43A2-A19A-ED992E23E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81129D-61BE-49EC-9CA7-ADE21417D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BA7A02-978B-4C07-8E4B-4B2F64FF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D3EDFD-D337-47DA-B1D1-72786597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8213B3-812F-4B92-AB5D-7B0DE78E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71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4744A-5874-4025-A855-324353F1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9640BB-825B-451E-9413-B55CBB21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780461-CBD1-4537-B9DF-B352C954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D42EC4-C9E2-479B-A835-A1899E51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5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5C7B43-B1C9-4153-8478-D66A4784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7BDC21-0723-44D0-BC6C-29E833B8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B8E4C4-B216-4918-B395-8F784D47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1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07E65-D6AF-4728-9A39-8609481B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1E0AE-EFDB-4413-A7C4-A3B87B51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7261C1-28B5-4393-BC53-FFBA648F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677083-295D-46DC-9654-DCB3B2CF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8CAF36-F77E-4CAE-AF50-B9CED3B4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C7857-1549-4095-B474-76F0264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1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CFED4-A3E5-4AD7-8D82-605423EA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0CE919-DDDC-4066-B2C2-D8F9B3DE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969113-8FA9-4296-81C2-41D045FA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9CD26-8C86-4DF2-AA52-8C7D02CA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0A27FE-775C-466A-A87A-09C849F2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EDAB6D-8F62-4EF1-A1E7-725169FA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88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9033A-D3DB-454C-BAAF-9DB0F605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787A3B-8A9B-415F-8A53-EF765342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D5074-C09D-4169-BAE6-69E6588C9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E6D6-1605-4138-9262-1A4A70F6583E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13E868-FDDE-43BE-A5C7-207F20E5D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E519A-44F2-4448-A33C-88799C0B9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60D8-FCC9-4F26-B0AA-9BBF226D0F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2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\\web\tools\Consta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src\main\webapp\WEB-INF\spring-database.x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9BE63-15E1-405B-AEB5-E585B89A2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Тестовое</a:t>
            </a:r>
            <a:r>
              <a:rPr lang="uk-UA" dirty="0"/>
              <a:t> </a:t>
            </a:r>
            <a:r>
              <a:rPr lang="uk-UA" dirty="0" err="1"/>
              <a:t>задание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BBB9F1-668D-4448-B0FE-2C1559BDD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/>
              <a:t>Автор: Журов К. 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45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1A891-4993-4A7A-9EA3-261A88DF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093"/>
          </a:xfrm>
        </p:spPr>
        <p:txBody>
          <a:bodyPr>
            <a:noAutofit/>
          </a:bodyPr>
          <a:lstStyle/>
          <a:p>
            <a:r>
              <a:rPr lang="uk-UA" sz="2400" dirty="0" err="1"/>
              <a:t>Теперь</a:t>
            </a:r>
            <a:r>
              <a:rPr lang="uk-UA" sz="2400" dirty="0"/>
              <a:t> </a:t>
            </a:r>
            <a:r>
              <a:rPr lang="uk-UA" sz="2400" dirty="0" err="1"/>
              <a:t>поменяем</a:t>
            </a:r>
            <a:r>
              <a:rPr lang="uk-UA" sz="2400" dirty="0"/>
              <a:t> </a:t>
            </a:r>
            <a:r>
              <a:rPr lang="uk-UA" sz="2400" dirty="0" err="1"/>
              <a:t>фильтр</a:t>
            </a:r>
            <a:r>
              <a:rPr lang="uk-UA" sz="2400" dirty="0"/>
              <a:t> регулярного </a:t>
            </a:r>
            <a:r>
              <a:rPr lang="uk-UA" sz="2400" dirty="0" err="1"/>
              <a:t>выражения</a:t>
            </a:r>
            <a:r>
              <a:rPr lang="uk-UA" sz="2400" dirty="0"/>
              <a:t> – поставим ^.*[1234567].*$. В </a:t>
            </a:r>
            <a:r>
              <a:rPr lang="uk-UA" sz="2400" dirty="0" err="1"/>
              <a:t>результирующей</a:t>
            </a:r>
            <a:r>
              <a:rPr lang="uk-UA" sz="2400" dirty="0"/>
              <a:t> таблице 784 </a:t>
            </a:r>
            <a:r>
              <a:rPr lang="uk-UA" sz="2400" dirty="0" err="1"/>
              <a:t>элемента</a:t>
            </a:r>
            <a:r>
              <a:rPr lang="uk-UA" sz="2400" dirty="0"/>
              <a:t>, а допустимо 100 – </a:t>
            </a:r>
            <a:r>
              <a:rPr lang="uk-UA" sz="2400" dirty="0" err="1"/>
              <a:t>поэтому</a:t>
            </a:r>
            <a:r>
              <a:rPr lang="uk-UA" sz="2400" dirty="0"/>
              <a:t> </a:t>
            </a:r>
            <a:r>
              <a:rPr lang="uk-UA" sz="2400" dirty="0" err="1"/>
              <a:t>таблица</a:t>
            </a:r>
            <a:r>
              <a:rPr lang="uk-UA" sz="2400" dirty="0"/>
              <a:t> не </a:t>
            </a:r>
            <a:r>
              <a:rPr lang="uk-UA" sz="2400" dirty="0" err="1"/>
              <a:t>выводится</a:t>
            </a:r>
            <a:r>
              <a:rPr lang="uk-UA" sz="2400" dirty="0"/>
              <a:t>, но </a:t>
            </a:r>
            <a:r>
              <a:rPr lang="uk-UA" sz="2400" dirty="0" err="1"/>
              <a:t>сообщаются</a:t>
            </a:r>
            <a:r>
              <a:rPr lang="uk-UA" sz="2400" dirty="0"/>
              <a:t> </a:t>
            </a:r>
            <a:r>
              <a:rPr lang="uk-UA" sz="2400" dirty="0" err="1"/>
              <a:t>резуьтаты</a:t>
            </a:r>
            <a:r>
              <a:rPr lang="uk-UA" sz="2400" dirty="0"/>
              <a:t> </a:t>
            </a:r>
            <a:r>
              <a:rPr lang="uk-UA" sz="2400" dirty="0" err="1"/>
              <a:t>выполнения</a:t>
            </a:r>
            <a:r>
              <a:rPr lang="uk-UA" sz="2400" dirty="0"/>
              <a:t> </a:t>
            </a:r>
            <a:r>
              <a:rPr lang="uk-UA" sz="2400" dirty="0" err="1"/>
              <a:t>запроса</a:t>
            </a:r>
            <a:r>
              <a:rPr lang="uk-UA" sz="2400" dirty="0"/>
              <a:t>: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538ECF-B2C4-4AA8-B95C-6BDE1BEA5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42" y="1474643"/>
            <a:ext cx="8846389" cy="4351338"/>
          </a:xfrm>
        </p:spPr>
      </p:pic>
    </p:spTree>
    <p:extLst>
      <p:ext uri="{BB962C8B-B14F-4D97-AF65-F5344CB8AC3E}">
        <p14:creationId xmlns:p14="http://schemas.microsoft.com/office/powerpoint/2010/main" val="426314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321DA-A5CF-4AFF-BAE5-6FFDE1B7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Проверим как работает приложение с многопоточными запросами. Нажмем кнопку «</a:t>
            </a:r>
            <a:r>
              <a:rPr lang="en-US" sz="1800" dirty="0"/>
              <a:t>Check multithreading</a:t>
            </a:r>
            <a:r>
              <a:rPr lang="ru-RU" sz="1800" dirty="0"/>
              <a:t>»</a:t>
            </a:r>
            <a:r>
              <a:rPr lang="uk-UA" sz="1800" dirty="0"/>
              <a:t>. </a:t>
            </a:r>
            <a:r>
              <a:rPr lang="uk-UA" sz="1800" dirty="0" err="1"/>
              <a:t>Регулярные</a:t>
            </a:r>
            <a:r>
              <a:rPr lang="uk-UA" sz="1800" dirty="0"/>
              <a:t> </a:t>
            </a:r>
            <a:r>
              <a:rPr lang="uk-UA" sz="1800" dirty="0" err="1"/>
              <a:t>выражения</a:t>
            </a:r>
            <a:r>
              <a:rPr lang="uk-UA" sz="1800" dirty="0"/>
              <a:t> </a:t>
            </a:r>
            <a:r>
              <a:rPr lang="uk-UA" sz="1800" dirty="0" err="1"/>
              <a:t>разные</a:t>
            </a:r>
            <a:r>
              <a:rPr lang="uk-UA" sz="1800" dirty="0"/>
              <a:t> – шаблон </a:t>
            </a:r>
            <a:r>
              <a:rPr lang="en-US" sz="1800" dirty="0"/>
              <a:t>“</a:t>
            </a:r>
            <a:r>
              <a:rPr lang="uk-UA" sz="1800" dirty="0"/>
              <a:t>^.*[</a:t>
            </a:r>
            <a:r>
              <a:rPr lang="en-US" sz="1800" dirty="0"/>
              <a:t>X</a:t>
            </a:r>
            <a:r>
              <a:rPr lang="uk-UA" sz="1800" dirty="0"/>
              <a:t>].*$.</a:t>
            </a:r>
            <a:r>
              <a:rPr lang="en-US" sz="1800" dirty="0"/>
              <a:t>”</a:t>
            </a:r>
            <a:r>
              <a:rPr lang="uk-UA" sz="1800" dirty="0"/>
              <a:t> (</a:t>
            </a:r>
            <a:r>
              <a:rPr lang="uk-UA" sz="1800" dirty="0" err="1"/>
              <a:t>где</a:t>
            </a:r>
            <a:r>
              <a:rPr lang="en-US" sz="1800" dirty="0"/>
              <a:t> X</a:t>
            </a:r>
            <a:r>
              <a:rPr lang="uk-UA" sz="1800" dirty="0"/>
              <a:t> – </a:t>
            </a:r>
            <a:r>
              <a:rPr lang="uk-UA" sz="1800" dirty="0" err="1"/>
              <a:t>случайное</a:t>
            </a:r>
            <a:r>
              <a:rPr lang="uk-UA" sz="1800" dirty="0"/>
              <a:t> число от </a:t>
            </a:r>
            <a:r>
              <a:rPr lang="en-US" sz="1800" dirty="0"/>
              <a:t>0 </a:t>
            </a:r>
            <a:r>
              <a:rPr lang="uk-UA" sz="1800" dirty="0"/>
              <a:t>до 1000).   В константах </a:t>
            </a:r>
            <a:r>
              <a:rPr lang="uk-UA" sz="1800" dirty="0" err="1"/>
              <a:t>стоит</a:t>
            </a:r>
            <a:r>
              <a:rPr lang="uk-UA" sz="1800" dirty="0"/>
              <a:t> </a:t>
            </a:r>
            <a:r>
              <a:rPr lang="uk-UA" sz="1800" dirty="0" err="1"/>
              <a:t>ограничение</a:t>
            </a:r>
            <a:r>
              <a:rPr lang="uk-UA" sz="1800" dirty="0"/>
              <a:t> на </a:t>
            </a:r>
            <a:r>
              <a:rPr lang="uk-UA" sz="1800" dirty="0" err="1"/>
              <a:t>кол</a:t>
            </a:r>
            <a:r>
              <a:rPr lang="uk-UA" sz="1800" dirty="0"/>
              <a:t>-во </a:t>
            </a:r>
            <a:r>
              <a:rPr lang="uk-UA" sz="1800" dirty="0" err="1"/>
              <a:t>потоков</a:t>
            </a:r>
            <a:r>
              <a:rPr lang="uk-UA" sz="1800" dirty="0"/>
              <a:t> (3 </a:t>
            </a:r>
            <a:r>
              <a:rPr lang="uk-UA" sz="1800" dirty="0" err="1"/>
              <a:t>потока</a:t>
            </a:r>
            <a:r>
              <a:rPr lang="uk-UA" sz="1800" dirty="0"/>
              <a:t>), </a:t>
            </a:r>
            <a:r>
              <a:rPr lang="uk-UA" sz="1800" dirty="0" err="1"/>
              <a:t>которые</a:t>
            </a:r>
            <a:r>
              <a:rPr lang="uk-UA" sz="1800" dirty="0"/>
              <a:t> </a:t>
            </a:r>
            <a:r>
              <a:rPr lang="uk-UA" sz="1800" dirty="0" err="1"/>
              <a:t>одновременно</a:t>
            </a:r>
            <a:r>
              <a:rPr lang="uk-UA" sz="1800" dirty="0"/>
              <a:t> </a:t>
            </a:r>
            <a:r>
              <a:rPr lang="uk-UA" sz="1800" dirty="0" err="1"/>
              <a:t>работают</a:t>
            </a:r>
            <a:r>
              <a:rPr lang="uk-UA" sz="1800" dirty="0"/>
              <a:t> с </a:t>
            </a:r>
            <a:r>
              <a:rPr lang="en-US" sz="1800" dirty="0" err="1"/>
              <a:t>ShopController</a:t>
            </a:r>
            <a:r>
              <a:rPr lang="uk-UA" sz="1800" dirty="0"/>
              <a:t> – видим </a:t>
            </a:r>
            <a:r>
              <a:rPr lang="ru-RU" sz="1800" dirty="0"/>
              <a:t>это на странице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2D99E70-F1B5-4D75-A776-553E9DD72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25" y="1690687"/>
            <a:ext cx="4708683" cy="3821069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30DE2BF-BBE9-4870-A089-A1C2D158A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26" y="1690689"/>
            <a:ext cx="4819829" cy="35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5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C2F60-E869-4D4F-B6E3-09C62694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>
            <a:normAutofit/>
          </a:bodyPr>
          <a:lstStyle/>
          <a:p>
            <a:r>
              <a:rPr lang="ru-RU" sz="2200" dirty="0"/>
              <a:t>Теперь изменим </a:t>
            </a:r>
            <a:r>
              <a:rPr lang="uk-UA" sz="2200" dirty="0"/>
              <a:t>константу </a:t>
            </a:r>
            <a:r>
              <a:rPr lang="ru-RU" altLang="ru-RU" sz="2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MAX_SHOP_CONTROLLER_THREADS = 10 </a:t>
            </a:r>
            <a:r>
              <a:rPr lang="uk-UA" sz="2000" dirty="0"/>
              <a:t>в </a:t>
            </a:r>
            <a:r>
              <a:rPr lang="ru-RU" sz="2000" dirty="0">
                <a:hlinkClick r:id="rId2" action="ppaction://hlinkfile"/>
              </a:rPr>
              <a:t>\\</a:t>
            </a:r>
            <a:r>
              <a:rPr lang="en-US" sz="2000" dirty="0">
                <a:hlinkClick r:id="rId2" action="ppaction://hlinkfile"/>
              </a:rPr>
              <a:t>web\tools\Constants</a:t>
            </a:r>
            <a:r>
              <a:rPr lang="en-US" sz="2000" dirty="0"/>
              <a:t> (</a:t>
            </a:r>
            <a:r>
              <a:rPr lang="uk-UA" sz="2000" dirty="0"/>
              <a:t>проект </a:t>
            </a:r>
            <a:r>
              <a:rPr lang="uk-UA" sz="2000" dirty="0" err="1"/>
              <a:t>необходимо</a:t>
            </a:r>
            <a:r>
              <a:rPr lang="uk-UA" sz="2000" dirty="0"/>
              <a:t> перезапустить</a:t>
            </a:r>
            <a:r>
              <a:rPr lang="en-US" sz="2000" dirty="0"/>
              <a:t>)</a:t>
            </a:r>
            <a:endParaRPr lang="ru-RU" sz="20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15496A7-DAE6-478E-B917-5390FF9EF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0" y="1253850"/>
            <a:ext cx="4247267" cy="2373744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C085C4-0C84-4A9F-AFCF-16538FB94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59" y="1253850"/>
            <a:ext cx="4481477" cy="27916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15E342-53FA-4F42-9714-BD2CB1388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7" y="3123349"/>
            <a:ext cx="10726953" cy="1844355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0858550-E84B-4BE1-BDE0-CE8D245E9E2A}"/>
              </a:ext>
            </a:extLst>
          </p:cNvPr>
          <p:cNvSpPr txBox="1">
            <a:spLocks/>
          </p:cNvSpPr>
          <p:nvPr/>
        </p:nvSpPr>
        <p:spPr>
          <a:xfrm>
            <a:off x="626847" y="5218835"/>
            <a:ext cx="10515600" cy="974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/>
              <a:t>У меня, в основном, максимум 6 потоков (на моих 2-х ядрах), хотя иногда, но редко, было 9-10. Это все зависит от кол-ва ядер компьютеров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528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37EA9B-62B0-4483-B395-BA2CAC42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Написан на </a:t>
            </a:r>
            <a:r>
              <a:rPr lang="en-US" dirty="0"/>
              <a:t>Java 8 (1.8.0.151)</a:t>
            </a:r>
            <a:endParaRPr lang="ru-RU" dirty="0"/>
          </a:p>
          <a:p>
            <a:r>
              <a:rPr lang="ru-RU" dirty="0"/>
              <a:t>Используется </a:t>
            </a:r>
            <a:r>
              <a:rPr lang="en-US" dirty="0"/>
              <a:t>Apache Tomcat 8 (8.5.24)</a:t>
            </a:r>
          </a:p>
          <a:p>
            <a:r>
              <a:rPr lang="en-US" dirty="0"/>
              <a:t>IntelliJ Idea 2017.3 (2017.3.4)</a:t>
            </a:r>
          </a:p>
          <a:p>
            <a:r>
              <a:rPr lang="en-US" dirty="0"/>
              <a:t>Maven 1.8</a:t>
            </a:r>
          </a:p>
          <a:p>
            <a:r>
              <a:rPr lang="en-US" dirty="0"/>
              <a:t>Spring 4.3.7</a:t>
            </a:r>
          </a:p>
          <a:p>
            <a:r>
              <a:rPr lang="en-US" dirty="0"/>
              <a:t>Hibernate 5.2.10</a:t>
            </a:r>
            <a:endParaRPr lang="ru-RU" dirty="0"/>
          </a:p>
          <a:p>
            <a:r>
              <a:rPr lang="en-US" dirty="0"/>
              <a:t>JSP (+JSTL)</a:t>
            </a:r>
          </a:p>
          <a:p>
            <a:r>
              <a:rPr lang="en-US" dirty="0"/>
              <a:t>JavaScript, HTML, CSS</a:t>
            </a:r>
            <a:endParaRPr lang="ru-RU" dirty="0"/>
          </a:p>
          <a:p>
            <a:r>
              <a:rPr lang="en-US" dirty="0" err="1"/>
              <a:t>MySql</a:t>
            </a:r>
            <a:r>
              <a:rPr lang="en-US" dirty="0"/>
              <a:t> 5.7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4E9B12-99DF-4D1A-B7F2-67FB4091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266921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25899-0C3C-4B68-A7B9-EA7139A6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Разворачивание</a:t>
            </a:r>
            <a:r>
              <a:rPr lang="uk-UA" dirty="0"/>
              <a:t> </a:t>
            </a:r>
            <a:r>
              <a:rPr lang="uk-UA" dirty="0" err="1"/>
              <a:t>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C2C45-8012-4F3E-B70C-81D9D66C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 </a:t>
            </a:r>
            <a:r>
              <a:rPr lang="en-US" dirty="0" err="1"/>
              <a:t>MySql</a:t>
            </a:r>
            <a:r>
              <a:rPr lang="en-US" dirty="0"/>
              <a:t> Workbench </a:t>
            </a:r>
            <a:r>
              <a:rPr lang="uk-UA" dirty="0"/>
              <a:t>в</a:t>
            </a:r>
            <a:r>
              <a:rPr lang="ru-RU" dirty="0"/>
              <a:t>ы</a:t>
            </a:r>
            <a:r>
              <a:rPr lang="uk-UA" dirty="0" err="1"/>
              <a:t>полнить</a:t>
            </a:r>
            <a:r>
              <a:rPr lang="uk-UA" dirty="0"/>
              <a:t> команду: </a:t>
            </a:r>
            <a:r>
              <a:rPr lang="en-US" dirty="0"/>
              <a:t>create schema </a:t>
            </a:r>
            <a:r>
              <a:rPr lang="en-US" dirty="0" err="1"/>
              <a:t>eva_test</a:t>
            </a:r>
            <a:r>
              <a:rPr lang="en-US" dirty="0"/>
              <a:t>; - </a:t>
            </a:r>
            <a:r>
              <a:rPr lang="uk-UA" dirty="0" err="1"/>
              <a:t>т.е</a:t>
            </a:r>
            <a:r>
              <a:rPr lang="uk-UA" dirty="0"/>
              <a:t>. </a:t>
            </a:r>
            <a:r>
              <a:rPr lang="uk-UA" dirty="0" err="1"/>
              <a:t>используем</a:t>
            </a:r>
            <a:r>
              <a:rPr lang="uk-UA" dirty="0"/>
              <a:t> схему </a:t>
            </a:r>
            <a:r>
              <a:rPr lang="en-US" dirty="0" err="1"/>
              <a:t>eva_test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Для доступа к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uk-UA" dirty="0" err="1"/>
              <a:t>используются</a:t>
            </a:r>
            <a:r>
              <a:rPr lang="uk-UA" dirty="0"/>
              <a:t> </a:t>
            </a:r>
            <a:r>
              <a:rPr lang="uk-UA" dirty="0" err="1"/>
              <a:t>логин</a:t>
            </a:r>
            <a:r>
              <a:rPr lang="uk-UA" dirty="0"/>
              <a:t>: </a:t>
            </a:r>
            <a:r>
              <a:rPr lang="en-US" dirty="0"/>
              <a:t>root, </a:t>
            </a:r>
            <a:r>
              <a:rPr lang="uk-UA" dirty="0"/>
              <a:t>пароль: </a:t>
            </a:r>
            <a:r>
              <a:rPr lang="en-US" dirty="0"/>
              <a:t>root (</a:t>
            </a:r>
            <a:r>
              <a:rPr lang="uk-UA" dirty="0" err="1"/>
              <a:t>можно</a:t>
            </a:r>
            <a:r>
              <a:rPr lang="uk-UA" dirty="0"/>
              <a:t> </a:t>
            </a:r>
            <a:r>
              <a:rPr lang="uk-UA" dirty="0" err="1"/>
              <a:t>поменять</a:t>
            </a:r>
            <a:r>
              <a:rPr lang="en-US" dirty="0"/>
              <a:t> </a:t>
            </a:r>
            <a:r>
              <a:rPr lang="uk-UA" dirty="0"/>
              <a:t>настройки в файле </a:t>
            </a:r>
            <a:r>
              <a:rPr lang="uk-UA" dirty="0">
                <a:hlinkClick r:id="rId2" action="ppaction://hlinkpres?slideindex=1&amp;slidetitle="/>
              </a:rPr>
              <a:t>\\</a:t>
            </a:r>
            <a:r>
              <a:rPr lang="en-US" dirty="0" err="1">
                <a:hlinkClick r:id="rId2" action="ppaction://hlinkpres?slideindex=1&amp;slidetitle="/>
              </a:rPr>
              <a:t>src</a:t>
            </a:r>
            <a:r>
              <a:rPr lang="en-US" dirty="0">
                <a:hlinkClick r:id="rId2" action="ppaction://hlinkpres?slideindex=1&amp;slidetitle="/>
              </a:rPr>
              <a:t>\main\</a:t>
            </a:r>
            <a:r>
              <a:rPr lang="en-US" dirty="0" err="1">
                <a:hlinkClick r:id="rId2" action="ppaction://hlinkpres?slideindex=1&amp;slidetitle="/>
              </a:rPr>
              <a:t>webapp</a:t>
            </a:r>
            <a:r>
              <a:rPr lang="en-US" dirty="0">
                <a:hlinkClick r:id="rId2" action="ppaction://hlinkpres?slideindex=1&amp;slidetitle="/>
              </a:rPr>
              <a:t>\WEB-INF\spring-database.xml</a:t>
            </a:r>
            <a:r>
              <a:rPr lang="en-US" dirty="0"/>
              <a:t>)</a:t>
            </a:r>
            <a:endParaRPr lang="uk-UA" dirty="0"/>
          </a:p>
          <a:p>
            <a:r>
              <a:rPr lang="uk-UA" dirty="0" err="1"/>
              <a:t>Используем</a:t>
            </a:r>
            <a:r>
              <a:rPr lang="uk-UA" dirty="0"/>
              <a:t> </a:t>
            </a:r>
            <a:r>
              <a:rPr lang="en-US" dirty="0"/>
              <a:t>IntelliJ Idea </a:t>
            </a:r>
            <a:r>
              <a:rPr lang="uk-UA" dirty="0" err="1"/>
              <a:t>запускаем</a:t>
            </a:r>
            <a:r>
              <a:rPr lang="uk-UA" dirty="0"/>
              <a:t> проект</a:t>
            </a:r>
            <a:r>
              <a:rPr lang="en-US" dirty="0"/>
              <a:t> – </a:t>
            </a:r>
            <a:r>
              <a:rPr lang="uk-UA" dirty="0" err="1"/>
              <a:t>используем</a:t>
            </a:r>
            <a:r>
              <a:rPr lang="uk-UA" dirty="0"/>
              <a:t> </a:t>
            </a:r>
            <a:r>
              <a:rPr lang="en-US" dirty="0"/>
              <a:t>Tomcat 8.5.24</a:t>
            </a:r>
            <a:r>
              <a:rPr lang="uk-UA" dirty="0"/>
              <a:t> – </a:t>
            </a:r>
            <a:r>
              <a:rPr lang="uk-UA" dirty="0" err="1"/>
              <a:t>после</a:t>
            </a:r>
            <a:r>
              <a:rPr lang="uk-UA" dirty="0"/>
              <a:t> запуска</a:t>
            </a:r>
            <a:r>
              <a:rPr lang="ru-RU" dirty="0"/>
              <a:t> в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uk-UA" dirty="0" err="1"/>
              <a:t>будет</a:t>
            </a:r>
            <a:r>
              <a:rPr lang="uk-UA" dirty="0"/>
              <a:t> </a:t>
            </a:r>
            <a:r>
              <a:rPr lang="uk-UA" dirty="0" err="1"/>
              <a:t>настроена</a:t>
            </a:r>
            <a:r>
              <a:rPr lang="uk-UA" dirty="0"/>
              <a:t> структура </a:t>
            </a:r>
            <a:r>
              <a:rPr lang="uk-UA" dirty="0" err="1"/>
              <a:t>таблиц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81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0B05C-8E35-45AB-B3B7-392A69B7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AF21F-17BC-4BD1-ACAB-A206A847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3749964"/>
          </a:xfrm>
        </p:spPr>
        <p:txBody>
          <a:bodyPr>
            <a:normAutofit/>
          </a:bodyPr>
          <a:lstStyle/>
          <a:p>
            <a:r>
              <a:rPr lang="uk-UA" dirty="0"/>
              <a:t>В плане </a:t>
            </a:r>
            <a:r>
              <a:rPr lang="ru-RU" dirty="0"/>
              <a:t>разработки </a:t>
            </a:r>
            <a:r>
              <a:rPr lang="en-US" dirty="0"/>
              <a:t>Java </a:t>
            </a:r>
            <a:r>
              <a:rPr lang="uk-UA" dirty="0" err="1"/>
              <a:t>используется</a:t>
            </a:r>
            <a:r>
              <a:rPr lang="uk-UA" dirty="0"/>
              <a:t> </a:t>
            </a:r>
            <a:r>
              <a:rPr lang="en-US" dirty="0"/>
              <a:t>MVC </a:t>
            </a:r>
            <a:r>
              <a:rPr lang="ru-RU" dirty="0"/>
              <a:t>подход. Проект разбит на 4 составляющие: </a:t>
            </a:r>
            <a:r>
              <a:rPr lang="en-US" dirty="0"/>
              <a:t>core, </a:t>
            </a:r>
            <a:r>
              <a:rPr lang="en-US" dirty="0" err="1"/>
              <a:t>dao</a:t>
            </a:r>
            <a:r>
              <a:rPr lang="en-US" dirty="0"/>
              <a:t>, service, web</a:t>
            </a:r>
            <a:r>
              <a:rPr lang="uk-UA" dirty="0"/>
              <a:t>. В проекте </a:t>
            </a:r>
            <a:r>
              <a:rPr lang="uk-UA" dirty="0" err="1"/>
              <a:t>есть</a:t>
            </a:r>
            <a:r>
              <a:rPr lang="uk-UA" dirty="0"/>
              <a:t> </a:t>
            </a:r>
            <a:r>
              <a:rPr lang="uk-UA" dirty="0" err="1"/>
              <a:t>тесты</a:t>
            </a:r>
            <a:endParaRPr lang="ru-RU" dirty="0"/>
          </a:p>
          <a:p>
            <a:r>
              <a:rPr lang="uk-UA" sz="1600" dirty="0" err="1"/>
              <a:t>Используемая</a:t>
            </a:r>
            <a:r>
              <a:rPr lang="uk-UA" sz="1600" dirty="0"/>
              <a:t> </a:t>
            </a:r>
            <a:r>
              <a:rPr lang="uk-UA" sz="1600" dirty="0" err="1"/>
              <a:t>сущность</a:t>
            </a:r>
            <a:r>
              <a:rPr lang="uk-UA" sz="1600" dirty="0"/>
              <a:t>:</a:t>
            </a:r>
            <a:endParaRPr lang="en-US" sz="1600" dirty="0"/>
          </a:p>
          <a:p>
            <a:pPr lvl="1"/>
            <a:r>
              <a:rPr lang="en-US" sz="1200" dirty="0"/>
              <a:t>Product</a:t>
            </a:r>
            <a:r>
              <a:rPr lang="ru-RU" sz="1200" dirty="0"/>
              <a:t> – </a:t>
            </a:r>
            <a:r>
              <a:rPr lang="uk-UA" sz="1200" dirty="0" err="1"/>
              <a:t>информация</a:t>
            </a:r>
            <a:r>
              <a:rPr lang="uk-UA" sz="1200" dirty="0"/>
              <a:t> о товарах</a:t>
            </a:r>
            <a:r>
              <a:rPr lang="en-US" sz="1200" dirty="0"/>
              <a:t> </a:t>
            </a:r>
            <a:r>
              <a:rPr lang="ru-RU" sz="1200" dirty="0"/>
              <a:t>- </a:t>
            </a:r>
            <a:r>
              <a:rPr lang="en-US" sz="1200" dirty="0"/>
              <a:t>name, description</a:t>
            </a:r>
            <a:r>
              <a:rPr lang="uk-UA" sz="1200" dirty="0"/>
              <a:t>. Контроля </a:t>
            </a:r>
            <a:r>
              <a:rPr lang="uk-UA" sz="1200" dirty="0" err="1"/>
              <a:t>уникальности</a:t>
            </a:r>
            <a:r>
              <a:rPr lang="uk-UA" sz="1200" dirty="0"/>
              <a:t> </a:t>
            </a:r>
            <a:r>
              <a:rPr lang="uk-UA" sz="1200" dirty="0" err="1"/>
              <a:t>наименований</a:t>
            </a:r>
            <a:r>
              <a:rPr lang="uk-UA" sz="1200" dirty="0"/>
              <a:t> нет</a:t>
            </a:r>
            <a:endParaRPr lang="en-US" sz="1200" dirty="0"/>
          </a:p>
          <a:p>
            <a:pPr lvl="1"/>
            <a:endParaRPr lang="en-US" sz="1200" dirty="0"/>
          </a:p>
          <a:p>
            <a:r>
              <a:rPr lang="uk-UA" sz="1700" dirty="0"/>
              <a:t>Продукт</a:t>
            </a:r>
            <a:r>
              <a:rPr lang="ru-RU" sz="1700" dirty="0"/>
              <a:t>ы можно создать автоматически</a:t>
            </a:r>
            <a:endParaRPr lang="en-US" sz="1700" dirty="0"/>
          </a:p>
          <a:p>
            <a:r>
              <a:rPr lang="uk-UA" sz="1700" dirty="0" err="1"/>
              <a:t>Есть</a:t>
            </a:r>
            <a:r>
              <a:rPr lang="uk-UA" sz="1700" dirty="0"/>
              <a:t> </a:t>
            </a:r>
            <a:r>
              <a:rPr lang="uk-UA" sz="1700" dirty="0" err="1"/>
              <a:t>возможность</a:t>
            </a:r>
            <a:r>
              <a:rPr lang="uk-UA" sz="1700" dirty="0"/>
              <a:t> </a:t>
            </a:r>
            <a:r>
              <a:rPr lang="uk-UA" sz="1700" dirty="0" err="1"/>
              <a:t>контролировать</a:t>
            </a:r>
            <a:r>
              <a:rPr lang="uk-UA" sz="1700" dirty="0"/>
              <a:t> </a:t>
            </a:r>
            <a:r>
              <a:rPr lang="uk-UA" sz="1700" dirty="0" err="1"/>
              <a:t>максимальное</a:t>
            </a:r>
            <a:r>
              <a:rPr lang="uk-UA" sz="1700" dirty="0"/>
              <a:t> </a:t>
            </a:r>
            <a:r>
              <a:rPr lang="uk-UA" sz="1700" dirty="0" err="1"/>
              <a:t>количество</a:t>
            </a:r>
            <a:r>
              <a:rPr lang="uk-UA" sz="1700" dirty="0"/>
              <a:t> </a:t>
            </a:r>
            <a:r>
              <a:rPr lang="uk-UA" sz="1700" dirty="0" err="1"/>
              <a:t>потоков</a:t>
            </a:r>
            <a:r>
              <a:rPr lang="uk-UA" sz="1700" dirty="0"/>
              <a:t> в </a:t>
            </a:r>
            <a:r>
              <a:rPr lang="uk-UA" sz="1700" dirty="0" err="1"/>
              <a:t>контроллере</a:t>
            </a:r>
            <a:endParaRPr lang="en-US" sz="1700" dirty="0"/>
          </a:p>
          <a:p>
            <a:r>
              <a:rPr lang="uk-UA" sz="1700" dirty="0" err="1"/>
              <a:t>Используется</a:t>
            </a:r>
            <a:r>
              <a:rPr lang="uk-UA" sz="1700" dirty="0"/>
              <a:t> </a:t>
            </a:r>
            <a:r>
              <a:rPr lang="uk-UA" sz="1700" dirty="0" err="1"/>
              <a:t>асинхронность</a:t>
            </a:r>
            <a:r>
              <a:rPr lang="uk-UA" sz="1700" dirty="0"/>
              <a:t> </a:t>
            </a:r>
            <a:r>
              <a:rPr lang="en-US" sz="1700" dirty="0" err="1"/>
              <a:t>Javascript</a:t>
            </a:r>
            <a:r>
              <a:rPr lang="en-US" sz="1700" dirty="0"/>
              <a:t> </a:t>
            </a:r>
            <a:r>
              <a:rPr lang="uk-UA" sz="1700" dirty="0"/>
              <a:t>для </a:t>
            </a:r>
            <a:r>
              <a:rPr lang="uk-UA" sz="1700" dirty="0" err="1"/>
              <a:t>проверки</a:t>
            </a:r>
            <a:r>
              <a:rPr lang="uk-UA" sz="1700" dirty="0"/>
              <a:t> допустимого </a:t>
            </a:r>
            <a:r>
              <a:rPr lang="uk-UA" sz="1700" dirty="0" err="1"/>
              <a:t>количества</a:t>
            </a:r>
            <a:r>
              <a:rPr lang="uk-UA" sz="1700" dirty="0"/>
              <a:t> </a:t>
            </a:r>
            <a:r>
              <a:rPr lang="uk-UA" sz="1700" dirty="0" err="1"/>
              <a:t>потоков</a:t>
            </a:r>
            <a:r>
              <a:rPr lang="uk-UA" sz="1700" dirty="0"/>
              <a:t> на сервере </a:t>
            </a:r>
          </a:p>
          <a:p>
            <a:r>
              <a:rPr lang="uk-UA" sz="1700" dirty="0"/>
              <a:t>Констант</a:t>
            </a:r>
            <a:r>
              <a:rPr lang="ru-RU" sz="1700" dirty="0"/>
              <a:t>ы </a:t>
            </a:r>
            <a:r>
              <a:rPr lang="en-US" sz="1800" dirty="0"/>
              <a:t>(web\tools\Constants)</a:t>
            </a:r>
            <a:r>
              <a:rPr lang="ru-RU" sz="1700" dirty="0"/>
              <a:t>:</a:t>
            </a:r>
          </a:p>
          <a:p>
            <a:pPr lvl="1"/>
            <a:r>
              <a:rPr lang="ru-RU" sz="1300" dirty="0"/>
              <a:t>максимальное количество продуктов на странице</a:t>
            </a:r>
            <a:r>
              <a:rPr lang="en-US" sz="1300" dirty="0"/>
              <a:t> </a:t>
            </a:r>
            <a:r>
              <a:rPr lang="en-US" sz="1300" dirty="0" err="1"/>
              <a:t>create_check_products</a:t>
            </a:r>
            <a:r>
              <a:rPr lang="ru-RU" sz="1300" dirty="0"/>
              <a:t> (100)</a:t>
            </a:r>
          </a:p>
          <a:p>
            <a:pPr lvl="1"/>
            <a:r>
              <a:rPr lang="ru-RU" sz="1300" dirty="0"/>
              <a:t>максимальное количество контроллеров в </a:t>
            </a:r>
            <a:r>
              <a:rPr lang="en-US" sz="1300" dirty="0" err="1"/>
              <a:t>ShopController</a:t>
            </a:r>
            <a:r>
              <a:rPr lang="en-US" sz="1300" dirty="0"/>
              <a:t> (3)</a:t>
            </a:r>
          </a:p>
          <a:p>
            <a:pPr marL="45720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249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DC0FD-3D98-406B-8D3F-3D515632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3456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Запускаем</a:t>
            </a:r>
            <a:r>
              <a:rPr lang="uk-UA" dirty="0"/>
              <a:t> проект</a:t>
            </a:r>
            <a:r>
              <a:rPr lang="en-US" dirty="0"/>
              <a:t>.</a:t>
            </a:r>
            <a:r>
              <a:rPr lang="uk-UA" dirty="0"/>
              <a:t> Переходим на </a:t>
            </a:r>
            <a:r>
              <a:rPr lang="uk-UA" dirty="0" err="1"/>
              <a:t>страницу</a:t>
            </a:r>
            <a:r>
              <a:rPr lang="uk-UA" dirty="0"/>
              <a:t> </a:t>
            </a:r>
            <a:br>
              <a:rPr lang="uk-UA" dirty="0"/>
            </a:br>
            <a:r>
              <a:rPr lang="en-US" dirty="0"/>
              <a:t>Create products and check results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0C54BA9-4B80-4E73-B6C0-FFC58E217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3" y="1690255"/>
            <a:ext cx="9532820" cy="4024890"/>
          </a:xfrm>
        </p:spPr>
      </p:pic>
    </p:spTree>
    <p:extLst>
      <p:ext uri="{BB962C8B-B14F-4D97-AF65-F5344CB8AC3E}">
        <p14:creationId xmlns:p14="http://schemas.microsoft.com/office/powerpoint/2010/main" val="302817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0D009-A7E1-4A25-863D-4C2BE50A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uk-UA" sz="2000" dirty="0"/>
              <a:t>На </a:t>
            </a:r>
            <a:r>
              <a:rPr lang="uk-UA" sz="2000" dirty="0" err="1"/>
              <a:t>странице</a:t>
            </a:r>
            <a:r>
              <a:rPr lang="uk-UA" sz="2000" dirty="0"/>
              <a:t> </a:t>
            </a:r>
            <a:r>
              <a:rPr lang="uk-UA" sz="2000" dirty="0" err="1"/>
              <a:t>доступен</a:t>
            </a:r>
            <a:r>
              <a:rPr lang="uk-UA" sz="2000" dirty="0"/>
              <a:t> </a:t>
            </a:r>
            <a:r>
              <a:rPr lang="uk-UA" sz="2000" dirty="0" err="1"/>
              <a:t>такой</a:t>
            </a:r>
            <a:r>
              <a:rPr lang="uk-UA" sz="2000" dirty="0"/>
              <a:t> </a:t>
            </a:r>
            <a:r>
              <a:rPr lang="uk-UA" sz="2000" dirty="0" err="1"/>
              <a:t>функционал</a:t>
            </a:r>
            <a:r>
              <a:rPr lang="uk-UA" sz="2000" dirty="0"/>
              <a:t>: </a:t>
            </a:r>
            <a:r>
              <a:rPr lang="uk-UA" sz="2000" dirty="0" err="1"/>
              <a:t>создание</a:t>
            </a:r>
            <a:r>
              <a:rPr lang="uk-UA" sz="2000" dirty="0"/>
              <a:t> </a:t>
            </a:r>
            <a:r>
              <a:rPr lang="uk-UA" sz="2000" dirty="0" err="1"/>
              <a:t>продуктов</a:t>
            </a:r>
            <a:r>
              <a:rPr lang="uk-UA" sz="2000" dirty="0"/>
              <a:t>, </a:t>
            </a:r>
            <a:r>
              <a:rPr lang="uk-UA" sz="2000" dirty="0" err="1"/>
              <a:t>проверка</a:t>
            </a:r>
            <a:r>
              <a:rPr lang="uk-UA" sz="2000" dirty="0"/>
              <a:t> регулярного </a:t>
            </a:r>
            <a:r>
              <a:rPr lang="uk-UA" sz="2000" dirty="0" err="1"/>
              <a:t>выражения</a:t>
            </a:r>
            <a:r>
              <a:rPr lang="uk-UA" sz="2000" dirty="0"/>
              <a:t>, </a:t>
            </a:r>
            <a:r>
              <a:rPr lang="uk-UA" sz="2000" dirty="0" err="1"/>
              <a:t>мультипоточная</a:t>
            </a:r>
            <a:r>
              <a:rPr lang="uk-UA" sz="2000" dirty="0"/>
              <a:t> </a:t>
            </a:r>
            <a:r>
              <a:rPr lang="uk-UA" sz="2000" dirty="0" err="1"/>
              <a:t>проверка</a:t>
            </a:r>
            <a:r>
              <a:rPr lang="uk-UA" sz="2000" dirty="0"/>
              <a:t>. Покажем </a:t>
            </a:r>
            <a:r>
              <a:rPr lang="uk-UA" sz="2000" dirty="0" err="1"/>
              <a:t>результаты</a:t>
            </a:r>
            <a:r>
              <a:rPr lang="uk-UA" sz="2000" dirty="0"/>
              <a:t> </a:t>
            </a:r>
            <a:r>
              <a:rPr lang="uk-UA" sz="2000" dirty="0" err="1"/>
              <a:t>работы</a:t>
            </a:r>
            <a:r>
              <a:rPr lang="uk-UA" sz="2000" dirty="0"/>
              <a:t> </a:t>
            </a:r>
            <a:r>
              <a:rPr lang="uk-UA" sz="2000" dirty="0" err="1"/>
              <a:t>каждой</a:t>
            </a:r>
            <a:r>
              <a:rPr lang="uk-UA" sz="2000" dirty="0"/>
              <a:t> </a:t>
            </a:r>
            <a:r>
              <a:rPr lang="uk-UA" sz="2000" dirty="0" err="1"/>
              <a:t>из</a:t>
            </a:r>
            <a:r>
              <a:rPr lang="uk-UA" sz="2000" dirty="0"/>
              <a:t> кнопок</a:t>
            </a:r>
            <a:endParaRPr lang="ru-RU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EA21CE-75EF-4956-9528-C06BA0E41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4110"/>
            <a:ext cx="10515600" cy="4149780"/>
          </a:xfrm>
        </p:spPr>
      </p:pic>
    </p:spTree>
    <p:extLst>
      <p:ext uri="{BB962C8B-B14F-4D97-AF65-F5344CB8AC3E}">
        <p14:creationId xmlns:p14="http://schemas.microsoft.com/office/powerpoint/2010/main" val="109113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A0BB2-2A98-4E1A-9AC2-5395BA1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639"/>
          </a:xfrm>
        </p:spPr>
        <p:txBody>
          <a:bodyPr>
            <a:normAutofit/>
          </a:bodyPr>
          <a:lstStyle/>
          <a:p>
            <a:r>
              <a:rPr lang="ru-RU" sz="2000" dirty="0"/>
              <a:t>Нажимаем </a:t>
            </a:r>
            <a:r>
              <a:rPr lang="en-US" sz="2000" dirty="0"/>
              <a:t>“Create products”</a:t>
            </a:r>
            <a:r>
              <a:rPr lang="ru-RU" sz="2000" dirty="0"/>
              <a:t>, </a:t>
            </a:r>
            <a:r>
              <a:rPr lang="uk-UA" sz="2000" dirty="0"/>
              <a:t>поставив перед </a:t>
            </a:r>
            <a:r>
              <a:rPr lang="uk-UA" sz="2000" dirty="0" err="1"/>
              <a:t>этим</a:t>
            </a:r>
            <a:r>
              <a:rPr lang="en-US" sz="2000" dirty="0"/>
              <a:t> </a:t>
            </a:r>
            <a:r>
              <a:rPr lang="ru-RU" sz="2000" dirty="0"/>
              <a:t>1000 элементов. Продукты заполняются по шаблону: </a:t>
            </a:r>
            <a:r>
              <a:rPr lang="en-US" sz="2000" dirty="0"/>
              <a:t>name K, description K </a:t>
            </a:r>
            <a:r>
              <a:rPr lang="uk-UA" sz="2000" dirty="0"/>
              <a:t>(</a:t>
            </a:r>
            <a:r>
              <a:rPr lang="ru-RU" sz="2000" dirty="0"/>
              <a:t>где </a:t>
            </a:r>
            <a:r>
              <a:rPr lang="en-US" sz="2000" dirty="0"/>
              <a:t>K = 0..N</a:t>
            </a:r>
            <a:r>
              <a:rPr lang="uk-UA" sz="2000" dirty="0"/>
              <a:t>) </a:t>
            </a:r>
            <a:r>
              <a:rPr lang="ru-RU" sz="2000" dirty="0"/>
              <a:t>На создание 1000000 элементов у меня ушло </a:t>
            </a:r>
            <a:r>
              <a:rPr lang="uk-UA" sz="2000" dirty="0"/>
              <a:t>чуть </a:t>
            </a:r>
            <a:r>
              <a:rPr lang="uk-UA" sz="2000" dirty="0" err="1"/>
              <a:t>менее</a:t>
            </a:r>
            <a:r>
              <a:rPr lang="uk-UA" sz="2000" dirty="0"/>
              <a:t> </a:t>
            </a:r>
            <a:r>
              <a:rPr lang="ru-RU" sz="2000" dirty="0"/>
              <a:t>2ч. Но это не многопоточное создание – думаю, многопоточно создалось бы быстрее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74B34D-3729-499F-85AA-6F25781C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8" y="1690688"/>
            <a:ext cx="9771003" cy="4486275"/>
          </a:xfrm>
        </p:spPr>
      </p:pic>
    </p:spTree>
    <p:extLst>
      <p:ext uri="{BB962C8B-B14F-4D97-AF65-F5344CB8AC3E}">
        <p14:creationId xmlns:p14="http://schemas.microsoft.com/office/powerpoint/2010/main" val="408508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027CA-9EA5-4405-9E52-9726F698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Были созданы 1000 элементов. После этого происходит инициализация таблицы продуктов (для последующей работы в </a:t>
            </a:r>
            <a:r>
              <a:rPr lang="en-US" sz="2400" dirty="0" err="1"/>
              <a:t>ShopController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(Инициализация продуктов также происходит при старте приложения)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E853ED-63D8-4465-B0B9-DA5C3C922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53" y="1844098"/>
            <a:ext cx="8734791" cy="4546030"/>
          </a:xfrm>
        </p:spPr>
      </p:pic>
    </p:spTree>
    <p:extLst>
      <p:ext uri="{BB962C8B-B14F-4D97-AF65-F5344CB8AC3E}">
        <p14:creationId xmlns:p14="http://schemas.microsoft.com/office/powerpoint/2010/main" val="39519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E276C-284A-47DB-A5C3-22932B1D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91" y="365845"/>
            <a:ext cx="10515600" cy="900257"/>
          </a:xfrm>
        </p:spPr>
        <p:txBody>
          <a:bodyPr>
            <a:normAutofit/>
          </a:bodyPr>
          <a:lstStyle/>
          <a:p>
            <a:r>
              <a:rPr lang="ru-RU" sz="2400" dirty="0"/>
              <a:t>Теперь проверим регулярное выражение</a:t>
            </a:r>
            <a:r>
              <a:rPr lang="en-US" sz="2400" dirty="0"/>
              <a:t>. </a:t>
            </a:r>
            <a:r>
              <a:rPr lang="ru-RU" sz="2400" dirty="0"/>
              <a:t>Нажимаем </a:t>
            </a:r>
            <a:r>
              <a:rPr lang="en-US" sz="2400" dirty="0"/>
              <a:t>“Check regular expression”. </a:t>
            </a:r>
            <a:r>
              <a:rPr lang="uk-UA" sz="2400" dirty="0"/>
              <a:t>В </a:t>
            </a:r>
            <a:r>
              <a:rPr lang="uk-UA" sz="2400" dirty="0" err="1"/>
              <a:t>фильтре</a:t>
            </a:r>
            <a:r>
              <a:rPr lang="uk-UA" sz="2400" dirty="0"/>
              <a:t> </a:t>
            </a:r>
            <a:r>
              <a:rPr lang="uk-UA" sz="2400" dirty="0" err="1"/>
              <a:t>стоит</a:t>
            </a:r>
            <a:r>
              <a:rPr lang="uk-UA" sz="2400" dirty="0"/>
              <a:t> – не </a:t>
            </a:r>
            <a:r>
              <a:rPr lang="uk-UA" sz="2400" dirty="0" err="1"/>
              <a:t>показывать</a:t>
            </a:r>
            <a:r>
              <a:rPr lang="uk-UA" sz="2400" dirty="0"/>
              <a:t> все числа, </a:t>
            </a:r>
            <a:r>
              <a:rPr lang="uk-UA" sz="2400" dirty="0" err="1"/>
              <a:t>кроме</a:t>
            </a:r>
            <a:r>
              <a:rPr lang="uk-UA" sz="2400" dirty="0"/>
              <a:t> 0 и 9 – результат в таблице</a:t>
            </a:r>
            <a:endParaRPr lang="ru-RU" sz="24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0DD4977-3421-4602-8E29-6CE5D44B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7" y="1598325"/>
            <a:ext cx="10345764" cy="4784002"/>
          </a:xfrm>
        </p:spPr>
      </p:pic>
    </p:spTree>
    <p:extLst>
      <p:ext uri="{BB962C8B-B14F-4D97-AF65-F5344CB8AC3E}">
        <p14:creationId xmlns:p14="http://schemas.microsoft.com/office/powerpoint/2010/main" val="42041169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509</Words>
  <Application>Microsoft Office PowerPoint</Application>
  <PresentationFormat>Широкоэкранный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Тема Office</vt:lpstr>
      <vt:lpstr>Тестовое задание</vt:lpstr>
      <vt:lpstr>Используемые технологии</vt:lpstr>
      <vt:lpstr>Разворачивание проекта</vt:lpstr>
      <vt:lpstr>Структура проекта</vt:lpstr>
      <vt:lpstr>Запускаем проект. Переходим на страницу  Create products and check results</vt:lpstr>
      <vt:lpstr>На странице доступен такой функционал: создание продуктов, проверка регулярного выражения, мультипоточная проверка. Покажем результаты работы каждой из кнопок</vt:lpstr>
      <vt:lpstr>Нажимаем “Create products”, поставив перед этим 1000 элементов. Продукты заполняются по шаблону: name K, description K (где K = 0..N) На создание 1000000 элементов у меня ушло чуть менее 2ч. Но это не многопоточное создание – думаю, многопоточно создалось бы быстрее </vt:lpstr>
      <vt:lpstr>Были созданы 1000 элементов. После этого происходит инициализация таблицы продуктов (для последующей работы в ShopController). (Инициализация продуктов также происходит при старте приложения)</vt:lpstr>
      <vt:lpstr>Теперь проверим регулярное выражение. Нажимаем “Check regular expression”. В фильтре стоит – не показывать все числа, кроме 0 и 9 – результат в таблице</vt:lpstr>
      <vt:lpstr>Теперь поменяем фильтр регулярного выражения – поставим ^.*[1234567].*$. В результирующей таблице 784 элемента, а допустимо 100 – поэтому таблица не выводится, но сообщаются резуьтаты выполнения запроса:</vt:lpstr>
      <vt:lpstr>Проверим как работает приложение с многопоточными запросами. Нажмем кнопку «Check multithreading». Регулярные выражения разные – шаблон “^.*[X].*$.” (где X – случайное число от 0 до 1000).   В константах стоит ограничение на кол-во потоков (3 потока), которые одновременно работают с ShopController – видим это на странице</vt:lpstr>
      <vt:lpstr>Теперь изменим константу MAX_SHOP_CONTROLLER_THREADS = 10 в \\web\tools\Constants (проект необходимо перезапустить)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Тестовое задание</dc:title>
  <dc:creator>Константин Журов</dc:creator>
  <cp:lastModifiedBy>Константин Журов</cp:lastModifiedBy>
  <cp:revision>69</cp:revision>
  <dcterms:created xsi:type="dcterms:W3CDTF">2020-01-13T14:49:10Z</dcterms:created>
  <dcterms:modified xsi:type="dcterms:W3CDTF">2020-01-13T16:12:44Z</dcterms:modified>
</cp:coreProperties>
</file>