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305" r:id="rId2"/>
    <p:sldId id="347" r:id="rId3"/>
    <p:sldId id="319" r:id="rId4"/>
    <p:sldId id="320" r:id="rId5"/>
    <p:sldId id="321" r:id="rId6"/>
    <p:sldId id="322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4" r:id="rId15"/>
    <p:sldId id="324" r:id="rId16"/>
    <p:sldId id="343" r:id="rId17"/>
    <p:sldId id="326" r:id="rId18"/>
    <p:sldId id="346" r:id="rId19"/>
    <p:sldId id="327" r:id="rId20"/>
    <p:sldId id="328" r:id="rId21"/>
    <p:sldId id="329" r:id="rId22"/>
    <p:sldId id="330" r:id="rId23"/>
    <p:sldId id="331" r:id="rId24"/>
    <p:sldId id="333" r:id="rId25"/>
    <p:sldId id="342" r:id="rId26"/>
    <p:sldId id="345" r:id="rId27"/>
    <p:sldId id="332" r:id="rId28"/>
    <p:sldId id="341" r:id="rId29"/>
    <p:sldId id="348" r:id="rId3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0EF5F-8640-488A-A037-2F983BC5E918}" type="datetimeFigureOut">
              <a:rPr lang="sk-SK" smtClean="0"/>
              <a:t>17. 4. 2019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146DE-875C-47B9-9A15-8EAEF9190E3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73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99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835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89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186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058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552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25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59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112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012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711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323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19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615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7606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5413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0500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421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309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7543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6790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161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836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12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974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541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374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65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146DE-875C-47B9-9A15-8EAEF9190E36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32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463F-CAB8-4054-91BE-AF35A45AA309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F63-7AF7-4A96-94CC-DEB96AAEED6A}" type="datetime1">
              <a:rPr lang="sk-SK" smtClean="0"/>
              <a:t>17. 4. 2019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718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A172-E627-467D-98C5-2E39BD106465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667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4D01-CB1B-4D63-9002-6D46F8B78E8D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92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4BDF-C9A7-4063-8AAE-ADCCF128DCEF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30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EB32-1A26-4B4E-BC97-D07545A6EBEC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2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6B8F-F822-455F-9AEB-FABAA73D0E03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13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BC94-2207-4733-8C15-7B6E1A8F5766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2280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6236-0626-4E44-82CC-22C6124F493E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69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B9AC-D234-4AB5-B7B7-DAF8A08E08D6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956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F6A-F3D0-440A-9B43-DB42BFDF2CE7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051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69A3-5927-4EB7-BCE4-27357ACB0381}" type="datetime1">
              <a:rPr lang="sk-SK" smtClean="0"/>
              <a:t>17. 4. 2019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835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4402-ED75-4774-972F-0A68AD669DED}" type="datetime1">
              <a:rPr lang="sk-SK" smtClean="0"/>
              <a:t>17. 4. 2019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179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6F9-1FEE-4F51-A999-2CD5E2872B30}" type="datetime1">
              <a:rPr lang="sk-SK" smtClean="0"/>
              <a:t>17. 4. 2019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43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C1FF-F2EC-4927-8553-C46A1121D796}" type="datetime1">
              <a:rPr lang="sk-SK" smtClean="0"/>
              <a:t>17. 4. 2019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2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18D-4642-41A9-8875-4BB846BEAC03}" type="datetime1">
              <a:rPr lang="sk-SK" smtClean="0"/>
              <a:t>17. 4. 2019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85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FD18-8A85-44FC-AC58-5F9EEC6875F7}" type="datetime1">
              <a:rPr lang="sk-SK" smtClean="0"/>
              <a:t>17. 4. 2019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9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F9B7B3-CB77-4525-BF4A-C41FDB837E9F}" type="datetime1">
              <a:rPr lang="sk-SK" smtClean="0"/>
              <a:t>17. 4. 2019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5E1487-A646-4C60-9DCF-F4C52352D11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8189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/>
              <a:t>preparation for the course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sk-SK" dirty="0" err="1">
                <a:solidFill>
                  <a:schemeClr val="tx1"/>
                </a:solidFill>
              </a:rPr>
              <a:t>reat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sk-SK" dirty="0" err="1">
                <a:solidFill>
                  <a:schemeClr val="tx1"/>
                </a:solidFill>
              </a:rPr>
              <a:t>directory</a:t>
            </a:r>
            <a:r>
              <a:rPr lang="sk-SK" dirty="0">
                <a:solidFill>
                  <a:schemeClr val="tx1"/>
                </a:solidFill>
              </a:rPr>
              <a:t> C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err="1">
                <a:solidFill>
                  <a:schemeClr val="tx1"/>
                </a:solidFill>
              </a:rPr>
              <a:t>devel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open shared disk P:/</a:t>
            </a:r>
            <a:r>
              <a:rPr lang="en-US" dirty="0" err="1">
                <a:solidFill>
                  <a:schemeClr val="tx1"/>
                </a:solidFill>
              </a:rPr>
              <a:t>mwa1</a:t>
            </a:r>
            <a:r>
              <a:rPr lang="en-US" dirty="0">
                <a:solidFill>
                  <a:schemeClr val="tx1"/>
                </a:solidFill>
              </a:rPr>
              <a:t> and copy content to C:/</a:t>
            </a:r>
            <a:r>
              <a:rPr lang="en-US" dirty="0" err="1">
                <a:solidFill>
                  <a:schemeClr val="tx1"/>
                </a:solidFill>
              </a:rPr>
              <a:t>devel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sk-SK" dirty="0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launch </a:t>
            </a:r>
            <a:r>
              <a:rPr lang="en-US" dirty="0" err="1" smtClean="0">
                <a:solidFill>
                  <a:schemeClr val="tx1"/>
                </a:solidFill>
              </a:rPr>
              <a:t>itl</a:t>
            </a:r>
            <a:r>
              <a:rPr lang="en-US" dirty="0" smtClean="0">
                <a:solidFill>
                  <a:schemeClr val="tx1"/>
                </a:solidFill>
              </a:rPr>
              <a:t>-modern-</a:t>
            </a:r>
            <a:r>
              <a:rPr lang="en-US" dirty="0" err="1" smtClean="0">
                <a:solidFill>
                  <a:schemeClr val="tx1"/>
                </a:solidFill>
              </a:rPr>
              <a:t>examples1.bat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launch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basic development tools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1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e9</a:t>
            </a:r>
            <a:r>
              <a:rPr lang="en-US" sz="4000" b="1" dirty="0" smtClean="0"/>
              <a:t> – …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…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0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e10</a:t>
            </a:r>
            <a:r>
              <a:rPr lang="en-US" sz="4000" b="1" dirty="0" smtClean="0"/>
              <a:t> – …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…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10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e11</a:t>
            </a:r>
            <a:r>
              <a:rPr lang="en-US" sz="4000" b="1" dirty="0" smtClean="0"/>
              <a:t> – …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…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84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e12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CLI &amp; hand-on workshop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nstall Node</a:t>
            </a:r>
          </a:p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 terminal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vue</a:t>
            </a:r>
            <a:r>
              <a:rPr lang="en-US" dirty="0" smtClean="0">
                <a:solidFill>
                  <a:schemeClr val="tx1"/>
                </a:solidFill>
              </a:rPr>
              <a:t> create project</a:t>
            </a:r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generate project Structure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77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e13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VUE</a:t>
            </a:r>
            <a:r>
              <a:rPr lang="en-US" dirty="0" smtClean="0"/>
              <a:t> DOC &amp; </a:t>
            </a:r>
            <a:r>
              <a:rPr lang="en-US" dirty="0" err="1" smtClean="0"/>
              <a:t>Vue</a:t>
            </a:r>
            <a:r>
              <a:rPr lang="en-US" dirty="0" smtClean="0"/>
              <a:t> INSTANCE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14</a:t>
            </a:fld>
            <a:endParaRPr lang="sk-SK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84209" y="2174724"/>
            <a:ext cx="10784977" cy="1163025"/>
          </a:xfrm>
        </p:spPr>
        <p:txBody>
          <a:bodyPr/>
          <a:lstStyle/>
          <a:p>
            <a:r>
              <a:rPr lang="sk-SK" dirty="0" err="1">
                <a:solidFill>
                  <a:schemeClr val="tx1"/>
                </a:solidFill>
              </a:rPr>
              <a:t>https</a:t>
            </a:r>
            <a:r>
              <a:rPr lang="sk-SK" dirty="0">
                <a:solidFill>
                  <a:schemeClr val="tx1"/>
                </a:solidFill>
              </a:rPr>
              <a:t>://</a:t>
            </a:r>
            <a:r>
              <a:rPr lang="sk-SK" dirty="0" err="1">
                <a:solidFill>
                  <a:schemeClr val="tx1"/>
                </a:solidFill>
              </a:rPr>
              <a:t>vuejs.org</a:t>
            </a:r>
            <a:r>
              <a:rPr lang="sk-SK" dirty="0">
                <a:solidFill>
                  <a:schemeClr val="tx1"/>
                </a:solidFill>
              </a:rPr>
              <a:t>/</a:t>
            </a:r>
            <a:r>
              <a:rPr lang="sk-SK" dirty="0" err="1">
                <a:solidFill>
                  <a:schemeClr val="tx1"/>
                </a:solidFill>
              </a:rPr>
              <a:t>v2</a:t>
            </a:r>
            <a:r>
              <a:rPr lang="sk-SK" dirty="0">
                <a:solidFill>
                  <a:schemeClr val="tx1"/>
                </a:solidFill>
              </a:rPr>
              <a:t>/</a:t>
            </a:r>
            <a:r>
              <a:rPr lang="sk-SK" dirty="0" err="1">
                <a:solidFill>
                  <a:schemeClr val="tx1"/>
                </a:solidFill>
              </a:rPr>
              <a:t>guide</a:t>
            </a:r>
            <a:r>
              <a:rPr lang="sk-SK" dirty="0">
                <a:solidFill>
                  <a:schemeClr val="tx1"/>
                </a:solidFill>
              </a:rPr>
              <a:t>/</a:t>
            </a:r>
          </a:p>
          <a:p>
            <a:endParaRPr lang="sk-SK" dirty="0"/>
          </a:p>
        </p:txBody>
      </p:sp>
      <p:pic>
        <p:nvPicPr>
          <p:cNvPr id="10" name="Picture 2" descr="The Vue Instance Lifecyc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914496" y="1107464"/>
            <a:ext cx="2910648" cy="73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e13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Show data variable reactivity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from browser console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err="1" smtClean="0">
                <a:solidFill>
                  <a:schemeClr val="tx1"/>
                </a:solidFill>
              </a:rPr>
              <a:t>Vue</a:t>
            </a:r>
            <a:r>
              <a:rPr lang="en-US" dirty="0" smtClean="0">
                <a:solidFill>
                  <a:schemeClr val="tx1"/>
                </a:solidFill>
              </a:rPr>
              <a:t> browser plugin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all next examples: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change directory to the current example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 smtClean="0">
                <a:solidFill>
                  <a:schemeClr val="tx1"/>
                </a:solidFill>
              </a:rPr>
              <a:t> install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 smtClean="0">
                <a:solidFill>
                  <a:schemeClr val="tx1"/>
                </a:solidFill>
              </a:rPr>
              <a:t> run serve</a:t>
            </a:r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variables &amp; data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68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e13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CODE FORMATTING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16</a:t>
            </a:fld>
            <a:endParaRPr lang="sk-SK"/>
          </a:p>
        </p:txBody>
      </p:sp>
      <p:sp>
        <p:nvSpPr>
          <p:cNvPr id="10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show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 configuration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</a:t>
            </a:r>
            <a:r>
              <a:rPr lang="en-US" dirty="0" err="1" smtClean="0">
                <a:solidFill>
                  <a:schemeClr val="tx1"/>
                </a:solidFill>
              </a:rPr>
              <a:t>settings.xml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configure </a:t>
            </a:r>
            <a:r>
              <a:rPr lang="en-US" dirty="0" err="1" smtClean="0">
                <a:solidFill>
                  <a:schemeClr val="tx1"/>
                </a:solidFill>
              </a:rPr>
              <a:t>settings.xml</a:t>
            </a:r>
            <a:r>
              <a:rPr lang="en-US" dirty="0" smtClean="0">
                <a:solidFill>
                  <a:schemeClr val="tx1"/>
                </a:solidFill>
              </a:rPr>
              <a:t> by copying prepared configuration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formatting and </a:t>
            </a:r>
            <a:r>
              <a:rPr lang="en-US" dirty="0" err="1" smtClean="0">
                <a:solidFill>
                  <a:schemeClr val="tx1"/>
                </a:solidFill>
              </a:rPr>
              <a:t>autosave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show upgrade of </a:t>
            </a:r>
            <a:r>
              <a:rPr lang="en-US" dirty="0" err="1">
                <a:solidFill>
                  <a:schemeClr val="tx1"/>
                </a:solidFill>
              </a:rPr>
              <a:t>eslint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plugin:vue</a:t>
            </a:r>
            <a:r>
              <a:rPr lang="en-US" dirty="0" smtClean="0">
                <a:solidFill>
                  <a:schemeClr val="tx1"/>
                </a:solidFill>
              </a:rPr>
              <a:t>/essential‘ to recommended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show </a:t>
            </a:r>
            <a:r>
              <a:rPr lang="en-US" dirty="0" err="1" smtClean="0">
                <a:solidFill>
                  <a:schemeClr val="tx1"/>
                </a:solidFill>
              </a:rPr>
              <a:t>autoformatting</a:t>
            </a:r>
            <a:r>
              <a:rPr lang="en-US" dirty="0" smtClean="0">
                <a:solidFill>
                  <a:schemeClr val="tx1"/>
                </a:solidFill>
              </a:rPr>
              <a:t> after the upgrade</a:t>
            </a:r>
          </a:p>
        </p:txBody>
      </p:sp>
    </p:spTree>
    <p:extLst>
      <p:ext uri="{BB962C8B-B14F-4D97-AF65-F5344CB8AC3E}">
        <p14:creationId xmlns:p14="http://schemas.microsoft.com/office/powerpoint/2010/main" val="15755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e14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remember the layout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8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e15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list rendering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v-for directive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47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e16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conditional rendering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v-if, v-</a:t>
            </a:r>
            <a:r>
              <a:rPr lang="en-US" dirty="0" err="1" smtClean="0"/>
              <a:t>elseif</a:t>
            </a:r>
            <a:r>
              <a:rPr lang="en-US" dirty="0" smtClean="0"/>
              <a:t>, v-else directives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33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</a:t>
            </a:r>
            <a:r>
              <a:rPr lang="en-US" sz="4000" b="1" dirty="0" smtClean="0"/>
              <a:t> – web development preview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 plugins auto-close-tag, auto-rename-tag on showing </a:t>
            </a:r>
            <a:r>
              <a:rPr lang="en-US" dirty="0" err="1" smtClean="0">
                <a:solidFill>
                  <a:schemeClr val="tx1"/>
                </a:solidFill>
              </a:rPr>
              <a:t>e01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show </a:t>
            </a:r>
            <a:r>
              <a:rPr lang="en-US" dirty="0">
                <a:solidFill>
                  <a:schemeClr val="tx1"/>
                </a:solidFill>
              </a:rPr>
              <a:t>the plugin </a:t>
            </a:r>
            <a:r>
              <a:rPr lang="en-US" dirty="0" smtClean="0">
                <a:solidFill>
                  <a:schemeClr val="tx1"/>
                </a:solidFill>
              </a:rPr>
              <a:t>effect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Pure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0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e17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event handling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94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e18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style binding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28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e19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class binding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10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e20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sk-SK" dirty="0" err="1" smtClean="0">
                <a:solidFill>
                  <a:schemeClr val="tx1"/>
                </a:solidFill>
              </a:rPr>
              <a:t>Node</a:t>
            </a:r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COMPUTED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2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e21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components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73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e22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communicating events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3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e23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sk-SK" dirty="0" err="1" smtClean="0">
                <a:solidFill>
                  <a:schemeClr val="tx1"/>
                </a:solidFill>
              </a:rPr>
              <a:t>Node</a:t>
            </a:r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forms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85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e24</a:t>
            </a:r>
            <a:r>
              <a:rPr lang="en-US" sz="4000" b="1" dirty="0" smtClean="0"/>
              <a:t> – </a:t>
            </a:r>
            <a:r>
              <a:rPr lang="en-US" sz="4000" b="1" dirty="0" err="1" smtClean="0"/>
              <a:t>vue</a:t>
            </a:r>
            <a:r>
              <a:rPr lang="en-US" sz="4000" b="1" dirty="0" smtClean="0"/>
              <a:t> basics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tabs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9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e25</a:t>
            </a:r>
            <a:r>
              <a:rPr lang="en-US" sz="4000" b="1" dirty="0" smtClean="0"/>
              <a:t> – practical </a:t>
            </a:r>
            <a:r>
              <a:rPr lang="en-US" sz="4000" b="1" dirty="0" err="1" smtClean="0"/>
              <a:t>vue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localization and </a:t>
            </a:r>
            <a:r>
              <a:rPr lang="en-US" dirty="0" err="1" smtClean="0"/>
              <a:t>i18n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42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e26</a:t>
            </a:r>
            <a:r>
              <a:rPr lang="en-US" sz="4000" b="1" dirty="0" smtClean="0"/>
              <a:t> – practical </a:t>
            </a:r>
            <a:r>
              <a:rPr lang="en-US" sz="4000" b="1" dirty="0" err="1" smtClean="0"/>
              <a:t>vue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simple e-shop building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37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e2</a:t>
            </a:r>
            <a:r>
              <a:rPr lang="en-US" sz="4000" b="1" dirty="0" smtClean="0"/>
              <a:t> – </a:t>
            </a:r>
            <a:r>
              <a:rPr lang="en-US" sz="4000" b="1" dirty="0"/>
              <a:t>web development preview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the help of libraries (JQUERY)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2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e3</a:t>
            </a:r>
            <a:r>
              <a:rPr lang="en-US" sz="4000" b="1" dirty="0" smtClean="0"/>
              <a:t> – </a:t>
            </a:r>
            <a:r>
              <a:rPr lang="en-US" sz="4000" b="1" dirty="0"/>
              <a:t>web development preview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install plugins </a:t>
            </a:r>
            <a:r>
              <a:rPr lang="en-US" dirty="0" err="1" smtClean="0">
                <a:solidFill>
                  <a:schemeClr val="tx1"/>
                </a:solidFill>
              </a:rPr>
              <a:t>Vetur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Eslint</a:t>
            </a:r>
            <a:r>
              <a:rPr lang="en-US" dirty="0" smtClean="0">
                <a:solidFill>
                  <a:schemeClr val="tx1"/>
                </a:solidFill>
              </a:rPr>
              <a:t> and Prettier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show highlighted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Web Components with </a:t>
            </a:r>
            <a:r>
              <a:rPr lang="en-US" dirty="0" err="1" smtClean="0"/>
              <a:t>js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01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e4</a:t>
            </a:r>
            <a:r>
              <a:rPr lang="en-US" sz="4000" b="1" dirty="0" smtClean="0"/>
              <a:t> </a:t>
            </a:r>
            <a:r>
              <a:rPr lang="en-US" sz="4000" b="1" dirty="0"/>
              <a:t>– web development preview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Web Component with </a:t>
            </a:r>
            <a:r>
              <a:rPr lang="en-US" dirty="0" err="1" smtClean="0"/>
              <a:t>vue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54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e5</a:t>
            </a:r>
            <a:r>
              <a:rPr lang="en-US" sz="4000" b="1" dirty="0" smtClean="0"/>
              <a:t> – web components libraries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puzzle an application together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8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e6</a:t>
            </a:r>
            <a:r>
              <a:rPr lang="en-US" sz="4000" b="1" dirty="0" smtClean="0"/>
              <a:t> – …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…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99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e7</a:t>
            </a:r>
            <a:r>
              <a:rPr lang="en-US" sz="4000" b="1" dirty="0" smtClean="0"/>
              <a:t> – …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…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59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684211" y="315926"/>
            <a:ext cx="10784977" cy="929399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e8</a:t>
            </a:r>
            <a:r>
              <a:rPr lang="en-US" sz="4000" b="1" dirty="0" smtClean="0"/>
              <a:t> – …</a:t>
            </a:r>
            <a:endParaRPr lang="sk-SK" sz="4000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4211" y="2174723"/>
            <a:ext cx="10784976" cy="4156407"/>
          </a:xfrm>
        </p:spPr>
        <p:txBody>
          <a:bodyPr/>
          <a:lstStyle/>
          <a:p>
            <a:endParaRPr lang="sk-SK" dirty="0" smtClean="0">
              <a:solidFill>
                <a:schemeClr val="tx1"/>
              </a:solidFill>
            </a:endParaRPr>
          </a:p>
        </p:txBody>
      </p:sp>
      <p:sp>
        <p:nvSpPr>
          <p:cNvPr id="6" name="Nadpis 3"/>
          <p:cNvSpPr txBox="1">
            <a:spLocks/>
          </p:cNvSpPr>
          <p:nvPr/>
        </p:nvSpPr>
        <p:spPr>
          <a:xfrm>
            <a:off x="3344092" y="12453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sk-SK" dirty="0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3496492" y="1397725"/>
            <a:ext cx="8125095" cy="9318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…</a:t>
            </a: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487-A646-4C60-9DCF-F4C52352D11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51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sek">
  <a:themeElements>
    <a:clrScheme name="Výs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984</TotalTime>
  <Words>379</Words>
  <Application>Microsoft Office PowerPoint</Application>
  <PresentationFormat>Širokouhlá</PresentationFormat>
  <Paragraphs>147</Paragraphs>
  <Slides>29</Slides>
  <Notes>29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3" baseType="lpstr">
      <vt:lpstr>Calibri</vt:lpstr>
      <vt:lpstr>Century Gothic</vt:lpstr>
      <vt:lpstr>Wingdings 3</vt:lpstr>
      <vt:lpstr>Výsek</vt:lpstr>
      <vt:lpstr>preparation for the course</vt:lpstr>
      <vt:lpstr>e1 – web development preview</vt:lpstr>
      <vt:lpstr>e2 – web development preview</vt:lpstr>
      <vt:lpstr>e3 – web development preview</vt:lpstr>
      <vt:lpstr>e4 – web development preview</vt:lpstr>
      <vt:lpstr>e5 – web components libraries</vt:lpstr>
      <vt:lpstr>e6 – …</vt:lpstr>
      <vt:lpstr>e7 – …</vt:lpstr>
      <vt:lpstr>e8 – …</vt:lpstr>
      <vt:lpstr>e9 – …</vt:lpstr>
      <vt:lpstr>e10 – …</vt:lpstr>
      <vt:lpstr>e11 – …</vt:lpstr>
      <vt:lpstr>e12 – VUE CLI &amp; hand-on workshop</vt:lpstr>
      <vt:lpstr>e13 – vue basics</vt:lpstr>
      <vt:lpstr>e13 – vue basics</vt:lpstr>
      <vt:lpstr>e13 – vue basics</vt:lpstr>
      <vt:lpstr>e14 – vue basics</vt:lpstr>
      <vt:lpstr>e15 – vue list rendering</vt:lpstr>
      <vt:lpstr>e16 – vue conditional rendering</vt:lpstr>
      <vt:lpstr>e17 – vue basics</vt:lpstr>
      <vt:lpstr>e18 – vue basics</vt:lpstr>
      <vt:lpstr>e19 – vue basics</vt:lpstr>
      <vt:lpstr>e20 – vue basics</vt:lpstr>
      <vt:lpstr>e21 – vue basics</vt:lpstr>
      <vt:lpstr>e22 – vue basics</vt:lpstr>
      <vt:lpstr>e23 – vue basics</vt:lpstr>
      <vt:lpstr>e24 – vue basics</vt:lpstr>
      <vt:lpstr>e25 – practical vue</vt:lpstr>
      <vt:lpstr>e26 – practical vue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NPM</dc:title>
  <dc:creator>mla</dc:creator>
  <cp:lastModifiedBy>mla</cp:lastModifiedBy>
  <cp:revision>115</cp:revision>
  <dcterms:created xsi:type="dcterms:W3CDTF">2019-03-25T12:12:11Z</dcterms:created>
  <dcterms:modified xsi:type="dcterms:W3CDTF">2019-04-17T19:57:54Z</dcterms:modified>
</cp:coreProperties>
</file>