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FF0732-87F6-4375-833E-8808C1790F7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7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5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5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1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9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9118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804333"/>
            <a:ext cx="12192000" cy="568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973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152C-AB74-4574-AB51-905D8C8DC42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0133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213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81E6-746B-41DD-A629-E16F90162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6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의 화면 이동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show, hide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Form1</a:t>
            </a:r>
            <a:r>
              <a:rPr lang="ko-KR" altLang="en-US" dirty="0" smtClean="0"/>
              <a:t>의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205" y="1291102"/>
            <a:ext cx="781159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37080</TotalTime>
  <Words>10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Form의 화면 이동  </vt:lpstr>
      <vt:lpstr>Form1의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전기차량용 충전기-SW</dc:title>
  <dc:creator>USER</dc:creator>
  <cp:lastModifiedBy>sh</cp:lastModifiedBy>
  <cp:revision>458</cp:revision>
  <dcterms:created xsi:type="dcterms:W3CDTF">2023-02-27T00:29:51Z</dcterms:created>
  <dcterms:modified xsi:type="dcterms:W3CDTF">2023-08-06T16:26:09Z</dcterms:modified>
</cp:coreProperties>
</file>