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3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8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6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C7F1-4DDF-4FF2-9475-F7D32E6E20D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643D-0651-4A9A-A002-C54F8937A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Nextjs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setup, create nextjs app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7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Nextjs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Nextjs </dc:title>
  <dc:creator>shpc</dc:creator>
  <cp:lastModifiedBy>shpc</cp:lastModifiedBy>
  <cp:revision>1</cp:revision>
  <dcterms:created xsi:type="dcterms:W3CDTF">2024-06-24T15:53:03Z</dcterms:created>
  <dcterms:modified xsi:type="dcterms:W3CDTF">2024-06-24T15:58:07Z</dcterms:modified>
</cp:coreProperties>
</file>