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3A29-CC65-4CAE-A3C9-CBA422FC892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4A21-2343-4550-AFD7-606EE70F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3A29-CC65-4CAE-A3C9-CBA422FC892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4A21-2343-4550-AFD7-606EE70F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3A29-CC65-4CAE-A3C9-CBA422FC892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4A21-2343-4550-AFD7-606EE70F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2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3A29-CC65-4CAE-A3C9-CBA422FC892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4A21-2343-4550-AFD7-606EE70F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7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3A29-CC65-4CAE-A3C9-CBA422FC892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4A21-2343-4550-AFD7-606EE70F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5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3A29-CC65-4CAE-A3C9-CBA422FC892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4A21-2343-4550-AFD7-606EE70F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3A29-CC65-4CAE-A3C9-CBA422FC892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4A21-2343-4550-AFD7-606EE70F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1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3A29-CC65-4CAE-A3C9-CBA422FC892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4A21-2343-4550-AFD7-606EE70F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8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3A29-CC65-4CAE-A3C9-CBA422FC892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4A21-2343-4550-AFD7-606EE70F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3A29-CC65-4CAE-A3C9-CBA422FC892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4A21-2343-4550-AFD7-606EE70F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3A29-CC65-4CAE-A3C9-CBA422FC892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4A21-2343-4550-AFD7-606EE70F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9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3A29-CC65-4CAE-A3C9-CBA422FC892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64A21-2343-4550-AFD7-606EE70F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4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6" y="571857"/>
            <a:ext cx="7619048" cy="57142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8660" y="3429000"/>
            <a:ext cx="4785360" cy="1117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47900" y="2514600"/>
            <a:ext cx="685800" cy="617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33700" y="2514600"/>
            <a:ext cx="929640" cy="617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63340" y="2514600"/>
            <a:ext cx="800100" cy="617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48" y="3562349"/>
            <a:ext cx="850503" cy="85050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>
          <a:xfrm flipH="1" flipV="1">
            <a:off x="4263390" y="3131820"/>
            <a:ext cx="308610" cy="430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06" y="3429000"/>
            <a:ext cx="1060714" cy="65151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882140" y="3048000"/>
            <a:ext cx="48006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3628757"/>
            <a:ext cx="1531620" cy="25199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025140" y="3154412"/>
            <a:ext cx="274320" cy="474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62200" y="2232660"/>
            <a:ext cx="4221480" cy="281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83680" y="2188964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larger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18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Sol-stice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mborek</dc:creator>
  <cp:lastModifiedBy>mborek</cp:lastModifiedBy>
  <cp:revision>1</cp:revision>
  <dcterms:created xsi:type="dcterms:W3CDTF">2014-09-11T07:38:06Z</dcterms:created>
  <dcterms:modified xsi:type="dcterms:W3CDTF">2014-09-11T07:45:57Z</dcterms:modified>
</cp:coreProperties>
</file>