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88" r:id="rId3"/>
    <p:sldId id="286" r:id="rId4"/>
    <p:sldId id="315" r:id="rId5"/>
    <p:sldId id="289" r:id="rId6"/>
    <p:sldId id="290" r:id="rId7"/>
    <p:sldId id="316" r:id="rId8"/>
    <p:sldId id="265" r:id="rId9"/>
    <p:sldId id="297" r:id="rId10"/>
    <p:sldId id="303" r:id="rId11"/>
    <p:sldId id="291" r:id="rId12"/>
    <p:sldId id="304" r:id="rId13"/>
    <p:sldId id="306" r:id="rId14"/>
    <p:sldId id="307" r:id="rId15"/>
    <p:sldId id="308" r:id="rId16"/>
    <p:sldId id="309" r:id="rId17"/>
    <p:sldId id="305" r:id="rId18"/>
    <p:sldId id="292" r:id="rId19"/>
    <p:sldId id="296" r:id="rId20"/>
    <p:sldId id="299" r:id="rId21"/>
    <p:sldId id="300" r:id="rId22"/>
    <p:sldId id="301" r:id="rId23"/>
    <p:sldId id="302" r:id="rId24"/>
    <p:sldId id="293" r:id="rId25"/>
    <p:sldId id="294" r:id="rId26"/>
    <p:sldId id="298" r:id="rId27"/>
    <p:sldId id="314" r:id="rId28"/>
    <p:sldId id="310" r:id="rId29"/>
    <p:sldId id="311" r:id="rId30"/>
    <p:sldId id="312" r:id="rId31"/>
    <p:sldId id="313"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963A"/>
    <a:srgbClr val="F27017"/>
    <a:srgbClr val="069CD0"/>
    <a:srgbClr val="EF590D"/>
    <a:srgbClr val="08387F"/>
    <a:srgbClr val="F0F0F0"/>
    <a:srgbClr val="DCDCDC"/>
    <a:srgbClr val="027FBF"/>
    <a:srgbClr val="015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FE987-E009-4136-AD8B-BF0B595DF46C}" v="166" dt="2023-02-20T23:26:28.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91264" autoAdjust="0"/>
  </p:normalViewPr>
  <p:slideViewPr>
    <p:cSldViewPr snapToGrid="0">
      <p:cViewPr varScale="1">
        <p:scale>
          <a:sx n="97" d="100"/>
          <a:sy n="97" d="100"/>
        </p:scale>
        <p:origin x="978" y="96"/>
      </p:cViewPr>
      <p:guideLst/>
    </p:cSldViewPr>
  </p:slideViewPr>
  <p:notesTextViewPr>
    <p:cViewPr>
      <p:scale>
        <a:sx n="1" d="1"/>
        <a:sy n="1" d="1"/>
      </p:scale>
      <p:origin x="0" y="0"/>
    </p:cViewPr>
  </p:notesTextViewPr>
  <p:notesViewPr>
    <p:cSldViewPr snapToGrid="0">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isan@ub.ac.id" userId="621195e8-a943-467c-896d-48781613017d" providerId="ADAL" clId="{BFBECE07-59F2-4492-911F-D2806F77B881}"/>
    <pc:docChg chg="undo redo custSel addSld modSld modMainMaster">
      <pc:chgData name="andrisan@ub.ac.id" userId="621195e8-a943-467c-896d-48781613017d" providerId="ADAL" clId="{BFBECE07-59F2-4492-911F-D2806F77B881}" dt="2021-02-17T04:35:41.098" v="3893"/>
      <pc:docMkLst>
        <pc:docMk/>
      </pc:docMkLst>
      <pc:sldChg chg="addSp delSp modSp mod">
        <pc:chgData name="andrisan@ub.ac.id" userId="621195e8-a943-467c-896d-48781613017d" providerId="ADAL" clId="{BFBECE07-59F2-4492-911F-D2806F77B881}" dt="2021-02-16T15:00:14.876" v="85" actId="20577"/>
        <pc:sldMkLst>
          <pc:docMk/>
          <pc:sldMk cId="3416697499" sldId="256"/>
        </pc:sldMkLst>
        <pc:spChg chg="add del mod">
          <ac:chgData name="andrisan@ub.ac.id" userId="621195e8-a943-467c-896d-48781613017d" providerId="ADAL" clId="{BFBECE07-59F2-4492-911F-D2806F77B881}" dt="2021-02-16T14:59:53.880" v="34" actId="20577"/>
          <ac:spMkLst>
            <pc:docMk/>
            <pc:sldMk cId="3416697499" sldId="256"/>
            <ac:spMk id="2" creationId="{3FA1333F-B28D-480F-B9D5-EFE6CF86B585}"/>
          </ac:spMkLst>
        </pc:spChg>
        <pc:spChg chg="mod">
          <ac:chgData name="andrisan@ub.ac.id" userId="621195e8-a943-467c-896d-48781613017d" providerId="ADAL" clId="{BFBECE07-59F2-4492-911F-D2806F77B881}" dt="2021-02-16T15:00:14.876" v="85" actId="20577"/>
          <ac:spMkLst>
            <pc:docMk/>
            <pc:sldMk cId="3416697499" sldId="256"/>
            <ac:spMk id="3" creationId="{715A5CA6-D44D-47A7-9D7A-5A2D0C9CC48F}"/>
          </ac:spMkLst>
        </pc:spChg>
        <pc:spChg chg="add del mod">
          <ac:chgData name="andrisan@ub.ac.id" userId="621195e8-a943-467c-896d-48781613017d" providerId="ADAL" clId="{BFBECE07-59F2-4492-911F-D2806F77B881}" dt="2021-02-16T14:59:25.303" v="1"/>
          <ac:spMkLst>
            <pc:docMk/>
            <pc:sldMk cId="3416697499" sldId="256"/>
            <ac:spMk id="5" creationId="{FC732909-02E2-4540-A91D-E5B1AC8F3E83}"/>
          </ac:spMkLst>
        </pc:spChg>
        <pc:graphicFrameChg chg="add del mod">
          <ac:chgData name="andrisan@ub.ac.id" userId="621195e8-a943-467c-896d-48781613017d" providerId="ADAL" clId="{BFBECE07-59F2-4492-911F-D2806F77B881}" dt="2021-02-16T14:59:25.303" v="1"/>
          <ac:graphicFrameMkLst>
            <pc:docMk/>
            <pc:sldMk cId="3416697499" sldId="256"/>
            <ac:graphicFrameMk id="4" creationId="{58719C5A-5405-4D10-96AB-63E2F8F9E8AA}"/>
          </ac:graphicFrameMkLst>
        </pc:graphicFrameChg>
      </pc:sldChg>
      <pc:sldChg chg="modSp new mod">
        <pc:chgData name="andrisan@ub.ac.id" userId="621195e8-a943-467c-896d-48781613017d" providerId="ADAL" clId="{BFBECE07-59F2-4492-911F-D2806F77B881}" dt="2021-02-16T22:46:49.016" v="540" actId="20577"/>
        <pc:sldMkLst>
          <pc:docMk/>
          <pc:sldMk cId="3352865694" sldId="257"/>
        </pc:sldMkLst>
        <pc:spChg chg="mod">
          <ac:chgData name="andrisan@ub.ac.id" userId="621195e8-a943-467c-896d-48781613017d" providerId="ADAL" clId="{BFBECE07-59F2-4492-911F-D2806F77B881}" dt="2021-02-16T22:41:13.037" v="98" actId="20577"/>
          <ac:spMkLst>
            <pc:docMk/>
            <pc:sldMk cId="3352865694" sldId="257"/>
            <ac:spMk id="2" creationId="{2CF9FD07-DC7A-4E3D-BF6F-D5CBCB091C33}"/>
          </ac:spMkLst>
        </pc:spChg>
        <pc:spChg chg="mod">
          <ac:chgData name="andrisan@ub.ac.id" userId="621195e8-a943-467c-896d-48781613017d" providerId="ADAL" clId="{BFBECE07-59F2-4492-911F-D2806F77B881}" dt="2021-02-16T22:46:49.016" v="540" actId="20577"/>
          <ac:spMkLst>
            <pc:docMk/>
            <pc:sldMk cId="3352865694" sldId="257"/>
            <ac:spMk id="3" creationId="{B468C85A-6E6E-40AB-AE01-354F3FD540F9}"/>
          </ac:spMkLst>
        </pc:spChg>
      </pc:sldChg>
      <pc:sldChg chg="delSp new mod modClrScheme chgLayout">
        <pc:chgData name="andrisan@ub.ac.id" userId="621195e8-a943-467c-896d-48781613017d" providerId="ADAL" clId="{BFBECE07-59F2-4492-911F-D2806F77B881}" dt="2021-02-16T15:00:30.988" v="88" actId="700"/>
        <pc:sldMkLst>
          <pc:docMk/>
          <pc:sldMk cId="2115567503" sldId="258"/>
        </pc:sldMkLst>
        <pc:spChg chg="del">
          <ac:chgData name="andrisan@ub.ac.id" userId="621195e8-a943-467c-896d-48781613017d" providerId="ADAL" clId="{BFBECE07-59F2-4492-911F-D2806F77B881}" dt="2021-02-16T15:00:30.988" v="88" actId="700"/>
          <ac:spMkLst>
            <pc:docMk/>
            <pc:sldMk cId="2115567503" sldId="258"/>
            <ac:spMk id="2" creationId="{4B555DED-E42A-426D-9F81-981B57A1B0D4}"/>
          </ac:spMkLst>
        </pc:spChg>
        <pc:spChg chg="del">
          <ac:chgData name="andrisan@ub.ac.id" userId="621195e8-a943-467c-896d-48781613017d" providerId="ADAL" clId="{BFBECE07-59F2-4492-911F-D2806F77B881}" dt="2021-02-16T15:00:30.988" v="88" actId="700"/>
          <ac:spMkLst>
            <pc:docMk/>
            <pc:sldMk cId="2115567503" sldId="258"/>
            <ac:spMk id="3" creationId="{16973F57-4F00-4565-A481-13B8B2A015FF}"/>
          </ac:spMkLst>
        </pc:spChg>
      </pc:sldChg>
      <pc:sldChg chg="addSp delSp modSp new mod">
        <pc:chgData name="andrisan@ub.ac.id" userId="621195e8-a943-467c-896d-48781613017d" providerId="ADAL" clId="{BFBECE07-59F2-4492-911F-D2806F77B881}" dt="2021-02-16T23:06:35.775" v="1406" actId="20577"/>
        <pc:sldMkLst>
          <pc:docMk/>
          <pc:sldMk cId="3752050800" sldId="259"/>
        </pc:sldMkLst>
        <pc:spChg chg="mod">
          <ac:chgData name="andrisan@ub.ac.id" userId="621195e8-a943-467c-896d-48781613017d" providerId="ADAL" clId="{BFBECE07-59F2-4492-911F-D2806F77B881}" dt="2021-02-16T22:47:04.925" v="548" actId="20577"/>
          <ac:spMkLst>
            <pc:docMk/>
            <pc:sldMk cId="3752050800" sldId="259"/>
            <ac:spMk id="2" creationId="{682B9D7E-682E-4395-A202-0A12F1256A44}"/>
          </ac:spMkLst>
        </pc:spChg>
        <pc:spChg chg="mod">
          <ac:chgData name="andrisan@ub.ac.id" userId="621195e8-a943-467c-896d-48781613017d" providerId="ADAL" clId="{BFBECE07-59F2-4492-911F-D2806F77B881}" dt="2021-02-16T23:06:35.775" v="1406" actId="20577"/>
          <ac:spMkLst>
            <pc:docMk/>
            <pc:sldMk cId="3752050800" sldId="259"/>
            <ac:spMk id="3" creationId="{56CBEB94-2959-4D9C-A84A-738C4A8B1220}"/>
          </ac:spMkLst>
        </pc:spChg>
        <pc:spChg chg="add del">
          <ac:chgData name="andrisan@ub.ac.id" userId="621195e8-a943-467c-896d-48781613017d" providerId="ADAL" clId="{BFBECE07-59F2-4492-911F-D2806F77B881}" dt="2021-02-16T22:48:59.935" v="652" actId="22"/>
          <ac:spMkLst>
            <pc:docMk/>
            <pc:sldMk cId="3752050800" sldId="259"/>
            <ac:spMk id="5" creationId="{DA9AB30B-8D88-47CD-8DF9-57E9A8FE6D04}"/>
          </ac:spMkLst>
        </pc:spChg>
        <pc:spChg chg="add del mod">
          <ac:chgData name="andrisan@ub.ac.id" userId="621195e8-a943-467c-896d-48781613017d" providerId="ADAL" clId="{BFBECE07-59F2-4492-911F-D2806F77B881}" dt="2021-02-16T22:52:31.718" v="737" actId="478"/>
          <ac:spMkLst>
            <pc:docMk/>
            <pc:sldMk cId="3752050800" sldId="259"/>
            <ac:spMk id="8" creationId="{6AEE65D1-3FEE-488F-B2A2-F9560729DFDB}"/>
          </ac:spMkLst>
        </pc:spChg>
        <pc:spChg chg="add mod">
          <ac:chgData name="andrisan@ub.ac.id" userId="621195e8-a943-467c-896d-48781613017d" providerId="ADAL" clId="{BFBECE07-59F2-4492-911F-D2806F77B881}" dt="2021-02-16T22:54:00.454" v="775" actId="113"/>
          <ac:spMkLst>
            <pc:docMk/>
            <pc:sldMk cId="3752050800" sldId="259"/>
            <ac:spMk id="9" creationId="{D0389A0C-21BA-439C-A09D-24EC003A6167}"/>
          </ac:spMkLst>
        </pc:spChg>
        <pc:picChg chg="add mod">
          <ac:chgData name="andrisan@ub.ac.id" userId="621195e8-a943-467c-896d-48781613017d" providerId="ADAL" clId="{BFBECE07-59F2-4492-911F-D2806F77B881}" dt="2021-02-16T22:50:57.524" v="679" actId="1076"/>
          <ac:picMkLst>
            <pc:docMk/>
            <pc:sldMk cId="3752050800" sldId="259"/>
            <ac:picMk id="7" creationId="{B182A091-A694-4674-A619-3C906E14D721}"/>
          </ac:picMkLst>
        </pc:picChg>
      </pc:sldChg>
      <pc:sldChg chg="modSp new mod">
        <pc:chgData name="andrisan@ub.ac.id" userId="621195e8-a943-467c-896d-48781613017d" providerId="ADAL" clId="{BFBECE07-59F2-4492-911F-D2806F77B881}" dt="2021-02-16T23:07:07.970" v="1411"/>
        <pc:sldMkLst>
          <pc:docMk/>
          <pc:sldMk cId="411396975" sldId="260"/>
        </pc:sldMkLst>
        <pc:spChg chg="mod">
          <ac:chgData name="andrisan@ub.ac.id" userId="621195e8-a943-467c-896d-48781613017d" providerId="ADAL" clId="{BFBECE07-59F2-4492-911F-D2806F77B881}" dt="2021-02-16T23:06:54.298" v="1408" actId="20577"/>
          <ac:spMkLst>
            <pc:docMk/>
            <pc:sldMk cId="411396975" sldId="260"/>
            <ac:spMk id="2" creationId="{D1B086DB-5B7F-4160-A406-3DDE44375021}"/>
          </ac:spMkLst>
        </pc:spChg>
        <pc:spChg chg="mod">
          <ac:chgData name="andrisan@ub.ac.id" userId="621195e8-a943-467c-896d-48781613017d" providerId="ADAL" clId="{BFBECE07-59F2-4492-911F-D2806F77B881}" dt="2021-02-16T23:07:07.970" v="1411"/>
          <ac:spMkLst>
            <pc:docMk/>
            <pc:sldMk cId="411396975" sldId="260"/>
            <ac:spMk id="3" creationId="{D4486A40-0A5F-46C6-80FE-C1B3A4FD48D7}"/>
          </ac:spMkLst>
        </pc:spChg>
      </pc:sldChg>
      <pc:sldChg chg="modSp new mod">
        <pc:chgData name="andrisan@ub.ac.id" userId="621195e8-a943-467c-896d-48781613017d" providerId="ADAL" clId="{BFBECE07-59F2-4492-911F-D2806F77B881}" dt="2021-02-17T01:42:42.510" v="1675" actId="20577"/>
        <pc:sldMkLst>
          <pc:docMk/>
          <pc:sldMk cId="3220088081" sldId="261"/>
        </pc:sldMkLst>
        <pc:spChg chg="mod">
          <ac:chgData name="andrisan@ub.ac.id" userId="621195e8-a943-467c-896d-48781613017d" providerId="ADAL" clId="{BFBECE07-59F2-4492-911F-D2806F77B881}" dt="2021-02-16T23:05:08.823" v="1353" actId="20577"/>
          <ac:spMkLst>
            <pc:docMk/>
            <pc:sldMk cId="3220088081" sldId="261"/>
            <ac:spMk id="2" creationId="{37BD47C6-01C3-49FA-B089-311552DBAF29}"/>
          </ac:spMkLst>
        </pc:spChg>
        <pc:spChg chg="mod">
          <ac:chgData name="andrisan@ub.ac.id" userId="621195e8-a943-467c-896d-48781613017d" providerId="ADAL" clId="{BFBECE07-59F2-4492-911F-D2806F77B881}" dt="2021-02-17T01:42:42.510" v="1675" actId="20577"/>
          <ac:spMkLst>
            <pc:docMk/>
            <pc:sldMk cId="3220088081" sldId="261"/>
            <ac:spMk id="3" creationId="{CFAF1FF1-DBD1-4F30-B2AE-0D75464AD018}"/>
          </ac:spMkLst>
        </pc:spChg>
      </pc:sldChg>
      <pc:sldChg chg="addSp modSp new mod">
        <pc:chgData name="andrisan@ub.ac.id" userId="621195e8-a943-467c-896d-48781613017d" providerId="ADAL" clId="{BFBECE07-59F2-4492-911F-D2806F77B881}" dt="2021-02-17T03:48:55.732" v="2806" actId="404"/>
        <pc:sldMkLst>
          <pc:docMk/>
          <pc:sldMk cId="620259075" sldId="262"/>
        </pc:sldMkLst>
        <pc:spChg chg="mod">
          <ac:chgData name="andrisan@ub.ac.id" userId="621195e8-a943-467c-896d-48781613017d" providerId="ADAL" clId="{BFBECE07-59F2-4492-911F-D2806F77B881}" dt="2021-02-16T23:08:05.653" v="1437" actId="20577"/>
          <ac:spMkLst>
            <pc:docMk/>
            <pc:sldMk cId="620259075" sldId="262"/>
            <ac:spMk id="2" creationId="{627EE679-7970-4C86-B6A8-609BE1A9E0B8}"/>
          </ac:spMkLst>
        </pc:spChg>
        <pc:spChg chg="mod">
          <ac:chgData name="andrisan@ub.ac.id" userId="621195e8-a943-467c-896d-48781613017d" providerId="ADAL" clId="{BFBECE07-59F2-4492-911F-D2806F77B881}" dt="2021-02-17T03:42:26.346" v="2586" actId="20577"/>
          <ac:spMkLst>
            <pc:docMk/>
            <pc:sldMk cId="620259075" sldId="262"/>
            <ac:spMk id="3" creationId="{6425E850-C468-4DBE-9FB4-FE5C68EDADA7}"/>
          </ac:spMkLst>
        </pc:spChg>
        <pc:spChg chg="add mod">
          <ac:chgData name="andrisan@ub.ac.id" userId="621195e8-a943-467c-896d-48781613017d" providerId="ADAL" clId="{BFBECE07-59F2-4492-911F-D2806F77B881}" dt="2021-02-17T03:48:55.732" v="2806" actId="404"/>
          <ac:spMkLst>
            <pc:docMk/>
            <pc:sldMk cId="620259075" sldId="262"/>
            <ac:spMk id="6" creationId="{4B96D182-10CC-4439-86B9-789730D8CC9B}"/>
          </ac:spMkLst>
        </pc:spChg>
        <pc:picChg chg="add mod">
          <ac:chgData name="andrisan@ub.ac.id" userId="621195e8-a943-467c-896d-48781613017d" providerId="ADAL" clId="{BFBECE07-59F2-4492-911F-D2806F77B881}" dt="2021-02-17T03:43:31.352" v="2589" actId="1076"/>
          <ac:picMkLst>
            <pc:docMk/>
            <pc:sldMk cId="620259075" sldId="262"/>
            <ac:picMk id="5" creationId="{AB5F568B-3BE1-4EDA-A0A0-E41FEF821BD6}"/>
          </ac:picMkLst>
        </pc:picChg>
      </pc:sldChg>
      <pc:sldChg chg="modSp new mod">
        <pc:chgData name="andrisan@ub.ac.id" userId="621195e8-a943-467c-896d-48781613017d" providerId="ADAL" clId="{BFBECE07-59F2-4492-911F-D2806F77B881}" dt="2021-02-17T02:09:55.508" v="1877" actId="20577"/>
        <pc:sldMkLst>
          <pc:docMk/>
          <pc:sldMk cId="327487836" sldId="263"/>
        </pc:sldMkLst>
        <pc:spChg chg="mod">
          <ac:chgData name="andrisan@ub.ac.id" userId="621195e8-a943-467c-896d-48781613017d" providerId="ADAL" clId="{BFBECE07-59F2-4492-911F-D2806F77B881}" dt="2021-02-17T01:48:43.099" v="1689" actId="20577"/>
          <ac:spMkLst>
            <pc:docMk/>
            <pc:sldMk cId="327487836" sldId="263"/>
            <ac:spMk id="2" creationId="{14BBE534-9EF0-423D-A544-33F677521449}"/>
          </ac:spMkLst>
        </pc:spChg>
        <pc:spChg chg="mod">
          <ac:chgData name="andrisan@ub.ac.id" userId="621195e8-a943-467c-896d-48781613017d" providerId="ADAL" clId="{BFBECE07-59F2-4492-911F-D2806F77B881}" dt="2021-02-17T02:09:55.508" v="1877" actId="20577"/>
          <ac:spMkLst>
            <pc:docMk/>
            <pc:sldMk cId="327487836" sldId="263"/>
            <ac:spMk id="3" creationId="{5CB48787-64A3-457C-AB61-202C1B21D677}"/>
          </ac:spMkLst>
        </pc:spChg>
      </pc:sldChg>
      <pc:sldChg chg="modSp new mod">
        <pc:chgData name="andrisan@ub.ac.id" userId="621195e8-a943-467c-896d-48781613017d" providerId="ADAL" clId="{BFBECE07-59F2-4492-911F-D2806F77B881}" dt="2021-02-17T04:35:08.822" v="3881"/>
        <pc:sldMkLst>
          <pc:docMk/>
          <pc:sldMk cId="546463395" sldId="264"/>
        </pc:sldMkLst>
        <pc:spChg chg="mod">
          <ac:chgData name="andrisan@ub.ac.id" userId="621195e8-a943-467c-896d-48781613017d" providerId="ADAL" clId="{BFBECE07-59F2-4492-911F-D2806F77B881}" dt="2021-02-17T04:35:08.822" v="3881"/>
          <ac:spMkLst>
            <pc:docMk/>
            <pc:sldMk cId="546463395" sldId="264"/>
            <ac:spMk id="2" creationId="{35FE90CC-BAB1-4B19-8CC6-544886E1F330}"/>
          </ac:spMkLst>
        </pc:spChg>
      </pc:sldChg>
      <pc:sldChg chg="addSp delSp modSp new mod modClrScheme chgLayout">
        <pc:chgData name="andrisan@ub.ac.id" userId="621195e8-a943-467c-896d-48781613017d" providerId="ADAL" clId="{BFBECE07-59F2-4492-911F-D2806F77B881}" dt="2021-02-17T04:35:37.889" v="3892" actId="27636"/>
        <pc:sldMkLst>
          <pc:docMk/>
          <pc:sldMk cId="1625777490" sldId="265"/>
        </pc:sldMkLst>
        <pc:spChg chg="del mod ord">
          <ac:chgData name="andrisan@ub.ac.id" userId="621195e8-a943-467c-896d-48781613017d" providerId="ADAL" clId="{BFBECE07-59F2-4492-911F-D2806F77B881}" dt="2021-02-17T02:05:04.843" v="1723" actId="700"/>
          <ac:spMkLst>
            <pc:docMk/>
            <pc:sldMk cId="1625777490" sldId="265"/>
            <ac:spMk id="2" creationId="{3DA16080-7F30-493B-8B54-34125EE8236A}"/>
          </ac:spMkLst>
        </pc:spChg>
        <pc:spChg chg="del mod ord">
          <ac:chgData name="andrisan@ub.ac.id" userId="621195e8-a943-467c-896d-48781613017d" providerId="ADAL" clId="{BFBECE07-59F2-4492-911F-D2806F77B881}" dt="2021-02-17T02:05:04.843" v="1723" actId="700"/>
          <ac:spMkLst>
            <pc:docMk/>
            <pc:sldMk cId="1625777490" sldId="265"/>
            <ac:spMk id="3" creationId="{4E0BC5F1-08C3-492F-88CB-DE62AE5A8EE1}"/>
          </ac:spMkLst>
        </pc:spChg>
        <pc:spChg chg="add del mod ord">
          <ac:chgData name="andrisan@ub.ac.id" userId="621195e8-a943-467c-896d-48781613017d" providerId="ADAL" clId="{BFBECE07-59F2-4492-911F-D2806F77B881}" dt="2021-02-17T02:05:06.862" v="1724" actId="700"/>
          <ac:spMkLst>
            <pc:docMk/>
            <pc:sldMk cId="1625777490" sldId="265"/>
            <ac:spMk id="4" creationId="{9B8555A2-3949-49C9-8E06-445D34B7B53D}"/>
          </ac:spMkLst>
        </pc:spChg>
        <pc:spChg chg="add del mod ord">
          <ac:chgData name="andrisan@ub.ac.id" userId="621195e8-a943-467c-896d-48781613017d" providerId="ADAL" clId="{BFBECE07-59F2-4492-911F-D2806F77B881}" dt="2021-02-17T02:05:06.862" v="1724" actId="700"/>
          <ac:spMkLst>
            <pc:docMk/>
            <pc:sldMk cId="1625777490" sldId="265"/>
            <ac:spMk id="5" creationId="{EE58E27F-502A-4A83-AA2C-25739B519923}"/>
          </ac:spMkLst>
        </pc:spChg>
        <pc:spChg chg="add mod ord">
          <ac:chgData name="andrisan@ub.ac.id" userId="621195e8-a943-467c-896d-48781613017d" providerId="ADAL" clId="{BFBECE07-59F2-4492-911F-D2806F77B881}" dt="2021-02-17T04:35:37.889" v="3892" actId="27636"/>
          <ac:spMkLst>
            <pc:docMk/>
            <pc:sldMk cId="1625777490" sldId="265"/>
            <ac:spMk id="6" creationId="{6FC4521C-FFC9-410A-8341-7CE9C3B3744F}"/>
          </ac:spMkLst>
        </pc:spChg>
      </pc:sldChg>
      <pc:sldChg chg="addSp delSp modSp new mod">
        <pc:chgData name="andrisan@ub.ac.id" userId="621195e8-a943-467c-896d-48781613017d" providerId="ADAL" clId="{BFBECE07-59F2-4492-911F-D2806F77B881}" dt="2021-02-17T03:33:52.672" v="2347" actId="20577"/>
        <pc:sldMkLst>
          <pc:docMk/>
          <pc:sldMk cId="2557350852" sldId="266"/>
        </pc:sldMkLst>
        <pc:spChg chg="mod">
          <ac:chgData name="andrisan@ub.ac.id" userId="621195e8-a943-467c-896d-48781613017d" providerId="ADAL" clId="{BFBECE07-59F2-4492-911F-D2806F77B881}" dt="2021-02-17T02:13:59.352" v="1909" actId="20577"/>
          <ac:spMkLst>
            <pc:docMk/>
            <pc:sldMk cId="2557350852" sldId="266"/>
            <ac:spMk id="2" creationId="{ED132EB6-9E9E-42EB-987B-0A7BB18A9E8A}"/>
          </ac:spMkLst>
        </pc:spChg>
        <pc:spChg chg="mod">
          <ac:chgData name="andrisan@ub.ac.id" userId="621195e8-a943-467c-896d-48781613017d" providerId="ADAL" clId="{BFBECE07-59F2-4492-911F-D2806F77B881}" dt="2021-02-17T03:33:52.672" v="2347" actId="20577"/>
          <ac:spMkLst>
            <pc:docMk/>
            <pc:sldMk cId="2557350852" sldId="266"/>
            <ac:spMk id="3" creationId="{2D265DF0-A959-46C9-8729-78CA6B78FB4C}"/>
          </ac:spMkLst>
        </pc:spChg>
        <pc:spChg chg="add del">
          <ac:chgData name="andrisan@ub.ac.id" userId="621195e8-a943-467c-896d-48781613017d" providerId="ADAL" clId="{BFBECE07-59F2-4492-911F-D2806F77B881}" dt="2021-02-17T02:19:35.159" v="2305" actId="22"/>
          <ac:spMkLst>
            <pc:docMk/>
            <pc:sldMk cId="2557350852" sldId="266"/>
            <ac:spMk id="5" creationId="{B51725FD-69DB-4B24-AF9B-08E89DC4839D}"/>
          </ac:spMkLst>
        </pc:spChg>
      </pc:sldChg>
      <pc:sldChg chg="addSp delSp modSp new mod modClrScheme chgLayout">
        <pc:chgData name="andrisan@ub.ac.id" userId="621195e8-a943-467c-896d-48781613017d" providerId="ADAL" clId="{BFBECE07-59F2-4492-911F-D2806F77B881}" dt="2021-02-17T04:33:01.106" v="3865" actId="404"/>
        <pc:sldMkLst>
          <pc:docMk/>
          <pc:sldMk cId="418346097" sldId="267"/>
        </pc:sldMkLst>
        <pc:spChg chg="del mod ord">
          <ac:chgData name="andrisan@ub.ac.id" userId="621195e8-a943-467c-896d-48781613017d" providerId="ADAL" clId="{BFBECE07-59F2-4492-911F-D2806F77B881}" dt="2021-02-17T03:49:55.853" v="2808" actId="700"/>
          <ac:spMkLst>
            <pc:docMk/>
            <pc:sldMk cId="418346097" sldId="267"/>
            <ac:spMk id="2" creationId="{446656CA-331D-4AE3-9354-18899DDC74DA}"/>
          </ac:spMkLst>
        </pc:spChg>
        <pc:spChg chg="del">
          <ac:chgData name="andrisan@ub.ac.id" userId="621195e8-a943-467c-896d-48781613017d" providerId="ADAL" clId="{BFBECE07-59F2-4492-911F-D2806F77B881}" dt="2021-02-17T03:49:55.853" v="2808" actId="700"/>
          <ac:spMkLst>
            <pc:docMk/>
            <pc:sldMk cId="418346097" sldId="267"/>
            <ac:spMk id="3" creationId="{1102DCB7-E3B3-46B5-A0DD-CA12751FC52D}"/>
          </ac:spMkLst>
        </pc:spChg>
        <pc:spChg chg="add mod ord">
          <ac:chgData name="andrisan@ub.ac.id" userId="621195e8-a943-467c-896d-48781613017d" providerId="ADAL" clId="{BFBECE07-59F2-4492-911F-D2806F77B881}" dt="2021-02-17T04:33:01.106" v="3865" actId="404"/>
          <ac:spMkLst>
            <pc:docMk/>
            <pc:sldMk cId="418346097" sldId="267"/>
            <ac:spMk id="4" creationId="{49AEDD22-5368-48D1-A863-9245C09D3DD4}"/>
          </ac:spMkLst>
        </pc:spChg>
      </pc:sldChg>
      <pc:sldChg chg="addSp delSp modSp new mod modClrScheme chgLayout">
        <pc:chgData name="andrisan@ub.ac.id" userId="621195e8-a943-467c-896d-48781613017d" providerId="ADAL" clId="{BFBECE07-59F2-4492-911F-D2806F77B881}" dt="2021-02-17T03:52:23.572" v="2891" actId="20577"/>
        <pc:sldMkLst>
          <pc:docMk/>
          <pc:sldMk cId="3419858501" sldId="268"/>
        </pc:sldMkLst>
        <pc:spChg chg="del">
          <ac:chgData name="andrisan@ub.ac.id" userId="621195e8-a943-467c-896d-48781613017d" providerId="ADAL" clId="{BFBECE07-59F2-4492-911F-D2806F77B881}" dt="2021-02-17T03:50:41.458" v="2854" actId="700"/>
          <ac:spMkLst>
            <pc:docMk/>
            <pc:sldMk cId="3419858501" sldId="268"/>
            <ac:spMk id="2" creationId="{7EE542D6-1D6C-4BD2-AB2C-7FEF0A9C753A}"/>
          </ac:spMkLst>
        </pc:spChg>
        <pc:spChg chg="add mod">
          <ac:chgData name="andrisan@ub.ac.id" userId="621195e8-a943-467c-896d-48781613017d" providerId="ADAL" clId="{BFBECE07-59F2-4492-911F-D2806F77B881}" dt="2021-02-17T03:52:23.572" v="2891" actId="20577"/>
          <ac:spMkLst>
            <pc:docMk/>
            <pc:sldMk cId="3419858501" sldId="268"/>
            <ac:spMk id="3" creationId="{896F3C37-4475-4704-BDC1-63DA3FFC50E3}"/>
          </ac:spMkLst>
        </pc:spChg>
      </pc:sldChg>
      <pc:sldChg chg="modSp new mod">
        <pc:chgData name="andrisan@ub.ac.id" userId="621195e8-a943-467c-896d-48781613017d" providerId="ADAL" clId="{BFBECE07-59F2-4492-911F-D2806F77B881}" dt="2021-02-17T03:59:41.758" v="3008" actId="20577"/>
        <pc:sldMkLst>
          <pc:docMk/>
          <pc:sldMk cId="3049158757" sldId="269"/>
        </pc:sldMkLst>
        <pc:spChg chg="mod">
          <ac:chgData name="andrisan@ub.ac.id" userId="621195e8-a943-467c-896d-48781613017d" providerId="ADAL" clId="{BFBECE07-59F2-4492-911F-D2806F77B881}" dt="2021-02-17T03:57:42.379" v="2929" actId="20577"/>
          <ac:spMkLst>
            <pc:docMk/>
            <pc:sldMk cId="3049158757" sldId="269"/>
            <ac:spMk id="2" creationId="{89F83C99-7318-4763-B9E4-B80B848905DD}"/>
          </ac:spMkLst>
        </pc:spChg>
        <pc:spChg chg="mod">
          <ac:chgData name="andrisan@ub.ac.id" userId="621195e8-a943-467c-896d-48781613017d" providerId="ADAL" clId="{BFBECE07-59F2-4492-911F-D2806F77B881}" dt="2021-02-17T03:59:41.758" v="3008" actId="20577"/>
          <ac:spMkLst>
            <pc:docMk/>
            <pc:sldMk cId="3049158757" sldId="269"/>
            <ac:spMk id="3" creationId="{1BB1A972-44F0-4654-9B9E-C269C1277F96}"/>
          </ac:spMkLst>
        </pc:spChg>
      </pc:sldChg>
      <pc:sldChg chg="addSp delSp modSp new mod modClrScheme chgLayout">
        <pc:chgData name="andrisan@ub.ac.id" userId="621195e8-a943-467c-896d-48781613017d" providerId="ADAL" clId="{BFBECE07-59F2-4492-911F-D2806F77B881}" dt="2021-02-17T04:05:47.971" v="3306" actId="20577"/>
        <pc:sldMkLst>
          <pc:docMk/>
          <pc:sldMk cId="3454826311" sldId="270"/>
        </pc:sldMkLst>
        <pc:spChg chg="del mod ord">
          <ac:chgData name="andrisan@ub.ac.id" userId="621195e8-a943-467c-896d-48781613017d" providerId="ADAL" clId="{BFBECE07-59F2-4492-911F-D2806F77B881}" dt="2021-02-17T04:00:01.784" v="3010" actId="700"/>
          <ac:spMkLst>
            <pc:docMk/>
            <pc:sldMk cId="3454826311" sldId="270"/>
            <ac:spMk id="2" creationId="{7A824ED6-7998-4BFC-8A98-29B33A810629}"/>
          </ac:spMkLst>
        </pc:spChg>
        <pc:spChg chg="del mod ord">
          <ac:chgData name="andrisan@ub.ac.id" userId="621195e8-a943-467c-896d-48781613017d" providerId="ADAL" clId="{BFBECE07-59F2-4492-911F-D2806F77B881}" dt="2021-02-17T04:00:01.784" v="3010" actId="700"/>
          <ac:spMkLst>
            <pc:docMk/>
            <pc:sldMk cId="3454826311" sldId="270"/>
            <ac:spMk id="3" creationId="{BFDE2085-0CD9-4F97-A6AD-D81C89791021}"/>
          </ac:spMkLst>
        </pc:spChg>
        <pc:spChg chg="add mod ord">
          <ac:chgData name="andrisan@ub.ac.id" userId="621195e8-a943-467c-896d-48781613017d" providerId="ADAL" clId="{BFBECE07-59F2-4492-911F-D2806F77B881}" dt="2021-02-17T04:01:15.232" v="3069" actId="20577"/>
          <ac:spMkLst>
            <pc:docMk/>
            <pc:sldMk cId="3454826311" sldId="270"/>
            <ac:spMk id="4" creationId="{96D0737F-25F7-4042-A09E-A878709E105A}"/>
          </ac:spMkLst>
        </pc:spChg>
        <pc:spChg chg="add mod ord">
          <ac:chgData name="andrisan@ub.ac.id" userId="621195e8-a943-467c-896d-48781613017d" providerId="ADAL" clId="{BFBECE07-59F2-4492-911F-D2806F77B881}" dt="2021-02-17T04:05:47.971" v="3306" actId="20577"/>
          <ac:spMkLst>
            <pc:docMk/>
            <pc:sldMk cId="3454826311" sldId="270"/>
            <ac:spMk id="5" creationId="{309BD8B4-852B-4DAA-AB27-DA4D0DCA8806}"/>
          </ac:spMkLst>
        </pc:spChg>
      </pc:sldChg>
      <pc:sldChg chg="addSp delSp modSp new mod modClrScheme chgLayout">
        <pc:chgData name="andrisan@ub.ac.id" userId="621195e8-a943-467c-896d-48781613017d" providerId="ADAL" clId="{BFBECE07-59F2-4492-911F-D2806F77B881}" dt="2021-02-17T04:19:41.507" v="3546" actId="6549"/>
        <pc:sldMkLst>
          <pc:docMk/>
          <pc:sldMk cId="748380437" sldId="271"/>
        </pc:sldMkLst>
        <pc:spChg chg="del mod ord">
          <ac:chgData name="andrisan@ub.ac.id" userId="621195e8-a943-467c-896d-48781613017d" providerId="ADAL" clId="{BFBECE07-59F2-4492-911F-D2806F77B881}" dt="2021-02-17T04:06:30.313" v="3308" actId="700"/>
          <ac:spMkLst>
            <pc:docMk/>
            <pc:sldMk cId="748380437" sldId="271"/>
            <ac:spMk id="2" creationId="{3DA4D05D-1BD2-45EA-BCB5-7FFBFF068E7F}"/>
          </ac:spMkLst>
        </pc:spChg>
        <pc:spChg chg="del">
          <ac:chgData name="andrisan@ub.ac.id" userId="621195e8-a943-467c-896d-48781613017d" providerId="ADAL" clId="{BFBECE07-59F2-4492-911F-D2806F77B881}" dt="2021-02-17T04:06:30.313" v="3308" actId="700"/>
          <ac:spMkLst>
            <pc:docMk/>
            <pc:sldMk cId="748380437" sldId="271"/>
            <ac:spMk id="3" creationId="{600F895B-70B8-4178-9E00-CEBCFDC7B74F}"/>
          </ac:spMkLst>
        </pc:spChg>
        <pc:spChg chg="add mod ord">
          <ac:chgData name="andrisan@ub.ac.id" userId="621195e8-a943-467c-896d-48781613017d" providerId="ADAL" clId="{BFBECE07-59F2-4492-911F-D2806F77B881}" dt="2021-02-17T04:11:09.079" v="3474" actId="20577"/>
          <ac:spMkLst>
            <pc:docMk/>
            <pc:sldMk cId="748380437" sldId="271"/>
            <ac:spMk id="4" creationId="{520D4F95-A0D4-4250-9DC0-2CE89952A1F6}"/>
          </ac:spMkLst>
        </pc:spChg>
        <pc:graphicFrameChg chg="add mod modGraphic">
          <ac:chgData name="andrisan@ub.ac.id" userId="621195e8-a943-467c-896d-48781613017d" providerId="ADAL" clId="{BFBECE07-59F2-4492-911F-D2806F77B881}" dt="2021-02-17T04:19:41.507" v="3546" actId="6549"/>
          <ac:graphicFrameMkLst>
            <pc:docMk/>
            <pc:sldMk cId="748380437" sldId="271"/>
            <ac:graphicFrameMk id="5" creationId="{50B6BF83-FB19-4C24-9F10-CE102538D4D1}"/>
          </ac:graphicFrameMkLst>
        </pc:graphicFrameChg>
      </pc:sldChg>
      <pc:sldChg chg="addSp delSp modSp new mod modClrScheme chgLayout">
        <pc:chgData name="andrisan@ub.ac.id" userId="621195e8-a943-467c-896d-48781613017d" providerId="ADAL" clId="{BFBECE07-59F2-4492-911F-D2806F77B881}" dt="2021-02-17T04:25:52.055" v="3741" actId="20577"/>
        <pc:sldMkLst>
          <pc:docMk/>
          <pc:sldMk cId="1222568107" sldId="272"/>
        </pc:sldMkLst>
        <pc:spChg chg="del mod ord">
          <ac:chgData name="andrisan@ub.ac.id" userId="621195e8-a943-467c-896d-48781613017d" providerId="ADAL" clId="{BFBECE07-59F2-4492-911F-D2806F77B881}" dt="2021-02-17T04:19:48.980" v="3548" actId="700"/>
          <ac:spMkLst>
            <pc:docMk/>
            <pc:sldMk cId="1222568107" sldId="272"/>
            <ac:spMk id="2" creationId="{3FE1DA72-F7B6-4989-95AE-A7D476745419}"/>
          </ac:spMkLst>
        </pc:spChg>
        <pc:spChg chg="add del mod ord">
          <ac:chgData name="andrisan@ub.ac.id" userId="621195e8-a943-467c-896d-48781613017d" providerId="ADAL" clId="{BFBECE07-59F2-4492-911F-D2806F77B881}" dt="2021-02-17T04:19:59.840" v="3549" actId="700"/>
          <ac:spMkLst>
            <pc:docMk/>
            <pc:sldMk cId="1222568107" sldId="272"/>
            <ac:spMk id="3" creationId="{96914B90-0BC4-41BE-A3AE-110CD3556EAC}"/>
          </ac:spMkLst>
        </pc:spChg>
        <pc:spChg chg="add del mod ord">
          <ac:chgData name="andrisan@ub.ac.id" userId="621195e8-a943-467c-896d-48781613017d" providerId="ADAL" clId="{BFBECE07-59F2-4492-911F-D2806F77B881}" dt="2021-02-17T04:19:59.840" v="3549" actId="700"/>
          <ac:spMkLst>
            <pc:docMk/>
            <pc:sldMk cId="1222568107" sldId="272"/>
            <ac:spMk id="4" creationId="{267F903E-FCFD-49AD-918E-47703EA95135}"/>
          </ac:spMkLst>
        </pc:spChg>
        <pc:spChg chg="add mod ord">
          <ac:chgData name="andrisan@ub.ac.id" userId="621195e8-a943-467c-896d-48781613017d" providerId="ADAL" clId="{BFBECE07-59F2-4492-911F-D2806F77B881}" dt="2021-02-17T04:20:09.090" v="3571" actId="20577"/>
          <ac:spMkLst>
            <pc:docMk/>
            <pc:sldMk cId="1222568107" sldId="272"/>
            <ac:spMk id="5" creationId="{06860166-EFA4-4B02-9896-BA9C45E31745}"/>
          </ac:spMkLst>
        </pc:spChg>
        <pc:spChg chg="add mod ord">
          <ac:chgData name="andrisan@ub.ac.id" userId="621195e8-a943-467c-896d-48781613017d" providerId="ADAL" clId="{BFBECE07-59F2-4492-911F-D2806F77B881}" dt="2021-02-17T04:25:52.055" v="3741" actId="20577"/>
          <ac:spMkLst>
            <pc:docMk/>
            <pc:sldMk cId="1222568107" sldId="272"/>
            <ac:spMk id="6" creationId="{CE0A6465-BB8D-43B2-B60A-038AC90C1508}"/>
          </ac:spMkLst>
        </pc:spChg>
      </pc:sldChg>
      <pc:sldChg chg="addSp delSp modSp new mod modClrScheme chgLayout">
        <pc:chgData name="andrisan@ub.ac.id" userId="621195e8-a943-467c-896d-48781613017d" providerId="ADAL" clId="{BFBECE07-59F2-4492-911F-D2806F77B881}" dt="2021-02-17T04:32:26.832" v="3858" actId="20577"/>
        <pc:sldMkLst>
          <pc:docMk/>
          <pc:sldMk cId="2906633721" sldId="273"/>
        </pc:sldMkLst>
        <pc:spChg chg="del mod ord">
          <ac:chgData name="andrisan@ub.ac.id" userId="621195e8-a943-467c-896d-48781613017d" providerId="ADAL" clId="{BFBECE07-59F2-4492-911F-D2806F77B881}" dt="2021-02-17T04:26:34.192" v="3745" actId="700"/>
          <ac:spMkLst>
            <pc:docMk/>
            <pc:sldMk cId="2906633721" sldId="273"/>
            <ac:spMk id="2" creationId="{3B7751AA-54C5-433E-B6F3-060FDA42BA58}"/>
          </ac:spMkLst>
        </pc:spChg>
        <pc:spChg chg="del">
          <ac:chgData name="andrisan@ub.ac.id" userId="621195e8-a943-467c-896d-48781613017d" providerId="ADAL" clId="{BFBECE07-59F2-4492-911F-D2806F77B881}" dt="2021-02-17T04:26:34.192" v="3745" actId="700"/>
          <ac:spMkLst>
            <pc:docMk/>
            <pc:sldMk cId="2906633721" sldId="273"/>
            <ac:spMk id="3" creationId="{3FE757A0-F894-4D91-A12E-85FC4029D3F4}"/>
          </ac:spMkLst>
        </pc:spChg>
        <pc:spChg chg="add mod ord">
          <ac:chgData name="andrisan@ub.ac.id" userId="621195e8-a943-467c-896d-48781613017d" providerId="ADAL" clId="{BFBECE07-59F2-4492-911F-D2806F77B881}" dt="2021-02-17T04:31:14.688" v="3817" actId="14100"/>
          <ac:spMkLst>
            <pc:docMk/>
            <pc:sldMk cId="2906633721" sldId="273"/>
            <ac:spMk id="4" creationId="{CD0E5D33-BC32-4F43-9715-99556CFC2DEF}"/>
          </ac:spMkLst>
        </pc:spChg>
        <pc:spChg chg="add mod">
          <ac:chgData name="andrisan@ub.ac.id" userId="621195e8-a943-467c-896d-48781613017d" providerId="ADAL" clId="{BFBECE07-59F2-4492-911F-D2806F77B881}" dt="2021-02-17T04:32:26.832" v="3858" actId="20577"/>
          <ac:spMkLst>
            <pc:docMk/>
            <pc:sldMk cId="2906633721" sldId="273"/>
            <ac:spMk id="5" creationId="{0191CD7E-7E39-426E-B930-3314FC6A6517}"/>
          </ac:spMkLst>
        </pc:spChg>
      </pc:sldChg>
      <pc:sldChg chg="addSp delSp modSp new mod modClrScheme chgLayout">
        <pc:chgData name="andrisan@ub.ac.id" userId="621195e8-a943-467c-896d-48781613017d" providerId="ADAL" clId="{BFBECE07-59F2-4492-911F-D2806F77B881}" dt="2021-02-17T04:35:41.098" v="3893"/>
        <pc:sldMkLst>
          <pc:docMk/>
          <pc:sldMk cId="2519358085" sldId="274"/>
        </pc:sldMkLst>
        <pc:spChg chg="del mod ord">
          <ac:chgData name="andrisan@ub.ac.id" userId="621195e8-a943-467c-896d-48781613017d" providerId="ADAL" clId="{BFBECE07-59F2-4492-911F-D2806F77B881}" dt="2021-02-17T04:35:16.463" v="3883" actId="700"/>
          <ac:spMkLst>
            <pc:docMk/>
            <pc:sldMk cId="2519358085" sldId="274"/>
            <ac:spMk id="2" creationId="{CF336A81-24CF-422B-9F17-B1978D961492}"/>
          </ac:spMkLst>
        </pc:spChg>
        <pc:spChg chg="add mod ord">
          <ac:chgData name="andrisan@ub.ac.id" userId="621195e8-a943-467c-896d-48781613017d" providerId="ADAL" clId="{BFBECE07-59F2-4492-911F-D2806F77B881}" dt="2021-02-17T04:35:41.098" v="3893"/>
          <ac:spMkLst>
            <pc:docMk/>
            <pc:sldMk cId="2519358085" sldId="274"/>
            <ac:spMk id="3" creationId="{EABD50D8-63AC-4A2D-B258-ADAEDAB29242}"/>
          </ac:spMkLst>
        </pc:spChg>
        <pc:spChg chg="add mod ord">
          <ac:chgData name="andrisan@ub.ac.id" userId="621195e8-a943-467c-896d-48781613017d" providerId="ADAL" clId="{BFBECE07-59F2-4492-911F-D2806F77B881}" dt="2021-02-17T04:35:16.463" v="3883" actId="700"/>
          <ac:spMkLst>
            <pc:docMk/>
            <pc:sldMk cId="2519358085" sldId="274"/>
            <ac:spMk id="4" creationId="{19F2E33A-8056-4E75-AA43-B5DEC9163749}"/>
          </ac:spMkLst>
        </pc:spChg>
      </pc:sldChg>
      <pc:sldMasterChg chg="modSldLayout">
        <pc:chgData name="andrisan@ub.ac.id" userId="621195e8-a943-467c-896d-48781613017d" providerId="ADAL" clId="{BFBECE07-59F2-4492-911F-D2806F77B881}" dt="2021-02-17T04:34:15.796" v="3877" actId="14100"/>
        <pc:sldMasterMkLst>
          <pc:docMk/>
          <pc:sldMasterMk cId="1662538832" sldId="2147483648"/>
        </pc:sldMasterMkLst>
        <pc:sldLayoutChg chg="modSp mod">
          <pc:chgData name="andrisan@ub.ac.id" userId="621195e8-a943-467c-896d-48781613017d" providerId="ADAL" clId="{BFBECE07-59F2-4492-911F-D2806F77B881}" dt="2021-02-17T04:34:15.796" v="3877" actId="14100"/>
          <pc:sldLayoutMkLst>
            <pc:docMk/>
            <pc:sldMasterMk cId="1662538832" sldId="2147483648"/>
            <pc:sldLayoutMk cId="2014714992" sldId="2147483663"/>
          </pc:sldLayoutMkLst>
          <pc:spChg chg="mod">
            <ac:chgData name="andrisan@ub.ac.id" userId="621195e8-a943-467c-896d-48781613017d" providerId="ADAL" clId="{BFBECE07-59F2-4492-911F-D2806F77B881}" dt="2021-02-17T04:34:15.796" v="3877" actId="14100"/>
            <ac:spMkLst>
              <pc:docMk/>
              <pc:sldMasterMk cId="1662538832" sldId="2147483648"/>
              <pc:sldLayoutMk cId="2014714992" sldId="2147483663"/>
              <ac:spMk id="7" creationId="{6C837A3A-858C-4C98-8F04-03D6F9722D3D}"/>
            </ac:spMkLst>
          </pc:spChg>
        </pc:sldLayoutChg>
      </pc:sldMasterChg>
    </pc:docChg>
  </pc:docChgLst>
  <pc:docChgLst>
    <pc:chgData name="Andri" userId="621195e8-a943-467c-896d-48781613017d" providerId="ADAL" clId="{4320D29D-098F-4A18-A033-58A13E527CD6}"/>
    <pc:docChg chg="modSld">
      <pc:chgData name="Andri" userId="621195e8-a943-467c-896d-48781613017d" providerId="ADAL" clId="{4320D29D-098F-4A18-A033-58A13E527CD6}" dt="2021-02-17T18:55:52.910" v="0" actId="207"/>
      <pc:docMkLst>
        <pc:docMk/>
      </pc:docMkLst>
      <pc:sldChg chg="modSp">
        <pc:chgData name="Andri" userId="621195e8-a943-467c-896d-48781613017d" providerId="ADAL" clId="{4320D29D-098F-4A18-A033-58A13E527CD6}" dt="2021-02-17T18:55:52.910" v="0" actId="207"/>
        <pc:sldMkLst>
          <pc:docMk/>
          <pc:sldMk cId="3049158757" sldId="269"/>
        </pc:sldMkLst>
        <pc:spChg chg="mod">
          <ac:chgData name="Andri" userId="621195e8-a943-467c-896d-48781613017d" providerId="ADAL" clId="{4320D29D-098F-4A18-A033-58A13E527CD6}" dt="2021-02-17T18:55:52.910" v="0" actId="207"/>
          <ac:spMkLst>
            <pc:docMk/>
            <pc:sldMk cId="3049158757" sldId="269"/>
            <ac:spMk id="3" creationId="{1BB1A972-44F0-4654-9B9E-C269C1277F96}"/>
          </ac:spMkLst>
        </pc:spChg>
      </pc:sldChg>
    </pc:docChg>
  </pc:docChgLst>
  <pc:docChgLst>
    <pc:chgData name="Andri Santoso" userId="621195e8-a943-467c-896d-48781613017d" providerId="ADAL" clId="{22CFE987-E009-4136-AD8B-BF0B595DF46C}"/>
    <pc:docChg chg="undo custSel addSld delSld modSld sldOrd">
      <pc:chgData name="Andri Santoso" userId="621195e8-a943-467c-896d-48781613017d" providerId="ADAL" clId="{22CFE987-E009-4136-AD8B-BF0B595DF46C}" dt="2023-02-20T23:28:52.434" v="5665" actId="113"/>
      <pc:docMkLst>
        <pc:docMk/>
      </pc:docMkLst>
      <pc:sldChg chg="modSp mod">
        <pc:chgData name="Andri Santoso" userId="621195e8-a943-467c-896d-48781613017d" providerId="ADAL" clId="{22CFE987-E009-4136-AD8B-BF0B595DF46C}" dt="2023-02-20T07:51:12.103" v="76" actId="20577"/>
        <pc:sldMkLst>
          <pc:docMk/>
          <pc:sldMk cId="3416697499" sldId="256"/>
        </pc:sldMkLst>
        <pc:spChg chg="mod">
          <ac:chgData name="Andri Santoso" userId="621195e8-a943-467c-896d-48781613017d" providerId="ADAL" clId="{22CFE987-E009-4136-AD8B-BF0B595DF46C}" dt="2023-02-20T07:50:42.990" v="38" actId="20577"/>
          <ac:spMkLst>
            <pc:docMk/>
            <pc:sldMk cId="3416697499" sldId="256"/>
            <ac:spMk id="2" creationId="{3FA1333F-B28D-480F-B9D5-EFE6CF86B585}"/>
          </ac:spMkLst>
        </pc:spChg>
        <pc:spChg chg="mod">
          <ac:chgData name="Andri Santoso" userId="621195e8-a943-467c-896d-48781613017d" providerId="ADAL" clId="{22CFE987-E009-4136-AD8B-BF0B595DF46C}" dt="2023-02-20T07:51:12.103" v="76" actId="20577"/>
          <ac:spMkLst>
            <pc:docMk/>
            <pc:sldMk cId="3416697499" sldId="256"/>
            <ac:spMk id="3" creationId="{715A5CA6-D44D-47A7-9D7A-5A2D0C9CC48F}"/>
          </ac:spMkLst>
        </pc:spChg>
      </pc:sldChg>
      <pc:sldChg chg="del">
        <pc:chgData name="Andri Santoso" userId="621195e8-a943-467c-896d-48781613017d" providerId="ADAL" clId="{22CFE987-E009-4136-AD8B-BF0B595DF46C}" dt="2023-02-20T07:51:24.465" v="77" actId="2696"/>
        <pc:sldMkLst>
          <pc:docMk/>
          <pc:sldMk cId="3352865694" sldId="257"/>
        </pc:sldMkLst>
      </pc:sldChg>
      <pc:sldChg chg="del">
        <pc:chgData name="Andri Santoso" userId="621195e8-a943-467c-896d-48781613017d" providerId="ADAL" clId="{22CFE987-E009-4136-AD8B-BF0B595DF46C}" dt="2023-02-20T07:51:24.465" v="77" actId="2696"/>
        <pc:sldMkLst>
          <pc:docMk/>
          <pc:sldMk cId="3752050800" sldId="259"/>
        </pc:sldMkLst>
      </pc:sldChg>
      <pc:sldChg chg="del">
        <pc:chgData name="Andri Santoso" userId="621195e8-a943-467c-896d-48781613017d" providerId="ADAL" clId="{22CFE987-E009-4136-AD8B-BF0B595DF46C}" dt="2023-02-20T07:51:24.465" v="77" actId="2696"/>
        <pc:sldMkLst>
          <pc:docMk/>
          <pc:sldMk cId="411396975" sldId="260"/>
        </pc:sldMkLst>
      </pc:sldChg>
      <pc:sldChg chg="del">
        <pc:chgData name="Andri Santoso" userId="621195e8-a943-467c-896d-48781613017d" providerId="ADAL" clId="{22CFE987-E009-4136-AD8B-BF0B595DF46C}" dt="2023-02-20T07:51:24.465" v="77" actId="2696"/>
        <pc:sldMkLst>
          <pc:docMk/>
          <pc:sldMk cId="3220088081" sldId="261"/>
        </pc:sldMkLst>
      </pc:sldChg>
      <pc:sldChg chg="del">
        <pc:chgData name="Andri Santoso" userId="621195e8-a943-467c-896d-48781613017d" providerId="ADAL" clId="{22CFE987-E009-4136-AD8B-BF0B595DF46C}" dt="2023-02-20T07:51:24.465" v="77" actId="2696"/>
        <pc:sldMkLst>
          <pc:docMk/>
          <pc:sldMk cId="620259075" sldId="262"/>
        </pc:sldMkLst>
      </pc:sldChg>
      <pc:sldChg chg="del">
        <pc:chgData name="Andri Santoso" userId="621195e8-a943-467c-896d-48781613017d" providerId="ADAL" clId="{22CFE987-E009-4136-AD8B-BF0B595DF46C}" dt="2023-02-20T07:51:24.465" v="77" actId="2696"/>
        <pc:sldMkLst>
          <pc:docMk/>
          <pc:sldMk cId="327487836" sldId="263"/>
        </pc:sldMkLst>
      </pc:sldChg>
      <pc:sldChg chg="del">
        <pc:chgData name="Andri Santoso" userId="621195e8-a943-467c-896d-48781613017d" providerId="ADAL" clId="{22CFE987-E009-4136-AD8B-BF0B595DF46C}" dt="2023-02-20T07:51:33.100" v="79" actId="47"/>
        <pc:sldMkLst>
          <pc:docMk/>
          <pc:sldMk cId="546463395" sldId="264"/>
        </pc:sldMkLst>
      </pc:sldChg>
      <pc:sldChg chg="modSp mod">
        <pc:chgData name="Andri Santoso" userId="621195e8-a943-467c-896d-48781613017d" providerId="ADAL" clId="{22CFE987-E009-4136-AD8B-BF0B595DF46C}" dt="2023-02-20T10:56:33.434" v="248" actId="14100"/>
        <pc:sldMkLst>
          <pc:docMk/>
          <pc:sldMk cId="1625777490" sldId="265"/>
        </pc:sldMkLst>
        <pc:spChg chg="mod">
          <ac:chgData name="Andri Santoso" userId="621195e8-a943-467c-896d-48781613017d" providerId="ADAL" clId="{22CFE987-E009-4136-AD8B-BF0B595DF46C}" dt="2023-02-20T10:56:33.434" v="248" actId="14100"/>
          <ac:spMkLst>
            <pc:docMk/>
            <pc:sldMk cId="1625777490" sldId="265"/>
            <ac:spMk id="6" creationId="{6FC4521C-FFC9-410A-8341-7CE9C3B3744F}"/>
          </ac:spMkLst>
        </pc:spChg>
      </pc:sldChg>
      <pc:sldChg chg="del">
        <pc:chgData name="Andri Santoso" userId="621195e8-a943-467c-896d-48781613017d" providerId="ADAL" clId="{22CFE987-E009-4136-AD8B-BF0B595DF46C}" dt="2023-02-20T07:51:24.465" v="77" actId="2696"/>
        <pc:sldMkLst>
          <pc:docMk/>
          <pc:sldMk cId="2557350852" sldId="266"/>
        </pc:sldMkLst>
      </pc:sldChg>
      <pc:sldChg chg="del">
        <pc:chgData name="Andri Santoso" userId="621195e8-a943-467c-896d-48781613017d" providerId="ADAL" clId="{22CFE987-E009-4136-AD8B-BF0B595DF46C}" dt="2023-02-20T07:51:24.465" v="77" actId="2696"/>
        <pc:sldMkLst>
          <pc:docMk/>
          <pc:sldMk cId="418346097" sldId="267"/>
        </pc:sldMkLst>
      </pc:sldChg>
      <pc:sldChg chg="del">
        <pc:chgData name="Andri Santoso" userId="621195e8-a943-467c-896d-48781613017d" providerId="ADAL" clId="{22CFE987-E009-4136-AD8B-BF0B595DF46C}" dt="2023-02-20T07:51:24.465" v="77" actId="2696"/>
        <pc:sldMkLst>
          <pc:docMk/>
          <pc:sldMk cId="3419858501" sldId="268"/>
        </pc:sldMkLst>
      </pc:sldChg>
      <pc:sldChg chg="del">
        <pc:chgData name="Andri Santoso" userId="621195e8-a943-467c-896d-48781613017d" providerId="ADAL" clId="{22CFE987-E009-4136-AD8B-BF0B595DF46C}" dt="2023-02-20T07:51:24.465" v="77" actId="2696"/>
        <pc:sldMkLst>
          <pc:docMk/>
          <pc:sldMk cId="3049158757" sldId="269"/>
        </pc:sldMkLst>
      </pc:sldChg>
      <pc:sldChg chg="del">
        <pc:chgData name="Andri Santoso" userId="621195e8-a943-467c-896d-48781613017d" providerId="ADAL" clId="{22CFE987-E009-4136-AD8B-BF0B595DF46C}" dt="2023-02-20T07:51:24.465" v="77" actId="2696"/>
        <pc:sldMkLst>
          <pc:docMk/>
          <pc:sldMk cId="3454826311" sldId="270"/>
        </pc:sldMkLst>
      </pc:sldChg>
      <pc:sldChg chg="del">
        <pc:chgData name="Andri Santoso" userId="621195e8-a943-467c-896d-48781613017d" providerId="ADAL" clId="{22CFE987-E009-4136-AD8B-BF0B595DF46C}" dt="2023-02-20T07:51:24.465" v="77" actId="2696"/>
        <pc:sldMkLst>
          <pc:docMk/>
          <pc:sldMk cId="748380437" sldId="271"/>
        </pc:sldMkLst>
      </pc:sldChg>
      <pc:sldChg chg="del">
        <pc:chgData name="Andri Santoso" userId="621195e8-a943-467c-896d-48781613017d" providerId="ADAL" clId="{22CFE987-E009-4136-AD8B-BF0B595DF46C}" dt="2023-02-20T07:51:24.465" v="77" actId="2696"/>
        <pc:sldMkLst>
          <pc:docMk/>
          <pc:sldMk cId="1222568107" sldId="272"/>
        </pc:sldMkLst>
      </pc:sldChg>
      <pc:sldChg chg="del">
        <pc:chgData name="Andri Santoso" userId="621195e8-a943-467c-896d-48781613017d" providerId="ADAL" clId="{22CFE987-E009-4136-AD8B-BF0B595DF46C}" dt="2023-02-20T07:51:24.465" v="77" actId="2696"/>
        <pc:sldMkLst>
          <pc:docMk/>
          <pc:sldMk cId="2906633721" sldId="273"/>
        </pc:sldMkLst>
      </pc:sldChg>
      <pc:sldChg chg="del">
        <pc:chgData name="Andri Santoso" userId="621195e8-a943-467c-896d-48781613017d" providerId="ADAL" clId="{22CFE987-E009-4136-AD8B-BF0B595DF46C}" dt="2023-02-20T07:51:33.100" v="79" actId="47"/>
        <pc:sldMkLst>
          <pc:docMk/>
          <pc:sldMk cId="2519358085" sldId="274"/>
        </pc:sldMkLst>
      </pc:sldChg>
      <pc:sldChg chg="del">
        <pc:chgData name="Andri Santoso" userId="621195e8-a943-467c-896d-48781613017d" providerId="ADAL" clId="{22CFE987-E009-4136-AD8B-BF0B595DF46C}" dt="2023-02-20T07:51:33.100" v="79" actId="47"/>
        <pc:sldMkLst>
          <pc:docMk/>
          <pc:sldMk cId="3878614359" sldId="275"/>
        </pc:sldMkLst>
      </pc:sldChg>
      <pc:sldChg chg="del">
        <pc:chgData name="Andri Santoso" userId="621195e8-a943-467c-896d-48781613017d" providerId="ADAL" clId="{22CFE987-E009-4136-AD8B-BF0B595DF46C}" dt="2023-02-20T07:51:24.465" v="77" actId="2696"/>
        <pc:sldMkLst>
          <pc:docMk/>
          <pc:sldMk cId="1218887115" sldId="276"/>
        </pc:sldMkLst>
      </pc:sldChg>
      <pc:sldChg chg="del">
        <pc:chgData name="Andri Santoso" userId="621195e8-a943-467c-896d-48781613017d" providerId="ADAL" clId="{22CFE987-E009-4136-AD8B-BF0B595DF46C}" dt="2023-02-20T07:51:24.465" v="77" actId="2696"/>
        <pc:sldMkLst>
          <pc:docMk/>
          <pc:sldMk cId="2218121682" sldId="277"/>
        </pc:sldMkLst>
      </pc:sldChg>
      <pc:sldChg chg="del">
        <pc:chgData name="Andri Santoso" userId="621195e8-a943-467c-896d-48781613017d" providerId="ADAL" clId="{22CFE987-E009-4136-AD8B-BF0B595DF46C}" dt="2023-02-20T07:51:24.465" v="77" actId="2696"/>
        <pc:sldMkLst>
          <pc:docMk/>
          <pc:sldMk cId="886488403" sldId="279"/>
        </pc:sldMkLst>
      </pc:sldChg>
      <pc:sldChg chg="del">
        <pc:chgData name="Andri Santoso" userId="621195e8-a943-467c-896d-48781613017d" providerId="ADAL" clId="{22CFE987-E009-4136-AD8B-BF0B595DF46C}" dt="2023-02-20T07:51:24.465" v="77" actId="2696"/>
        <pc:sldMkLst>
          <pc:docMk/>
          <pc:sldMk cId="832896031" sldId="280"/>
        </pc:sldMkLst>
      </pc:sldChg>
      <pc:sldChg chg="del">
        <pc:chgData name="Andri Santoso" userId="621195e8-a943-467c-896d-48781613017d" providerId="ADAL" clId="{22CFE987-E009-4136-AD8B-BF0B595DF46C}" dt="2023-02-20T07:51:24.465" v="77" actId="2696"/>
        <pc:sldMkLst>
          <pc:docMk/>
          <pc:sldMk cId="329353673" sldId="281"/>
        </pc:sldMkLst>
      </pc:sldChg>
      <pc:sldChg chg="del">
        <pc:chgData name="Andri Santoso" userId="621195e8-a943-467c-896d-48781613017d" providerId="ADAL" clId="{22CFE987-E009-4136-AD8B-BF0B595DF46C}" dt="2023-02-20T07:51:24.465" v="77" actId="2696"/>
        <pc:sldMkLst>
          <pc:docMk/>
          <pc:sldMk cId="2094671431" sldId="282"/>
        </pc:sldMkLst>
      </pc:sldChg>
      <pc:sldChg chg="del">
        <pc:chgData name="Andri Santoso" userId="621195e8-a943-467c-896d-48781613017d" providerId="ADAL" clId="{22CFE987-E009-4136-AD8B-BF0B595DF46C}" dt="2023-02-20T07:51:24.465" v="77" actId="2696"/>
        <pc:sldMkLst>
          <pc:docMk/>
          <pc:sldMk cId="1365348919" sldId="284"/>
        </pc:sldMkLst>
      </pc:sldChg>
      <pc:sldChg chg="del">
        <pc:chgData name="Andri Santoso" userId="621195e8-a943-467c-896d-48781613017d" providerId="ADAL" clId="{22CFE987-E009-4136-AD8B-BF0B595DF46C}" dt="2023-02-20T07:51:33.100" v="79" actId="47"/>
        <pc:sldMkLst>
          <pc:docMk/>
          <pc:sldMk cId="4277472654" sldId="285"/>
        </pc:sldMkLst>
      </pc:sldChg>
      <pc:sldChg chg="modSp new mod">
        <pc:chgData name="Andri Santoso" userId="621195e8-a943-467c-896d-48781613017d" providerId="ADAL" clId="{22CFE987-E009-4136-AD8B-BF0B595DF46C}" dt="2023-02-20T22:35:09.194" v="3258" actId="20577"/>
        <pc:sldMkLst>
          <pc:docMk/>
          <pc:sldMk cId="2274259496" sldId="286"/>
        </pc:sldMkLst>
        <pc:spChg chg="mod">
          <ac:chgData name="Andri Santoso" userId="621195e8-a943-467c-896d-48781613017d" providerId="ADAL" clId="{22CFE987-E009-4136-AD8B-BF0B595DF46C}" dt="2023-02-20T07:53:21.643" v="146" actId="20577"/>
          <ac:spMkLst>
            <pc:docMk/>
            <pc:sldMk cId="2274259496" sldId="286"/>
            <ac:spMk id="2" creationId="{52836C96-70E4-190D-C617-1A79B2689279}"/>
          </ac:spMkLst>
        </pc:spChg>
        <pc:spChg chg="mod">
          <ac:chgData name="Andri Santoso" userId="621195e8-a943-467c-896d-48781613017d" providerId="ADAL" clId="{22CFE987-E009-4136-AD8B-BF0B595DF46C}" dt="2023-02-20T22:35:09.194" v="3258" actId="20577"/>
          <ac:spMkLst>
            <pc:docMk/>
            <pc:sldMk cId="2274259496" sldId="286"/>
            <ac:spMk id="3" creationId="{1E59A85A-C31C-04C2-5FFB-AC16B83B3221}"/>
          </ac:spMkLst>
        </pc:spChg>
      </pc:sldChg>
      <pc:sldChg chg="modSp add del mod ord">
        <pc:chgData name="Andri Santoso" userId="621195e8-a943-467c-896d-48781613017d" providerId="ADAL" clId="{22CFE987-E009-4136-AD8B-BF0B595DF46C}" dt="2023-02-20T15:00:42.916" v="1777" actId="47"/>
        <pc:sldMkLst>
          <pc:docMk/>
          <pc:sldMk cId="4011686298" sldId="287"/>
        </pc:sldMkLst>
        <pc:spChg chg="mod">
          <ac:chgData name="Andri Santoso" userId="621195e8-a943-467c-896d-48781613017d" providerId="ADAL" clId="{22CFE987-E009-4136-AD8B-BF0B595DF46C}" dt="2023-02-20T13:55:29.908" v="370" actId="20577"/>
          <ac:spMkLst>
            <pc:docMk/>
            <pc:sldMk cId="4011686298" sldId="287"/>
            <ac:spMk id="2" creationId="{52836C96-70E4-190D-C617-1A79B2689279}"/>
          </ac:spMkLst>
        </pc:spChg>
        <pc:spChg chg="mod">
          <ac:chgData name="Andri Santoso" userId="621195e8-a943-467c-896d-48781613017d" providerId="ADAL" clId="{22CFE987-E009-4136-AD8B-BF0B595DF46C}" dt="2023-02-20T13:55:59.234" v="381" actId="20577"/>
          <ac:spMkLst>
            <pc:docMk/>
            <pc:sldMk cId="4011686298" sldId="287"/>
            <ac:spMk id="3" creationId="{1E59A85A-C31C-04C2-5FFB-AC16B83B3221}"/>
          </ac:spMkLst>
        </pc:spChg>
      </pc:sldChg>
      <pc:sldChg chg="delSp modSp new mod modClrScheme chgLayout">
        <pc:chgData name="Andri Santoso" userId="621195e8-a943-467c-896d-48781613017d" providerId="ADAL" clId="{22CFE987-E009-4136-AD8B-BF0B595DF46C}" dt="2023-02-20T22:25:46.209" v="2720" actId="20577"/>
        <pc:sldMkLst>
          <pc:docMk/>
          <pc:sldMk cId="179185039" sldId="288"/>
        </pc:sldMkLst>
        <pc:spChg chg="del">
          <ac:chgData name="Andri Santoso" userId="621195e8-a943-467c-896d-48781613017d" providerId="ADAL" clId="{22CFE987-E009-4136-AD8B-BF0B595DF46C}" dt="2023-02-20T14:27:15.012" v="615" actId="700"/>
          <ac:spMkLst>
            <pc:docMk/>
            <pc:sldMk cId="179185039" sldId="288"/>
            <ac:spMk id="2" creationId="{945DDC54-906E-42FD-2FAC-47B8A865BAF6}"/>
          </ac:spMkLst>
        </pc:spChg>
        <pc:spChg chg="mod ord">
          <ac:chgData name="Andri Santoso" userId="621195e8-a943-467c-896d-48781613017d" providerId="ADAL" clId="{22CFE987-E009-4136-AD8B-BF0B595DF46C}" dt="2023-02-20T22:25:46.209" v="2720" actId="20577"/>
          <ac:spMkLst>
            <pc:docMk/>
            <pc:sldMk cId="179185039" sldId="288"/>
            <ac:spMk id="3" creationId="{8B908317-03E9-CCD3-4C18-06C221DD5247}"/>
          </ac:spMkLst>
        </pc:spChg>
      </pc:sldChg>
      <pc:sldChg chg="addSp delSp modSp new mod setBg setClrOvrMap">
        <pc:chgData name="Andri Santoso" userId="621195e8-a943-467c-896d-48781613017d" providerId="ADAL" clId="{22CFE987-E009-4136-AD8B-BF0B595DF46C}" dt="2023-02-20T22:49:30.516" v="4298" actId="20577"/>
        <pc:sldMkLst>
          <pc:docMk/>
          <pc:sldMk cId="2128984800" sldId="289"/>
        </pc:sldMkLst>
        <pc:spChg chg="mod">
          <ac:chgData name="Andri Santoso" userId="621195e8-a943-467c-896d-48781613017d" providerId="ADAL" clId="{22CFE987-E009-4136-AD8B-BF0B595DF46C}" dt="2023-02-20T22:41:10.277" v="3544" actId="26606"/>
          <ac:spMkLst>
            <pc:docMk/>
            <pc:sldMk cId="2128984800" sldId="289"/>
            <ac:spMk id="2" creationId="{8BB780CF-7404-C61A-D26A-A3D2D52225F3}"/>
          </ac:spMkLst>
        </pc:spChg>
        <pc:spChg chg="mod">
          <ac:chgData name="Andri Santoso" userId="621195e8-a943-467c-896d-48781613017d" providerId="ADAL" clId="{22CFE987-E009-4136-AD8B-BF0B595DF46C}" dt="2023-02-20T22:49:30.516" v="4298" actId="20577"/>
          <ac:spMkLst>
            <pc:docMk/>
            <pc:sldMk cId="2128984800" sldId="289"/>
            <ac:spMk id="3" creationId="{12D88E80-4DF7-BA18-3C24-B6279432F60A}"/>
          </ac:spMkLst>
        </pc:spChg>
        <pc:spChg chg="add del">
          <ac:chgData name="Andri Santoso" userId="621195e8-a943-467c-896d-48781613017d" providerId="ADAL" clId="{22CFE987-E009-4136-AD8B-BF0B595DF46C}" dt="2023-02-20T22:41:10.277" v="3544" actId="26606"/>
          <ac:spMkLst>
            <pc:docMk/>
            <pc:sldMk cId="2128984800" sldId="289"/>
            <ac:spMk id="2057" creationId="{C5E6CFF1-2F42-4E10-9A97-F116F46F53FE}"/>
          </ac:spMkLst>
        </pc:spChg>
        <pc:picChg chg="add del mod">
          <ac:chgData name="Andri Santoso" userId="621195e8-a943-467c-896d-48781613017d" providerId="ADAL" clId="{22CFE987-E009-4136-AD8B-BF0B595DF46C}" dt="2023-02-20T22:40:13.937" v="3541"/>
          <ac:picMkLst>
            <pc:docMk/>
            <pc:sldMk cId="2128984800" sldId="289"/>
            <ac:picMk id="2050" creationId="{832715D4-9806-D8D9-CC5C-B533068CC2DD}"/>
          </ac:picMkLst>
        </pc:picChg>
        <pc:picChg chg="add del mod ord">
          <ac:chgData name="Andri Santoso" userId="621195e8-a943-467c-896d-48781613017d" providerId="ADAL" clId="{22CFE987-E009-4136-AD8B-BF0B595DF46C}" dt="2023-02-20T22:41:13.426" v="3545" actId="478"/>
          <ac:picMkLst>
            <pc:docMk/>
            <pc:sldMk cId="2128984800" sldId="289"/>
            <ac:picMk id="2052" creationId="{CB794449-485A-F66F-5F78-A1DBFCBC24F5}"/>
          </ac:picMkLst>
        </pc:picChg>
        <pc:cxnChg chg="add del">
          <ac:chgData name="Andri Santoso" userId="621195e8-a943-467c-896d-48781613017d" providerId="ADAL" clId="{22CFE987-E009-4136-AD8B-BF0B595DF46C}" dt="2023-02-20T22:41:10.277" v="3544" actId="26606"/>
          <ac:cxnSpMkLst>
            <pc:docMk/>
            <pc:sldMk cId="2128984800" sldId="289"/>
            <ac:cxnSpMk id="2059" creationId="{67182200-4859-4C8D-BCBB-55B245C28BA3}"/>
          </ac:cxnSpMkLst>
        </pc:cxnChg>
      </pc:sldChg>
      <pc:sldChg chg="modSp new mod">
        <pc:chgData name="Andri Santoso" userId="621195e8-a943-467c-896d-48781613017d" providerId="ADAL" clId="{22CFE987-E009-4136-AD8B-BF0B595DF46C}" dt="2023-02-20T23:00:07.175" v="5342" actId="20577"/>
        <pc:sldMkLst>
          <pc:docMk/>
          <pc:sldMk cId="545851124" sldId="290"/>
        </pc:sldMkLst>
        <pc:spChg chg="mod">
          <ac:chgData name="Andri Santoso" userId="621195e8-a943-467c-896d-48781613017d" providerId="ADAL" clId="{22CFE987-E009-4136-AD8B-BF0B595DF46C}" dt="2023-02-20T22:49:46.029" v="4337" actId="20577"/>
          <ac:spMkLst>
            <pc:docMk/>
            <pc:sldMk cId="545851124" sldId="290"/>
            <ac:spMk id="2" creationId="{4B20B4C5-2B9E-AC37-062B-C29D04D6D893}"/>
          </ac:spMkLst>
        </pc:spChg>
        <pc:spChg chg="mod">
          <ac:chgData name="Andri Santoso" userId="621195e8-a943-467c-896d-48781613017d" providerId="ADAL" clId="{22CFE987-E009-4136-AD8B-BF0B595DF46C}" dt="2023-02-20T23:00:07.175" v="5342" actId="20577"/>
          <ac:spMkLst>
            <pc:docMk/>
            <pc:sldMk cId="545851124" sldId="290"/>
            <ac:spMk id="3" creationId="{950B9093-04B4-4848-4468-89DE51704843}"/>
          </ac:spMkLst>
        </pc:spChg>
      </pc:sldChg>
      <pc:sldChg chg="modSp new mod ord">
        <pc:chgData name="Andri Santoso" userId="621195e8-a943-467c-896d-48781613017d" providerId="ADAL" clId="{22CFE987-E009-4136-AD8B-BF0B595DF46C}" dt="2023-02-20T14:45:17.221" v="1552" actId="27636"/>
        <pc:sldMkLst>
          <pc:docMk/>
          <pc:sldMk cId="4079897460" sldId="291"/>
        </pc:sldMkLst>
        <pc:spChg chg="mod">
          <ac:chgData name="Andri Santoso" userId="621195e8-a943-467c-896d-48781613017d" providerId="ADAL" clId="{22CFE987-E009-4136-AD8B-BF0B595DF46C}" dt="2023-02-20T14:29:59.153" v="677" actId="20577"/>
          <ac:spMkLst>
            <pc:docMk/>
            <pc:sldMk cId="4079897460" sldId="291"/>
            <ac:spMk id="2" creationId="{2E8E0EFA-3B26-B121-EDDC-65612C4BFF7A}"/>
          </ac:spMkLst>
        </pc:spChg>
        <pc:spChg chg="mod">
          <ac:chgData name="Andri Santoso" userId="621195e8-a943-467c-896d-48781613017d" providerId="ADAL" clId="{22CFE987-E009-4136-AD8B-BF0B595DF46C}" dt="2023-02-20T14:45:17.221" v="1552" actId="27636"/>
          <ac:spMkLst>
            <pc:docMk/>
            <pc:sldMk cId="4079897460" sldId="291"/>
            <ac:spMk id="3" creationId="{079C5058-3B54-BB87-0B4C-DC11A9A32997}"/>
          </ac:spMkLst>
        </pc:spChg>
      </pc:sldChg>
      <pc:sldChg chg="modSp add mod">
        <pc:chgData name="Andri Santoso" userId="621195e8-a943-467c-896d-48781613017d" providerId="ADAL" clId="{22CFE987-E009-4136-AD8B-BF0B595DF46C}" dt="2023-02-20T10:56:50.492" v="264" actId="14100"/>
        <pc:sldMkLst>
          <pc:docMk/>
          <pc:sldMk cId="3129313609" sldId="292"/>
        </pc:sldMkLst>
        <pc:spChg chg="mod">
          <ac:chgData name="Andri Santoso" userId="621195e8-a943-467c-896d-48781613017d" providerId="ADAL" clId="{22CFE987-E009-4136-AD8B-BF0B595DF46C}" dt="2023-02-20T10:56:50.492" v="264" actId="14100"/>
          <ac:spMkLst>
            <pc:docMk/>
            <pc:sldMk cId="3129313609" sldId="292"/>
            <ac:spMk id="6" creationId="{6FC4521C-FFC9-410A-8341-7CE9C3B3744F}"/>
          </ac:spMkLst>
        </pc:spChg>
      </pc:sldChg>
      <pc:sldChg chg="modSp add mod">
        <pc:chgData name="Andri Santoso" userId="621195e8-a943-467c-896d-48781613017d" providerId="ADAL" clId="{22CFE987-E009-4136-AD8B-BF0B595DF46C}" dt="2023-02-20T10:57:07.432" v="269" actId="20577"/>
        <pc:sldMkLst>
          <pc:docMk/>
          <pc:sldMk cId="1281234041" sldId="293"/>
        </pc:sldMkLst>
        <pc:spChg chg="mod">
          <ac:chgData name="Andri Santoso" userId="621195e8-a943-467c-896d-48781613017d" providerId="ADAL" clId="{22CFE987-E009-4136-AD8B-BF0B595DF46C}" dt="2023-02-20T10:57:07.432" v="269" actId="20577"/>
          <ac:spMkLst>
            <pc:docMk/>
            <pc:sldMk cId="1281234041" sldId="293"/>
            <ac:spMk id="6" creationId="{6FC4521C-FFC9-410A-8341-7CE9C3B3744F}"/>
          </ac:spMkLst>
        </pc:spChg>
      </pc:sldChg>
      <pc:sldChg chg="addSp delSp modSp new mod modClrScheme chgLayout">
        <pc:chgData name="Andri Santoso" userId="621195e8-a943-467c-896d-48781613017d" providerId="ADAL" clId="{22CFE987-E009-4136-AD8B-BF0B595DF46C}" dt="2023-02-20T23:26:30.383" v="5653" actId="1076"/>
        <pc:sldMkLst>
          <pc:docMk/>
          <pc:sldMk cId="3622478751" sldId="294"/>
        </pc:sldMkLst>
        <pc:spChg chg="del">
          <ac:chgData name="Andri Santoso" userId="621195e8-a943-467c-896d-48781613017d" providerId="ADAL" clId="{22CFE987-E009-4136-AD8B-BF0B595DF46C}" dt="2023-02-20T10:57:57.055" v="271" actId="700"/>
          <ac:spMkLst>
            <pc:docMk/>
            <pc:sldMk cId="3622478751" sldId="294"/>
            <ac:spMk id="2" creationId="{1C638F54-ABFD-F03D-DCEE-A574EEF0659F}"/>
          </ac:spMkLst>
        </pc:spChg>
        <pc:spChg chg="add del">
          <ac:chgData name="Andri Santoso" userId="621195e8-a943-467c-896d-48781613017d" providerId="ADAL" clId="{22CFE987-E009-4136-AD8B-BF0B595DF46C}" dt="2023-02-20T23:26:05.292" v="5651" actId="11529"/>
          <ac:spMkLst>
            <pc:docMk/>
            <pc:sldMk cId="3622478751" sldId="294"/>
            <ac:spMk id="2" creationId="{1E4D49C5-F433-97D2-D1BF-4BA945FC7340}"/>
          </ac:spMkLst>
        </pc:spChg>
        <pc:spChg chg="add del mod">
          <ac:chgData name="Andri Santoso" userId="621195e8-a943-467c-896d-48781613017d" providerId="ADAL" clId="{22CFE987-E009-4136-AD8B-BF0B595DF46C}" dt="2023-02-20T10:57:57.675" v="272" actId="22"/>
          <ac:spMkLst>
            <pc:docMk/>
            <pc:sldMk cId="3622478751" sldId="294"/>
            <ac:spMk id="3" creationId="{34ADFB18-63CE-C43E-7DA0-DD73FC1A7D59}"/>
          </ac:spMkLst>
        </pc:spChg>
        <pc:spChg chg="add mod ord">
          <ac:chgData name="Andri Santoso" userId="621195e8-a943-467c-896d-48781613017d" providerId="ADAL" clId="{22CFE987-E009-4136-AD8B-BF0B595DF46C}" dt="2023-02-20T10:58:44.300" v="279"/>
          <ac:spMkLst>
            <pc:docMk/>
            <pc:sldMk cId="3622478751" sldId="294"/>
            <ac:spMk id="6" creationId="{93FE46D5-76EB-F80E-B6CE-FEF2D7B8C6FF}"/>
          </ac:spMkLst>
        </pc:spChg>
        <pc:spChg chg="add mod">
          <ac:chgData name="Andri Santoso" userId="621195e8-a943-467c-896d-48781613017d" providerId="ADAL" clId="{22CFE987-E009-4136-AD8B-BF0B595DF46C}" dt="2023-02-20T13:50:59.709" v="303" actId="1076"/>
          <ac:spMkLst>
            <pc:docMk/>
            <pc:sldMk cId="3622478751" sldId="294"/>
            <ac:spMk id="8" creationId="{48EF5C74-521B-3423-2E6D-366A7C99C9CE}"/>
          </ac:spMkLst>
        </pc:spChg>
        <pc:spChg chg="add mod">
          <ac:chgData name="Andri Santoso" userId="621195e8-a943-467c-896d-48781613017d" providerId="ADAL" clId="{22CFE987-E009-4136-AD8B-BF0B595DF46C}" dt="2023-02-20T13:51:04.096" v="305" actId="14100"/>
          <ac:spMkLst>
            <pc:docMk/>
            <pc:sldMk cId="3622478751" sldId="294"/>
            <ac:spMk id="10" creationId="{C183E300-7ABD-E8E9-B3A0-B607F7354080}"/>
          </ac:spMkLst>
        </pc:spChg>
        <pc:spChg chg="add mod">
          <ac:chgData name="Andri Santoso" userId="621195e8-a943-467c-896d-48781613017d" providerId="ADAL" clId="{22CFE987-E009-4136-AD8B-BF0B595DF46C}" dt="2023-02-20T13:51:07.275" v="306" actId="1076"/>
          <ac:spMkLst>
            <pc:docMk/>
            <pc:sldMk cId="3622478751" sldId="294"/>
            <ac:spMk id="12" creationId="{131E02B8-1CAE-32E3-11DE-AC3AA9107C7A}"/>
          </ac:spMkLst>
        </pc:spChg>
        <pc:spChg chg="add mod">
          <ac:chgData name="Andri Santoso" userId="621195e8-a943-467c-896d-48781613017d" providerId="ADAL" clId="{22CFE987-E009-4136-AD8B-BF0B595DF46C}" dt="2023-02-20T13:51:13.196" v="309" actId="14100"/>
          <ac:spMkLst>
            <pc:docMk/>
            <pc:sldMk cId="3622478751" sldId="294"/>
            <ac:spMk id="14" creationId="{E1BD357A-6190-9AC5-1BD9-3664E2E8007E}"/>
          </ac:spMkLst>
        </pc:spChg>
        <pc:picChg chg="add mod">
          <ac:chgData name="Andri Santoso" userId="621195e8-a943-467c-896d-48781613017d" providerId="ADAL" clId="{22CFE987-E009-4136-AD8B-BF0B595DF46C}" dt="2023-02-20T23:26:30.383" v="5653" actId="1076"/>
          <ac:picMkLst>
            <pc:docMk/>
            <pc:sldMk cId="3622478751" sldId="294"/>
            <ac:picMk id="4" creationId="{4435FE89-678E-4F65-0D22-3F9C0896BB36}"/>
          </ac:picMkLst>
        </pc:picChg>
        <pc:picChg chg="add mod ord">
          <ac:chgData name="Andri Santoso" userId="621195e8-a943-467c-896d-48781613017d" providerId="ADAL" clId="{22CFE987-E009-4136-AD8B-BF0B595DF46C}" dt="2023-02-20T13:50:56.134" v="302" actId="1076"/>
          <ac:picMkLst>
            <pc:docMk/>
            <pc:sldMk cId="3622478751" sldId="294"/>
            <ac:picMk id="5" creationId="{5018B8B4-01ED-0806-6195-1AFB1A81A677}"/>
          </ac:picMkLst>
        </pc:picChg>
      </pc:sldChg>
      <pc:sldChg chg="addSp delSp modSp add del mod">
        <pc:chgData name="Andri Santoso" userId="621195e8-a943-467c-896d-48781613017d" providerId="ADAL" clId="{22CFE987-E009-4136-AD8B-BF0B595DF46C}" dt="2023-02-20T13:58:21.372" v="382" actId="47"/>
        <pc:sldMkLst>
          <pc:docMk/>
          <pc:sldMk cId="260594838" sldId="295"/>
        </pc:sldMkLst>
        <pc:spChg chg="mod">
          <ac:chgData name="Andri Santoso" userId="621195e8-a943-467c-896d-48781613017d" providerId="ADAL" clId="{22CFE987-E009-4136-AD8B-BF0B595DF46C}" dt="2023-02-20T13:52:37.043" v="323" actId="20577"/>
          <ac:spMkLst>
            <pc:docMk/>
            <pc:sldMk cId="260594838" sldId="295"/>
            <ac:spMk id="6" creationId="{93FE46D5-76EB-F80E-B6CE-FEF2D7B8C6FF}"/>
          </ac:spMkLst>
        </pc:spChg>
        <pc:spChg chg="add mod">
          <ac:chgData name="Andri Santoso" userId="621195e8-a943-467c-896d-48781613017d" providerId="ADAL" clId="{22CFE987-E009-4136-AD8B-BF0B595DF46C}" dt="2023-02-20T13:52:09.368" v="314" actId="14100"/>
          <ac:spMkLst>
            <pc:docMk/>
            <pc:sldMk cId="260594838" sldId="295"/>
            <ac:spMk id="7" creationId="{5DE22434-2681-9D1C-C7DE-B5E3CE52BE9F}"/>
          </ac:spMkLst>
        </pc:spChg>
        <pc:spChg chg="add mod">
          <ac:chgData name="Andri Santoso" userId="621195e8-a943-467c-896d-48781613017d" providerId="ADAL" clId="{22CFE987-E009-4136-AD8B-BF0B595DF46C}" dt="2023-02-20T13:52:21.877" v="318" actId="1076"/>
          <ac:spMkLst>
            <pc:docMk/>
            <pc:sldMk cId="260594838" sldId="295"/>
            <ac:spMk id="9" creationId="{0F71D182-0CB5-1504-CCDB-2D91E3F235CA}"/>
          </ac:spMkLst>
        </pc:spChg>
        <pc:picChg chg="add del mod">
          <ac:chgData name="Andri Santoso" userId="621195e8-a943-467c-896d-48781613017d" providerId="ADAL" clId="{22CFE987-E009-4136-AD8B-BF0B595DF46C}" dt="2023-02-20T13:54:54.184" v="326" actId="21"/>
          <ac:picMkLst>
            <pc:docMk/>
            <pc:sldMk cId="260594838" sldId="295"/>
            <ac:picMk id="3" creationId="{638D2BB4-8FAF-DE2B-C57A-3EE0BF3125DC}"/>
          </ac:picMkLst>
        </pc:picChg>
        <pc:picChg chg="del">
          <ac:chgData name="Andri Santoso" userId="621195e8-a943-467c-896d-48781613017d" providerId="ADAL" clId="{22CFE987-E009-4136-AD8B-BF0B595DF46C}" dt="2023-02-20T11:00:12.125" v="281" actId="478"/>
          <ac:picMkLst>
            <pc:docMk/>
            <pc:sldMk cId="260594838" sldId="295"/>
            <ac:picMk id="5" creationId="{5018B8B4-01ED-0806-6195-1AFB1A81A677}"/>
          </ac:picMkLst>
        </pc:picChg>
      </pc:sldChg>
      <pc:sldChg chg="modSp add mod">
        <pc:chgData name="Andri Santoso" userId="621195e8-a943-467c-896d-48781613017d" providerId="ADAL" clId="{22CFE987-E009-4136-AD8B-BF0B595DF46C}" dt="2023-02-20T14:07:01.449" v="460" actId="20577"/>
        <pc:sldMkLst>
          <pc:docMk/>
          <pc:sldMk cId="3761479327" sldId="296"/>
        </pc:sldMkLst>
        <pc:spChg chg="mod">
          <ac:chgData name="Andri Santoso" userId="621195e8-a943-467c-896d-48781613017d" providerId="ADAL" clId="{22CFE987-E009-4136-AD8B-BF0B595DF46C}" dt="2023-02-20T14:07:01.449" v="460" actId="20577"/>
          <ac:spMkLst>
            <pc:docMk/>
            <pc:sldMk cId="3761479327" sldId="296"/>
            <ac:spMk id="2" creationId="{52836C96-70E4-190D-C617-1A79B2689279}"/>
          </ac:spMkLst>
        </pc:spChg>
        <pc:spChg chg="mod">
          <ac:chgData name="Andri Santoso" userId="621195e8-a943-467c-896d-48781613017d" providerId="ADAL" clId="{22CFE987-E009-4136-AD8B-BF0B595DF46C}" dt="2023-02-20T14:06:22.738" v="413"/>
          <ac:spMkLst>
            <pc:docMk/>
            <pc:sldMk cId="3761479327" sldId="296"/>
            <ac:spMk id="3" creationId="{1E59A85A-C31C-04C2-5FFB-AC16B83B3221}"/>
          </ac:spMkLst>
        </pc:spChg>
      </pc:sldChg>
      <pc:sldChg chg="modSp add mod">
        <pc:chgData name="Andri Santoso" userId="621195e8-a943-467c-896d-48781613017d" providerId="ADAL" clId="{22CFE987-E009-4136-AD8B-BF0B595DF46C}" dt="2023-02-20T15:12:57.717" v="2113" actId="20577"/>
        <pc:sldMkLst>
          <pc:docMk/>
          <pc:sldMk cId="2984123565" sldId="297"/>
        </pc:sldMkLst>
        <pc:spChg chg="mod">
          <ac:chgData name="Andri Santoso" userId="621195e8-a943-467c-896d-48781613017d" providerId="ADAL" clId="{22CFE987-E009-4136-AD8B-BF0B595DF46C}" dt="2023-02-20T15:12:57.717" v="2113" actId="20577"/>
          <ac:spMkLst>
            <pc:docMk/>
            <pc:sldMk cId="2984123565" sldId="297"/>
            <ac:spMk id="2" creationId="{52836C96-70E4-190D-C617-1A79B2689279}"/>
          </ac:spMkLst>
        </pc:spChg>
        <pc:spChg chg="mod">
          <ac:chgData name="Andri Santoso" userId="621195e8-a943-467c-896d-48781613017d" providerId="ADAL" clId="{22CFE987-E009-4136-AD8B-BF0B595DF46C}" dt="2023-02-20T14:32:26.220" v="711" actId="6549"/>
          <ac:spMkLst>
            <pc:docMk/>
            <pc:sldMk cId="2984123565" sldId="297"/>
            <ac:spMk id="3" creationId="{1E59A85A-C31C-04C2-5FFB-AC16B83B3221}"/>
          </ac:spMkLst>
        </pc:spChg>
      </pc:sldChg>
      <pc:sldChg chg="addSp delSp modSp add mod modClrScheme chgLayout">
        <pc:chgData name="Andri Santoso" userId="621195e8-a943-467c-896d-48781613017d" providerId="ADAL" clId="{22CFE987-E009-4136-AD8B-BF0B595DF46C}" dt="2023-02-20T14:22:56.919" v="572" actId="20577"/>
        <pc:sldMkLst>
          <pc:docMk/>
          <pc:sldMk cId="3631532037" sldId="298"/>
        </pc:sldMkLst>
        <pc:spChg chg="add mod ord">
          <ac:chgData name="Andri Santoso" userId="621195e8-a943-467c-896d-48781613017d" providerId="ADAL" clId="{22CFE987-E009-4136-AD8B-BF0B595DF46C}" dt="2023-02-20T14:22:56.919" v="572" actId="20577"/>
          <ac:spMkLst>
            <pc:docMk/>
            <pc:sldMk cId="3631532037" sldId="298"/>
            <ac:spMk id="2" creationId="{0AA166E6-5142-702B-F69A-A3DD3BDF0DA4}"/>
          </ac:spMkLst>
        </pc:spChg>
        <pc:spChg chg="mod ord">
          <ac:chgData name="Andri Santoso" userId="621195e8-a943-467c-896d-48781613017d" providerId="ADAL" clId="{22CFE987-E009-4136-AD8B-BF0B595DF46C}" dt="2023-02-20T13:55:07.659" v="329" actId="700"/>
          <ac:spMkLst>
            <pc:docMk/>
            <pc:sldMk cId="3631532037" sldId="298"/>
            <ac:spMk id="6" creationId="{93FE46D5-76EB-F80E-B6CE-FEF2D7B8C6FF}"/>
          </ac:spMkLst>
        </pc:spChg>
        <pc:spChg chg="del mod">
          <ac:chgData name="Andri Santoso" userId="621195e8-a943-467c-896d-48781613017d" providerId="ADAL" clId="{22CFE987-E009-4136-AD8B-BF0B595DF46C}" dt="2023-02-20T13:55:17.460" v="339"/>
          <ac:spMkLst>
            <pc:docMk/>
            <pc:sldMk cId="3631532037" sldId="298"/>
            <ac:spMk id="7" creationId="{5DE22434-2681-9D1C-C7DE-B5E3CE52BE9F}"/>
          </ac:spMkLst>
        </pc:spChg>
        <pc:spChg chg="del mod">
          <ac:chgData name="Andri Santoso" userId="621195e8-a943-467c-896d-48781613017d" providerId="ADAL" clId="{22CFE987-E009-4136-AD8B-BF0B595DF46C}" dt="2023-02-20T13:55:17.461" v="341"/>
          <ac:spMkLst>
            <pc:docMk/>
            <pc:sldMk cId="3631532037" sldId="298"/>
            <ac:spMk id="9" creationId="{0F71D182-0CB5-1504-CCDB-2D91E3F235CA}"/>
          </ac:spMkLst>
        </pc:spChg>
        <pc:picChg chg="del">
          <ac:chgData name="Andri Santoso" userId="621195e8-a943-467c-896d-48781613017d" providerId="ADAL" clId="{22CFE987-E009-4136-AD8B-BF0B595DF46C}" dt="2023-02-20T13:54:58.468" v="328" actId="478"/>
          <ac:picMkLst>
            <pc:docMk/>
            <pc:sldMk cId="3631532037" sldId="298"/>
            <ac:picMk id="3" creationId="{638D2BB4-8FAF-DE2B-C57A-3EE0BF3125DC}"/>
          </ac:picMkLst>
        </pc:picChg>
      </pc:sldChg>
      <pc:sldChg chg="modSp new mod">
        <pc:chgData name="Andri Santoso" userId="621195e8-a943-467c-896d-48781613017d" providerId="ADAL" clId="{22CFE987-E009-4136-AD8B-BF0B595DF46C}" dt="2023-02-20T23:25:32.240" v="5649" actId="20577"/>
        <pc:sldMkLst>
          <pc:docMk/>
          <pc:sldMk cId="274119103" sldId="299"/>
        </pc:sldMkLst>
        <pc:spChg chg="mod">
          <ac:chgData name="Andri Santoso" userId="621195e8-a943-467c-896d-48781613017d" providerId="ADAL" clId="{22CFE987-E009-4136-AD8B-BF0B595DF46C}" dt="2023-02-20T14:07:09.861" v="464"/>
          <ac:spMkLst>
            <pc:docMk/>
            <pc:sldMk cId="274119103" sldId="299"/>
            <ac:spMk id="2" creationId="{6A387741-866F-FC96-426C-781176B5B8AC}"/>
          </ac:spMkLst>
        </pc:spChg>
        <pc:spChg chg="mod">
          <ac:chgData name="Andri Santoso" userId="621195e8-a943-467c-896d-48781613017d" providerId="ADAL" clId="{22CFE987-E009-4136-AD8B-BF0B595DF46C}" dt="2023-02-20T23:25:32.240" v="5649" actId="20577"/>
          <ac:spMkLst>
            <pc:docMk/>
            <pc:sldMk cId="274119103" sldId="299"/>
            <ac:spMk id="3" creationId="{5EDFF540-00E8-21FD-C249-2755226AED95}"/>
          </ac:spMkLst>
        </pc:spChg>
      </pc:sldChg>
      <pc:sldChg chg="modSp new mod">
        <pc:chgData name="Andri Santoso" userId="621195e8-a943-467c-896d-48781613017d" providerId="ADAL" clId="{22CFE987-E009-4136-AD8B-BF0B595DF46C}" dt="2023-02-20T14:09:35.045" v="484"/>
        <pc:sldMkLst>
          <pc:docMk/>
          <pc:sldMk cId="2638922787" sldId="300"/>
        </pc:sldMkLst>
        <pc:spChg chg="mod">
          <ac:chgData name="Andri Santoso" userId="621195e8-a943-467c-896d-48781613017d" providerId="ADAL" clId="{22CFE987-E009-4136-AD8B-BF0B595DF46C}" dt="2023-02-20T14:08:27.169" v="477"/>
          <ac:spMkLst>
            <pc:docMk/>
            <pc:sldMk cId="2638922787" sldId="300"/>
            <ac:spMk id="2" creationId="{DF22EBEA-0C25-FE64-6F51-4E7BF70A6D1D}"/>
          </ac:spMkLst>
        </pc:spChg>
        <pc:spChg chg="mod">
          <ac:chgData name="Andri Santoso" userId="621195e8-a943-467c-896d-48781613017d" providerId="ADAL" clId="{22CFE987-E009-4136-AD8B-BF0B595DF46C}" dt="2023-02-20T14:09:35.045" v="484"/>
          <ac:spMkLst>
            <pc:docMk/>
            <pc:sldMk cId="2638922787" sldId="300"/>
            <ac:spMk id="3" creationId="{125BCE9E-D178-0B1F-9B19-55853C8D080E}"/>
          </ac:spMkLst>
        </pc:spChg>
      </pc:sldChg>
      <pc:sldChg chg="addSp delSp modSp new mod">
        <pc:chgData name="Andri Santoso" userId="621195e8-a943-467c-896d-48781613017d" providerId="ADAL" clId="{22CFE987-E009-4136-AD8B-BF0B595DF46C}" dt="2023-02-20T14:19:49.992" v="543" actId="120"/>
        <pc:sldMkLst>
          <pc:docMk/>
          <pc:sldMk cId="1762032405" sldId="301"/>
        </pc:sldMkLst>
        <pc:spChg chg="mod">
          <ac:chgData name="Andri Santoso" userId="621195e8-a943-467c-896d-48781613017d" providerId="ADAL" clId="{22CFE987-E009-4136-AD8B-BF0B595DF46C}" dt="2023-02-20T14:11:57.249" v="486"/>
          <ac:spMkLst>
            <pc:docMk/>
            <pc:sldMk cId="1762032405" sldId="301"/>
            <ac:spMk id="2" creationId="{088C2AD5-DAA3-AF07-F66D-7BF6C0FB9192}"/>
          </ac:spMkLst>
        </pc:spChg>
        <pc:spChg chg="mod">
          <ac:chgData name="Andri Santoso" userId="621195e8-a943-467c-896d-48781613017d" providerId="ADAL" clId="{22CFE987-E009-4136-AD8B-BF0B595DF46C}" dt="2023-02-20T14:19:49.992" v="543" actId="120"/>
          <ac:spMkLst>
            <pc:docMk/>
            <pc:sldMk cId="1762032405" sldId="301"/>
            <ac:spMk id="3" creationId="{A16CB23A-07F9-744F-818C-2D62B26423DD}"/>
          </ac:spMkLst>
        </pc:spChg>
        <pc:picChg chg="add del mod">
          <ac:chgData name="Andri Santoso" userId="621195e8-a943-467c-896d-48781613017d" providerId="ADAL" clId="{22CFE987-E009-4136-AD8B-BF0B595DF46C}" dt="2023-02-20T14:18:25.414" v="520" actId="478"/>
          <ac:picMkLst>
            <pc:docMk/>
            <pc:sldMk cId="1762032405" sldId="301"/>
            <ac:picMk id="1026" creationId="{73409C28-1163-8AA9-8182-50B265FFB08B}"/>
          </ac:picMkLst>
        </pc:picChg>
        <pc:picChg chg="add mod">
          <ac:chgData name="Andri Santoso" userId="621195e8-a943-467c-896d-48781613017d" providerId="ADAL" clId="{22CFE987-E009-4136-AD8B-BF0B595DF46C}" dt="2023-02-20T14:18:55.197" v="527" actId="14100"/>
          <ac:picMkLst>
            <pc:docMk/>
            <pc:sldMk cId="1762032405" sldId="301"/>
            <ac:picMk id="1028" creationId="{844D62E1-258E-BC63-70A2-D43E710549D5}"/>
          </ac:picMkLst>
        </pc:picChg>
        <pc:picChg chg="add mod">
          <ac:chgData name="Andri Santoso" userId="621195e8-a943-467c-896d-48781613017d" providerId="ADAL" clId="{22CFE987-E009-4136-AD8B-BF0B595DF46C}" dt="2023-02-20T14:19:15.234" v="533" actId="14100"/>
          <ac:picMkLst>
            <pc:docMk/>
            <pc:sldMk cId="1762032405" sldId="301"/>
            <ac:picMk id="1030" creationId="{90CE9FD3-F4B8-6809-B228-12560B6423F8}"/>
          </ac:picMkLst>
        </pc:picChg>
      </pc:sldChg>
      <pc:sldChg chg="addSp delSp modSp add mod">
        <pc:chgData name="Andri Santoso" userId="621195e8-a943-467c-896d-48781613017d" providerId="ADAL" clId="{22CFE987-E009-4136-AD8B-BF0B595DF46C}" dt="2023-02-20T14:21:50.646" v="565" actId="179"/>
        <pc:sldMkLst>
          <pc:docMk/>
          <pc:sldMk cId="428150621" sldId="302"/>
        </pc:sldMkLst>
        <pc:spChg chg="mod">
          <ac:chgData name="Andri Santoso" userId="621195e8-a943-467c-896d-48781613017d" providerId="ADAL" clId="{22CFE987-E009-4136-AD8B-BF0B595DF46C}" dt="2023-02-20T14:21:50.646" v="565" actId="179"/>
          <ac:spMkLst>
            <pc:docMk/>
            <pc:sldMk cId="428150621" sldId="302"/>
            <ac:spMk id="3" creationId="{A16CB23A-07F9-744F-818C-2D62B26423DD}"/>
          </ac:spMkLst>
        </pc:spChg>
        <pc:picChg chg="del">
          <ac:chgData name="Andri Santoso" userId="621195e8-a943-467c-896d-48781613017d" providerId="ADAL" clId="{22CFE987-E009-4136-AD8B-BF0B595DF46C}" dt="2023-02-20T14:17:29.988" v="512" actId="478"/>
          <ac:picMkLst>
            <pc:docMk/>
            <pc:sldMk cId="428150621" sldId="302"/>
            <ac:picMk id="1026" creationId="{73409C28-1163-8AA9-8182-50B265FFB08B}"/>
          </ac:picMkLst>
        </pc:picChg>
        <pc:picChg chg="add mod">
          <ac:chgData name="Andri Santoso" userId="621195e8-a943-467c-896d-48781613017d" providerId="ADAL" clId="{22CFE987-E009-4136-AD8B-BF0B595DF46C}" dt="2023-02-20T14:18:12.823" v="518" actId="1076"/>
          <ac:picMkLst>
            <pc:docMk/>
            <pc:sldMk cId="428150621" sldId="302"/>
            <ac:picMk id="2050" creationId="{F8573993-D386-479F-6294-8462EE078416}"/>
          </ac:picMkLst>
        </pc:picChg>
      </pc:sldChg>
      <pc:sldChg chg="modSp new mod ord">
        <pc:chgData name="Andri Santoso" userId="621195e8-a943-467c-896d-48781613017d" providerId="ADAL" clId="{22CFE987-E009-4136-AD8B-BF0B595DF46C}" dt="2023-02-20T14:32:22.788" v="709"/>
        <pc:sldMkLst>
          <pc:docMk/>
          <pc:sldMk cId="1472531110" sldId="303"/>
        </pc:sldMkLst>
        <pc:spChg chg="mod">
          <ac:chgData name="Andri Santoso" userId="621195e8-a943-467c-896d-48781613017d" providerId="ADAL" clId="{22CFE987-E009-4136-AD8B-BF0B595DF46C}" dt="2023-02-20T14:25:30.121" v="580" actId="20577"/>
          <ac:spMkLst>
            <pc:docMk/>
            <pc:sldMk cId="1472531110" sldId="303"/>
            <ac:spMk id="2" creationId="{6402495C-37AC-B6FD-93A8-40718A22FB2B}"/>
          </ac:spMkLst>
        </pc:spChg>
        <pc:spChg chg="mod">
          <ac:chgData name="Andri Santoso" userId="621195e8-a943-467c-896d-48781613017d" providerId="ADAL" clId="{22CFE987-E009-4136-AD8B-BF0B595DF46C}" dt="2023-02-20T14:26:11.320" v="612" actId="20577"/>
          <ac:spMkLst>
            <pc:docMk/>
            <pc:sldMk cId="1472531110" sldId="303"/>
            <ac:spMk id="3" creationId="{844E08E7-E433-20C6-EE02-FE8D0BD1894B}"/>
          </ac:spMkLst>
        </pc:spChg>
      </pc:sldChg>
      <pc:sldChg chg="addSp delSp modSp new mod">
        <pc:chgData name="Andri Santoso" userId="621195e8-a943-467c-896d-48781613017d" providerId="ADAL" clId="{22CFE987-E009-4136-AD8B-BF0B595DF46C}" dt="2023-02-20T23:19:09.408" v="5599" actId="14100"/>
        <pc:sldMkLst>
          <pc:docMk/>
          <pc:sldMk cId="1764334229" sldId="304"/>
        </pc:sldMkLst>
        <pc:spChg chg="mod">
          <ac:chgData name="Andri Santoso" userId="621195e8-a943-467c-896d-48781613017d" providerId="ADAL" clId="{22CFE987-E009-4136-AD8B-BF0B595DF46C}" dt="2023-02-20T14:48:41.674" v="1583" actId="20577"/>
          <ac:spMkLst>
            <pc:docMk/>
            <pc:sldMk cId="1764334229" sldId="304"/>
            <ac:spMk id="2" creationId="{0311CD2E-31AC-965E-D8B3-A4BE8CC1F7C0}"/>
          </ac:spMkLst>
        </pc:spChg>
        <pc:spChg chg="mod">
          <ac:chgData name="Andri Santoso" userId="621195e8-a943-467c-896d-48781613017d" providerId="ADAL" clId="{22CFE987-E009-4136-AD8B-BF0B595DF46C}" dt="2023-02-20T14:49:17.275" v="1693" actId="20577"/>
          <ac:spMkLst>
            <pc:docMk/>
            <pc:sldMk cId="1764334229" sldId="304"/>
            <ac:spMk id="3" creationId="{49367191-8E1D-5326-30B6-6FC1C6BBB423}"/>
          </ac:spMkLst>
        </pc:spChg>
        <pc:picChg chg="add del mod">
          <ac:chgData name="Andri Santoso" userId="621195e8-a943-467c-896d-48781613017d" providerId="ADAL" clId="{22CFE987-E009-4136-AD8B-BF0B595DF46C}" dt="2023-02-20T14:52:19.582" v="1722" actId="21"/>
          <ac:picMkLst>
            <pc:docMk/>
            <pc:sldMk cId="1764334229" sldId="304"/>
            <ac:picMk id="3074" creationId="{4674606D-3C37-84E9-912F-CCCBDB829747}"/>
          </ac:picMkLst>
        </pc:picChg>
        <pc:picChg chg="add del mod">
          <ac:chgData name="Andri Santoso" userId="621195e8-a943-467c-896d-48781613017d" providerId="ADAL" clId="{22CFE987-E009-4136-AD8B-BF0B595DF46C}" dt="2023-02-20T23:17:56.634" v="5582" actId="478"/>
          <ac:picMkLst>
            <pc:docMk/>
            <pc:sldMk cId="1764334229" sldId="304"/>
            <ac:picMk id="4098" creationId="{D60599F0-191B-3CBE-E060-A75F20A34C51}"/>
          </ac:picMkLst>
        </pc:picChg>
        <pc:picChg chg="add mod">
          <ac:chgData name="Andri Santoso" userId="621195e8-a943-467c-896d-48781613017d" providerId="ADAL" clId="{22CFE987-E009-4136-AD8B-BF0B595DF46C}" dt="2023-02-20T23:19:09.408" v="5599" actId="14100"/>
          <ac:picMkLst>
            <pc:docMk/>
            <pc:sldMk cId="1764334229" sldId="304"/>
            <ac:picMk id="4100" creationId="{D6C37D40-1A5A-2865-40AC-A7EF266AC106}"/>
          </ac:picMkLst>
        </pc:picChg>
      </pc:sldChg>
      <pc:sldChg chg="modSp new mod">
        <pc:chgData name="Andri Santoso" userId="621195e8-a943-467c-896d-48781613017d" providerId="ADAL" clId="{22CFE987-E009-4136-AD8B-BF0B595DF46C}" dt="2023-02-20T15:13:33.989" v="2143" actId="5793"/>
        <pc:sldMkLst>
          <pc:docMk/>
          <pc:sldMk cId="3340920161" sldId="305"/>
        </pc:sldMkLst>
        <pc:spChg chg="mod">
          <ac:chgData name="Andri Santoso" userId="621195e8-a943-467c-896d-48781613017d" providerId="ADAL" clId="{22CFE987-E009-4136-AD8B-BF0B595DF46C}" dt="2023-02-20T15:13:30.754" v="2142" actId="20577"/>
          <ac:spMkLst>
            <pc:docMk/>
            <pc:sldMk cId="3340920161" sldId="305"/>
            <ac:spMk id="2" creationId="{586ECB7D-61EC-B036-C3B8-2E63F89013AE}"/>
          </ac:spMkLst>
        </pc:spChg>
        <pc:spChg chg="mod">
          <ac:chgData name="Andri Santoso" userId="621195e8-a943-467c-896d-48781613017d" providerId="ADAL" clId="{22CFE987-E009-4136-AD8B-BF0B595DF46C}" dt="2023-02-20T15:13:33.989" v="2143" actId="5793"/>
          <ac:spMkLst>
            <pc:docMk/>
            <pc:sldMk cId="3340920161" sldId="305"/>
            <ac:spMk id="3" creationId="{F25719E0-4BCE-FEAD-7C84-32D4F41CAAC0}"/>
          </ac:spMkLst>
        </pc:spChg>
      </pc:sldChg>
      <pc:sldChg chg="addSp delSp modSp add mod modClrScheme chgLayout">
        <pc:chgData name="Andri Santoso" userId="621195e8-a943-467c-896d-48781613017d" providerId="ADAL" clId="{22CFE987-E009-4136-AD8B-BF0B595DF46C}" dt="2023-02-20T23:28:18.857" v="5661" actId="1076"/>
        <pc:sldMkLst>
          <pc:docMk/>
          <pc:sldMk cId="495622544" sldId="306"/>
        </pc:sldMkLst>
        <pc:spChg chg="mod ord">
          <ac:chgData name="Andri Santoso" userId="621195e8-a943-467c-896d-48781613017d" providerId="ADAL" clId="{22CFE987-E009-4136-AD8B-BF0B595DF46C}" dt="2023-02-20T14:52:48.969" v="1729" actId="5793"/>
          <ac:spMkLst>
            <pc:docMk/>
            <pc:sldMk cId="495622544" sldId="306"/>
            <ac:spMk id="2" creationId="{0311CD2E-31AC-965E-D8B3-A4BE8CC1F7C0}"/>
          </ac:spMkLst>
        </pc:spChg>
        <pc:spChg chg="del mod ord">
          <ac:chgData name="Andri Santoso" userId="621195e8-a943-467c-896d-48781613017d" providerId="ADAL" clId="{22CFE987-E009-4136-AD8B-BF0B595DF46C}" dt="2023-02-20T14:52:28.826" v="1726"/>
          <ac:spMkLst>
            <pc:docMk/>
            <pc:sldMk cId="495622544" sldId="306"/>
            <ac:spMk id="3" creationId="{49367191-8E1D-5326-30B6-6FC1C6BBB423}"/>
          </ac:spMkLst>
        </pc:spChg>
        <pc:spChg chg="add mod">
          <ac:chgData name="Andri Santoso" userId="621195e8-a943-467c-896d-48781613017d" providerId="ADAL" clId="{22CFE987-E009-4136-AD8B-BF0B595DF46C}" dt="2023-02-20T23:28:18.857" v="5661" actId="1076"/>
          <ac:spMkLst>
            <pc:docMk/>
            <pc:sldMk cId="495622544" sldId="306"/>
            <ac:spMk id="5" creationId="{285D87E1-1677-9BD9-503F-B67D6BD04294}"/>
          </ac:spMkLst>
        </pc:spChg>
        <pc:spChg chg="add del mod">
          <ac:chgData name="Andri Santoso" userId="621195e8-a943-467c-896d-48781613017d" providerId="ADAL" clId="{22CFE987-E009-4136-AD8B-BF0B595DF46C}" dt="2023-02-20T23:28:10.607" v="5657" actId="478"/>
          <ac:spMkLst>
            <pc:docMk/>
            <pc:sldMk cId="495622544" sldId="306"/>
            <ac:spMk id="7" creationId="{0A4D9666-02B7-D207-CB50-59BF1DE23C09}"/>
          </ac:spMkLst>
        </pc:spChg>
        <pc:picChg chg="add mod">
          <ac:chgData name="Andri Santoso" userId="621195e8-a943-467c-896d-48781613017d" providerId="ADAL" clId="{22CFE987-E009-4136-AD8B-BF0B595DF46C}" dt="2023-02-20T23:11:23.837" v="5507" actId="1076"/>
          <ac:picMkLst>
            <pc:docMk/>
            <pc:sldMk cId="495622544" sldId="306"/>
            <ac:picMk id="4" creationId="{1771086A-B4B7-3582-040E-E34186AEBBC3}"/>
          </ac:picMkLst>
        </pc:picChg>
      </pc:sldChg>
      <pc:sldChg chg="addSp delSp modSp add mod">
        <pc:chgData name="Andri Santoso" userId="621195e8-a943-467c-896d-48781613017d" providerId="ADAL" clId="{22CFE987-E009-4136-AD8B-BF0B595DF46C}" dt="2023-02-20T23:28:28.807" v="5663" actId="20577"/>
        <pc:sldMkLst>
          <pc:docMk/>
          <pc:sldMk cId="3936513274" sldId="307"/>
        </pc:sldMkLst>
        <pc:spChg chg="mod">
          <ac:chgData name="Andri Santoso" userId="621195e8-a943-467c-896d-48781613017d" providerId="ADAL" clId="{22CFE987-E009-4136-AD8B-BF0B595DF46C}" dt="2023-02-20T14:53:31.994" v="1736" actId="11"/>
          <ac:spMkLst>
            <pc:docMk/>
            <pc:sldMk cId="3936513274" sldId="307"/>
            <ac:spMk id="2" creationId="{0311CD2E-31AC-965E-D8B3-A4BE8CC1F7C0}"/>
          </ac:spMkLst>
        </pc:spChg>
        <pc:spChg chg="add del mod">
          <ac:chgData name="Andri Santoso" userId="621195e8-a943-467c-896d-48781613017d" providerId="ADAL" clId="{22CFE987-E009-4136-AD8B-BF0B595DF46C}" dt="2023-02-20T14:53:08.554" v="1734"/>
          <ac:spMkLst>
            <pc:docMk/>
            <pc:sldMk cId="3936513274" sldId="307"/>
            <ac:spMk id="3" creationId="{E85C19EC-6F83-81F6-1149-2E55005E8D6E}"/>
          </ac:spMkLst>
        </pc:spChg>
        <pc:spChg chg="add mod">
          <ac:chgData name="Andri Santoso" userId="621195e8-a943-467c-896d-48781613017d" providerId="ADAL" clId="{22CFE987-E009-4136-AD8B-BF0B595DF46C}" dt="2023-02-20T23:13:24.405" v="5533" actId="113"/>
          <ac:spMkLst>
            <pc:docMk/>
            <pc:sldMk cId="3936513274" sldId="307"/>
            <ac:spMk id="4" creationId="{AB5CD92B-6BF2-44BF-E274-7068B5B5B350}"/>
          </ac:spMkLst>
        </pc:spChg>
        <pc:spChg chg="add mod">
          <ac:chgData name="Andri Santoso" userId="621195e8-a943-467c-896d-48781613017d" providerId="ADAL" clId="{22CFE987-E009-4136-AD8B-BF0B595DF46C}" dt="2023-02-20T23:28:28.807" v="5663" actId="20577"/>
          <ac:spMkLst>
            <pc:docMk/>
            <pc:sldMk cId="3936513274" sldId="307"/>
            <ac:spMk id="6" creationId="{6A44B009-8AC3-8FCC-D71D-0401C390E07D}"/>
          </ac:spMkLst>
        </pc:spChg>
        <pc:spChg chg="add mod">
          <ac:chgData name="Andri Santoso" userId="621195e8-a943-467c-896d-48781613017d" providerId="ADAL" clId="{22CFE987-E009-4136-AD8B-BF0B595DF46C}" dt="2023-02-20T23:13:17.386" v="5530" actId="14100"/>
          <ac:spMkLst>
            <pc:docMk/>
            <pc:sldMk cId="3936513274" sldId="307"/>
            <ac:spMk id="8" creationId="{E13C4BC7-6084-6CFE-7334-F5321E710E9D}"/>
          </ac:spMkLst>
        </pc:spChg>
        <pc:picChg chg="del">
          <ac:chgData name="Andri Santoso" userId="621195e8-a943-467c-896d-48781613017d" providerId="ADAL" clId="{22CFE987-E009-4136-AD8B-BF0B595DF46C}" dt="2023-02-20T14:53:07.430" v="1733" actId="478"/>
          <ac:picMkLst>
            <pc:docMk/>
            <pc:sldMk cId="3936513274" sldId="307"/>
            <ac:picMk id="4" creationId="{1771086A-B4B7-3582-040E-E34186AEBBC3}"/>
          </ac:picMkLst>
        </pc:picChg>
        <pc:picChg chg="add del">
          <ac:chgData name="Andri Santoso" userId="621195e8-a943-467c-896d-48781613017d" providerId="ADAL" clId="{22CFE987-E009-4136-AD8B-BF0B595DF46C}" dt="2023-02-20T14:53:05.846" v="1732"/>
          <ac:picMkLst>
            <pc:docMk/>
            <pc:sldMk cId="3936513274" sldId="307"/>
            <ac:picMk id="4098" creationId="{F5F4A036-F209-92C4-1FE7-62F331FF2317}"/>
          </ac:picMkLst>
        </pc:picChg>
        <pc:picChg chg="add mod">
          <ac:chgData name="Andri Santoso" userId="621195e8-a943-467c-896d-48781613017d" providerId="ADAL" clId="{22CFE987-E009-4136-AD8B-BF0B595DF46C}" dt="2023-02-20T23:12:21.467" v="5521" actId="1076"/>
          <ac:picMkLst>
            <pc:docMk/>
            <pc:sldMk cId="3936513274" sldId="307"/>
            <ac:picMk id="4100" creationId="{F70E88C1-764C-8A50-8363-CA9B870497A5}"/>
          </ac:picMkLst>
        </pc:picChg>
      </pc:sldChg>
      <pc:sldChg chg="addSp delSp modSp add mod">
        <pc:chgData name="Andri Santoso" userId="621195e8-a943-467c-896d-48781613017d" providerId="ADAL" clId="{22CFE987-E009-4136-AD8B-BF0B595DF46C}" dt="2023-02-20T23:15:58.174" v="5570" actId="27636"/>
        <pc:sldMkLst>
          <pc:docMk/>
          <pc:sldMk cId="1242929404" sldId="308"/>
        </pc:sldMkLst>
        <pc:spChg chg="mod">
          <ac:chgData name="Andri Santoso" userId="621195e8-a943-467c-896d-48781613017d" providerId="ADAL" clId="{22CFE987-E009-4136-AD8B-BF0B595DF46C}" dt="2023-02-20T14:54:25.750" v="1753" actId="11"/>
          <ac:spMkLst>
            <pc:docMk/>
            <pc:sldMk cId="1242929404" sldId="308"/>
            <ac:spMk id="2" creationId="{0311CD2E-31AC-965E-D8B3-A4BE8CC1F7C0}"/>
          </ac:spMkLst>
        </pc:spChg>
        <pc:spChg chg="add mod">
          <ac:chgData name="Andri Santoso" userId="621195e8-a943-467c-896d-48781613017d" providerId="ADAL" clId="{22CFE987-E009-4136-AD8B-BF0B595DF46C}" dt="2023-02-20T23:15:58.174" v="5570" actId="27636"/>
          <ac:spMkLst>
            <pc:docMk/>
            <pc:sldMk cId="1242929404" sldId="308"/>
            <ac:spMk id="3" creationId="{97B28BB2-668F-42A7-CAC9-190F5A88102E}"/>
          </ac:spMkLst>
        </pc:spChg>
        <pc:picChg chg="del mod">
          <ac:chgData name="Andri Santoso" userId="621195e8-a943-467c-896d-48781613017d" providerId="ADAL" clId="{22CFE987-E009-4136-AD8B-BF0B595DF46C}" dt="2023-02-20T14:54:05.343" v="1739" actId="478"/>
          <ac:picMkLst>
            <pc:docMk/>
            <pc:sldMk cId="1242929404" sldId="308"/>
            <ac:picMk id="4100" creationId="{F70E88C1-764C-8A50-8363-CA9B870497A5}"/>
          </ac:picMkLst>
        </pc:picChg>
      </pc:sldChg>
      <pc:sldChg chg="addSp delSp modSp new mod">
        <pc:chgData name="Andri Santoso" userId="621195e8-a943-467c-896d-48781613017d" providerId="ADAL" clId="{22CFE987-E009-4136-AD8B-BF0B595DF46C}" dt="2023-02-20T23:28:52.434" v="5665" actId="113"/>
        <pc:sldMkLst>
          <pc:docMk/>
          <pc:sldMk cId="3724494671" sldId="309"/>
        </pc:sldMkLst>
        <pc:spChg chg="del">
          <ac:chgData name="Andri Santoso" userId="621195e8-a943-467c-896d-48781613017d" providerId="ADAL" clId="{22CFE987-E009-4136-AD8B-BF0B595DF46C}" dt="2023-02-20T14:54:52.520" v="1762"/>
          <ac:spMkLst>
            <pc:docMk/>
            <pc:sldMk cId="3724494671" sldId="309"/>
            <ac:spMk id="2" creationId="{73A2EB10-0C57-E950-DB62-67724E416B0D}"/>
          </ac:spMkLst>
        </pc:spChg>
        <pc:spChg chg="mod">
          <ac:chgData name="Andri Santoso" userId="621195e8-a943-467c-896d-48781613017d" providerId="ADAL" clId="{22CFE987-E009-4136-AD8B-BF0B595DF46C}" dt="2023-02-20T14:54:42.593" v="1761" actId="20577"/>
          <ac:spMkLst>
            <pc:docMk/>
            <pc:sldMk cId="3724494671" sldId="309"/>
            <ac:spMk id="3" creationId="{70829BF6-0E99-AD95-13F2-7C3BED598691}"/>
          </ac:spMkLst>
        </pc:spChg>
        <pc:spChg chg="add mod">
          <ac:chgData name="Andri Santoso" userId="621195e8-a943-467c-896d-48781613017d" providerId="ADAL" clId="{22CFE987-E009-4136-AD8B-BF0B595DF46C}" dt="2023-02-20T23:16:15.135" v="5572" actId="1076"/>
          <ac:spMkLst>
            <pc:docMk/>
            <pc:sldMk cId="3724494671" sldId="309"/>
            <ac:spMk id="4" creationId="{31078811-1E30-45C7-36AF-95E313A934AB}"/>
          </ac:spMkLst>
        </pc:spChg>
        <pc:spChg chg="add mod">
          <ac:chgData name="Andri Santoso" userId="621195e8-a943-467c-896d-48781613017d" providerId="ADAL" clId="{22CFE987-E009-4136-AD8B-BF0B595DF46C}" dt="2023-02-20T23:16:33.290" v="5576" actId="1076"/>
          <ac:spMkLst>
            <pc:docMk/>
            <pc:sldMk cId="3724494671" sldId="309"/>
            <ac:spMk id="6" creationId="{5E0E31F0-F73E-DBD5-E79F-51719E3DF3D3}"/>
          </ac:spMkLst>
        </pc:spChg>
        <pc:spChg chg="add del mod">
          <ac:chgData name="Andri Santoso" userId="621195e8-a943-467c-896d-48781613017d" providerId="ADAL" clId="{22CFE987-E009-4136-AD8B-BF0B595DF46C}" dt="2023-02-20T23:21:00.731" v="5603"/>
          <ac:spMkLst>
            <pc:docMk/>
            <pc:sldMk cId="3724494671" sldId="309"/>
            <ac:spMk id="7" creationId="{989C5902-975E-70FF-B43F-0CD9506D39E6}"/>
          </ac:spMkLst>
        </pc:spChg>
        <pc:spChg chg="add del">
          <ac:chgData name="Andri Santoso" userId="621195e8-a943-467c-896d-48781613017d" providerId="ADAL" clId="{22CFE987-E009-4136-AD8B-BF0B595DF46C}" dt="2023-02-20T23:20:55.137" v="5602"/>
          <ac:spMkLst>
            <pc:docMk/>
            <pc:sldMk cId="3724494671" sldId="309"/>
            <ac:spMk id="8" creationId="{7CDB91EB-DA3A-D964-1E0B-1302C0ED9FEF}"/>
          </ac:spMkLst>
        </pc:spChg>
        <pc:spChg chg="add del mod">
          <ac:chgData name="Andri Santoso" userId="621195e8-a943-467c-896d-48781613017d" providerId="ADAL" clId="{22CFE987-E009-4136-AD8B-BF0B595DF46C}" dt="2023-02-20T23:23:31.480" v="5606" actId="22"/>
          <ac:spMkLst>
            <pc:docMk/>
            <pc:sldMk cId="3724494671" sldId="309"/>
            <ac:spMk id="9" creationId="{AB7C7EC6-BDFE-E324-396A-30C20A2A8442}"/>
          </ac:spMkLst>
        </pc:spChg>
        <pc:spChg chg="add mod">
          <ac:chgData name="Andri Santoso" userId="621195e8-a943-467c-896d-48781613017d" providerId="ADAL" clId="{22CFE987-E009-4136-AD8B-BF0B595DF46C}" dt="2023-02-20T23:28:52.434" v="5665" actId="113"/>
          <ac:spMkLst>
            <pc:docMk/>
            <pc:sldMk cId="3724494671" sldId="309"/>
            <ac:spMk id="13" creationId="{554AFDB6-350B-9CBA-D062-A118D069651F}"/>
          </ac:spMkLst>
        </pc:spChg>
        <pc:picChg chg="add mod ord">
          <ac:chgData name="Andri Santoso" userId="621195e8-a943-467c-896d-48781613017d" providerId="ADAL" clId="{22CFE987-E009-4136-AD8B-BF0B595DF46C}" dt="2023-02-20T23:28:46.688" v="5664" actId="1076"/>
          <ac:picMkLst>
            <pc:docMk/>
            <pc:sldMk cId="3724494671" sldId="309"/>
            <ac:picMk id="11" creationId="{79A60D90-B56F-07A3-53EB-79861AF49CA6}"/>
          </ac:picMkLst>
        </pc:picChg>
        <pc:picChg chg="add del mod">
          <ac:chgData name="Andri Santoso" userId="621195e8-a943-467c-896d-48781613017d" providerId="ADAL" clId="{22CFE987-E009-4136-AD8B-BF0B595DF46C}" dt="2023-02-20T23:23:30.488" v="5605" actId="478"/>
          <ac:picMkLst>
            <pc:docMk/>
            <pc:sldMk cId="3724494671" sldId="309"/>
            <ac:picMk id="5124" creationId="{5F0716FD-A3B4-57BD-EEEF-32482C26966E}"/>
          </ac:picMkLst>
        </pc:picChg>
        <pc:picChg chg="add del mod">
          <ac:chgData name="Andri Santoso" userId="621195e8-a943-467c-896d-48781613017d" providerId="ADAL" clId="{22CFE987-E009-4136-AD8B-BF0B595DF46C}" dt="2023-02-20T23:20:42.784" v="5600" actId="478"/>
          <ac:picMkLst>
            <pc:docMk/>
            <pc:sldMk cId="3724494671" sldId="309"/>
            <ac:picMk id="6146" creationId="{C1267F1F-7E02-1BE6-373D-1ADA9619BC6B}"/>
          </ac:picMkLst>
        </pc:picChg>
      </pc:sldChg>
      <pc:sldChg chg="addSp modSp new mod">
        <pc:chgData name="Andri Santoso" userId="621195e8-a943-467c-896d-48781613017d" providerId="ADAL" clId="{22CFE987-E009-4136-AD8B-BF0B595DF46C}" dt="2023-02-20T15:09:14.162" v="2004" actId="20577"/>
        <pc:sldMkLst>
          <pc:docMk/>
          <pc:sldMk cId="2330534016" sldId="310"/>
        </pc:sldMkLst>
        <pc:spChg chg="mod">
          <ac:chgData name="Andri Santoso" userId="621195e8-a943-467c-896d-48781613017d" providerId="ADAL" clId="{22CFE987-E009-4136-AD8B-BF0B595DF46C}" dt="2023-02-20T14:58:57.683" v="1769" actId="404"/>
          <ac:spMkLst>
            <pc:docMk/>
            <pc:sldMk cId="2330534016" sldId="310"/>
            <ac:spMk id="2" creationId="{94DC7B18-1A22-9FCA-62B7-23E2DEE43419}"/>
          </ac:spMkLst>
        </pc:spChg>
        <pc:spChg chg="mod">
          <ac:chgData name="Andri Santoso" userId="621195e8-a943-467c-896d-48781613017d" providerId="ADAL" clId="{22CFE987-E009-4136-AD8B-BF0B595DF46C}" dt="2023-02-20T15:09:14.162" v="2004" actId="20577"/>
          <ac:spMkLst>
            <pc:docMk/>
            <pc:sldMk cId="2330534016" sldId="310"/>
            <ac:spMk id="3" creationId="{F91501BB-A063-8E57-D45E-3046C5867493}"/>
          </ac:spMkLst>
        </pc:spChg>
        <pc:picChg chg="add mod">
          <ac:chgData name="Andri Santoso" userId="621195e8-a943-467c-896d-48781613017d" providerId="ADAL" clId="{22CFE987-E009-4136-AD8B-BF0B595DF46C}" dt="2023-02-20T15:00:06.910" v="1775" actId="1076"/>
          <ac:picMkLst>
            <pc:docMk/>
            <pc:sldMk cId="2330534016" sldId="310"/>
            <ac:picMk id="5" creationId="{4F45ECF0-AF54-5DFB-444D-5B76DC58591B}"/>
          </ac:picMkLst>
        </pc:picChg>
      </pc:sldChg>
      <pc:sldChg chg="addSp delSp modSp new mod">
        <pc:chgData name="Andri Santoso" userId="621195e8-a943-467c-896d-48781613017d" providerId="ADAL" clId="{22CFE987-E009-4136-AD8B-BF0B595DF46C}" dt="2023-02-20T15:09:31.514" v="2007" actId="14100"/>
        <pc:sldMkLst>
          <pc:docMk/>
          <pc:sldMk cId="1963967666" sldId="311"/>
        </pc:sldMkLst>
        <pc:spChg chg="mod">
          <ac:chgData name="Andri Santoso" userId="621195e8-a943-467c-896d-48781613017d" providerId="ADAL" clId="{22CFE987-E009-4136-AD8B-BF0B595DF46C}" dt="2023-02-20T15:01:06.449" v="1781"/>
          <ac:spMkLst>
            <pc:docMk/>
            <pc:sldMk cId="1963967666" sldId="311"/>
            <ac:spMk id="2" creationId="{F7AB7F74-F514-F73C-82B0-0C8CAD3F0F31}"/>
          </ac:spMkLst>
        </pc:spChg>
        <pc:spChg chg="del">
          <ac:chgData name="Andri Santoso" userId="621195e8-a943-467c-896d-48781613017d" providerId="ADAL" clId="{22CFE987-E009-4136-AD8B-BF0B595DF46C}" dt="2023-02-20T15:01:25.352" v="1782" actId="22"/>
          <ac:spMkLst>
            <pc:docMk/>
            <pc:sldMk cId="1963967666" sldId="311"/>
            <ac:spMk id="3" creationId="{14A0C95A-4DE0-4ECD-B29E-AAAC81DC06B3}"/>
          </ac:spMkLst>
        </pc:spChg>
        <pc:spChg chg="add mod">
          <ac:chgData name="Andri Santoso" userId="621195e8-a943-467c-896d-48781613017d" providerId="ADAL" clId="{22CFE987-E009-4136-AD8B-BF0B595DF46C}" dt="2023-02-20T15:09:31.514" v="2007" actId="14100"/>
          <ac:spMkLst>
            <pc:docMk/>
            <pc:sldMk cId="1963967666" sldId="311"/>
            <ac:spMk id="7" creationId="{4AA87039-7FF9-508F-E5C4-400DA0396A22}"/>
          </ac:spMkLst>
        </pc:spChg>
        <pc:picChg chg="add mod ord">
          <ac:chgData name="Andri Santoso" userId="621195e8-a943-467c-896d-48781613017d" providerId="ADAL" clId="{22CFE987-E009-4136-AD8B-BF0B595DF46C}" dt="2023-02-20T15:01:28.076" v="1783" actId="1076"/>
          <ac:picMkLst>
            <pc:docMk/>
            <pc:sldMk cId="1963967666" sldId="311"/>
            <ac:picMk id="5" creationId="{B618DB23-63E9-B397-4387-CD6F753A9321}"/>
          </ac:picMkLst>
        </pc:picChg>
      </pc:sldChg>
      <pc:sldChg chg="addSp delSp modSp new mod">
        <pc:chgData name="Andri Santoso" userId="621195e8-a943-467c-896d-48781613017d" providerId="ADAL" clId="{22CFE987-E009-4136-AD8B-BF0B595DF46C}" dt="2023-02-20T15:10:43.577" v="2038" actId="20577"/>
        <pc:sldMkLst>
          <pc:docMk/>
          <pc:sldMk cId="1904345249" sldId="312"/>
        </pc:sldMkLst>
        <pc:spChg chg="mod">
          <ac:chgData name="Andri Santoso" userId="621195e8-a943-467c-896d-48781613017d" providerId="ADAL" clId="{22CFE987-E009-4136-AD8B-BF0B595DF46C}" dt="2023-02-20T15:02:10.500" v="1787"/>
          <ac:spMkLst>
            <pc:docMk/>
            <pc:sldMk cId="1904345249" sldId="312"/>
            <ac:spMk id="2" creationId="{ABD2AA62-1A6C-55AA-B3E1-DC3840D71662}"/>
          </ac:spMkLst>
        </pc:spChg>
        <pc:spChg chg="del">
          <ac:chgData name="Andri Santoso" userId="621195e8-a943-467c-896d-48781613017d" providerId="ADAL" clId="{22CFE987-E009-4136-AD8B-BF0B595DF46C}" dt="2023-02-20T15:02:50.417" v="1788" actId="22"/>
          <ac:spMkLst>
            <pc:docMk/>
            <pc:sldMk cId="1904345249" sldId="312"/>
            <ac:spMk id="3" creationId="{EFBEF9C8-E898-5639-987B-7F6595E01C03}"/>
          </ac:spMkLst>
        </pc:spChg>
        <pc:spChg chg="add mod">
          <ac:chgData name="Andri Santoso" userId="621195e8-a943-467c-896d-48781613017d" providerId="ADAL" clId="{22CFE987-E009-4136-AD8B-BF0B595DF46C}" dt="2023-02-20T15:10:43.577" v="2038" actId="20577"/>
          <ac:spMkLst>
            <pc:docMk/>
            <pc:sldMk cId="1904345249" sldId="312"/>
            <ac:spMk id="7" creationId="{CC579085-AF34-2846-8BB7-AD20F1789476}"/>
          </ac:spMkLst>
        </pc:spChg>
        <pc:picChg chg="add mod ord">
          <ac:chgData name="Andri Santoso" userId="621195e8-a943-467c-896d-48781613017d" providerId="ADAL" clId="{22CFE987-E009-4136-AD8B-BF0B595DF46C}" dt="2023-02-20T15:02:52.730" v="1789" actId="1076"/>
          <ac:picMkLst>
            <pc:docMk/>
            <pc:sldMk cId="1904345249" sldId="312"/>
            <ac:picMk id="5" creationId="{431D63A9-DE88-C0A1-E2F2-FCBE27C527B3}"/>
          </ac:picMkLst>
        </pc:picChg>
      </pc:sldChg>
      <pc:sldChg chg="addSp delSp modSp new mod">
        <pc:chgData name="Andri Santoso" userId="621195e8-a943-467c-896d-48781613017d" providerId="ADAL" clId="{22CFE987-E009-4136-AD8B-BF0B595DF46C}" dt="2023-02-20T15:11:34.747" v="2047" actId="114"/>
        <pc:sldMkLst>
          <pc:docMk/>
          <pc:sldMk cId="485916273" sldId="313"/>
        </pc:sldMkLst>
        <pc:spChg chg="mod">
          <ac:chgData name="Andri Santoso" userId="621195e8-a943-467c-896d-48781613017d" providerId="ADAL" clId="{22CFE987-E009-4136-AD8B-BF0B595DF46C}" dt="2023-02-20T15:03:55.341" v="1791"/>
          <ac:spMkLst>
            <pc:docMk/>
            <pc:sldMk cId="485916273" sldId="313"/>
            <ac:spMk id="2" creationId="{E615184C-0E2E-9DDB-3AF1-C673BD5ECCC7}"/>
          </ac:spMkLst>
        </pc:spChg>
        <pc:spChg chg="del">
          <ac:chgData name="Andri Santoso" userId="621195e8-a943-467c-896d-48781613017d" providerId="ADAL" clId="{22CFE987-E009-4136-AD8B-BF0B595DF46C}" dt="2023-02-20T15:04:10.181" v="1792" actId="22"/>
          <ac:spMkLst>
            <pc:docMk/>
            <pc:sldMk cId="485916273" sldId="313"/>
            <ac:spMk id="3" creationId="{F3B33982-352D-BB04-72D8-457CAC9C2474}"/>
          </ac:spMkLst>
        </pc:spChg>
        <pc:spChg chg="add mod">
          <ac:chgData name="Andri Santoso" userId="621195e8-a943-467c-896d-48781613017d" providerId="ADAL" clId="{22CFE987-E009-4136-AD8B-BF0B595DF46C}" dt="2023-02-20T15:11:34.747" v="2047" actId="114"/>
          <ac:spMkLst>
            <pc:docMk/>
            <pc:sldMk cId="485916273" sldId="313"/>
            <ac:spMk id="7" creationId="{1CD55163-85EB-40C2-9289-0187AB1CDFED}"/>
          </ac:spMkLst>
        </pc:spChg>
        <pc:picChg chg="add mod ord">
          <ac:chgData name="Andri Santoso" userId="621195e8-a943-467c-896d-48781613017d" providerId="ADAL" clId="{22CFE987-E009-4136-AD8B-BF0B595DF46C}" dt="2023-02-20T15:04:18.343" v="1795" actId="1076"/>
          <ac:picMkLst>
            <pc:docMk/>
            <pc:sldMk cId="485916273" sldId="313"/>
            <ac:picMk id="5" creationId="{69032AF3-EDE8-D300-7C5A-E3C6E58EB52F}"/>
          </ac:picMkLst>
        </pc:picChg>
      </pc:sldChg>
      <pc:sldChg chg="modSp new mod">
        <pc:chgData name="Andri Santoso" userId="621195e8-a943-467c-896d-48781613017d" providerId="ADAL" clId="{22CFE987-E009-4136-AD8B-BF0B595DF46C}" dt="2023-02-20T15:09:04.499" v="2001" actId="20577"/>
        <pc:sldMkLst>
          <pc:docMk/>
          <pc:sldMk cId="2218938112" sldId="314"/>
        </pc:sldMkLst>
        <pc:spChg chg="mod">
          <ac:chgData name="Andri Santoso" userId="621195e8-a943-467c-896d-48781613017d" providerId="ADAL" clId="{22CFE987-E009-4136-AD8B-BF0B595DF46C}" dt="2023-02-20T15:05:35.496" v="1810" actId="20577"/>
          <ac:spMkLst>
            <pc:docMk/>
            <pc:sldMk cId="2218938112" sldId="314"/>
            <ac:spMk id="2" creationId="{755E2C0F-B8E6-8E74-1366-4506C855ED8C}"/>
          </ac:spMkLst>
        </pc:spChg>
        <pc:spChg chg="mod">
          <ac:chgData name="Andri Santoso" userId="621195e8-a943-467c-896d-48781613017d" providerId="ADAL" clId="{22CFE987-E009-4136-AD8B-BF0B595DF46C}" dt="2023-02-20T15:09:04.499" v="2001" actId="20577"/>
          <ac:spMkLst>
            <pc:docMk/>
            <pc:sldMk cId="2218938112" sldId="314"/>
            <ac:spMk id="3" creationId="{23373132-13D9-BBA9-C6B8-E55F89BCBE78}"/>
          </ac:spMkLst>
        </pc:spChg>
      </pc:sldChg>
      <pc:sldChg chg="addSp delSp modSp new mod modClrScheme chgLayout">
        <pc:chgData name="Andri Santoso" userId="621195e8-a943-467c-896d-48781613017d" providerId="ADAL" clId="{22CFE987-E009-4136-AD8B-BF0B595DF46C}" dt="2023-02-20T22:38:31.719" v="3536" actId="20577"/>
        <pc:sldMkLst>
          <pc:docMk/>
          <pc:sldMk cId="3141728045" sldId="315"/>
        </pc:sldMkLst>
        <pc:spChg chg="del mod ord">
          <ac:chgData name="Andri Santoso" userId="621195e8-a943-467c-896d-48781613017d" providerId="ADAL" clId="{22CFE987-E009-4136-AD8B-BF0B595DF46C}" dt="2023-02-20T22:31:52.405" v="3163" actId="700"/>
          <ac:spMkLst>
            <pc:docMk/>
            <pc:sldMk cId="3141728045" sldId="315"/>
            <ac:spMk id="2" creationId="{A44622B0-E481-2C9F-07C2-322D9431D2B0}"/>
          </ac:spMkLst>
        </pc:spChg>
        <pc:spChg chg="add del mod ord">
          <ac:chgData name="Andri Santoso" userId="621195e8-a943-467c-896d-48781613017d" providerId="ADAL" clId="{22CFE987-E009-4136-AD8B-BF0B595DF46C}" dt="2023-02-20T22:31:52.405" v="3163" actId="700"/>
          <ac:spMkLst>
            <pc:docMk/>
            <pc:sldMk cId="3141728045" sldId="315"/>
            <ac:spMk id="3" creationId="{77ADC9BD-2877-4FCD-FB59-C21F0A35546C}"/>
          </ac:spMkLst>
        </pc:spChg>
        <pc:spChg chg="add mod ord">
          <ac:chgData name="Andri Santoso" userId="621195e8-a943-467c-896d-48781613017d" providerId="ADAL" clId="{22CFE987-E009-4136-AD8B-BF0B595DF46C}" dt="2023-02-20T22:34:48.143" v="3219" actId="1076"/>
          <ac:spMkLst>
            <pc:docMk/>
            <pc:sldMk cId="3141728045" sldId="315"/>
            <ac:spMk id="4" creationId="{559D2B9E-EB77-89BF-4ECF-E186A16F2D59}"/>
          </ac:spMkLst>
        </pc:spChg>
        <pc:spChg chg="add mod ord">
          <ac:chgData name="Andri Santoso" userId="621195e8-a943-467c-896d-48781613017d" providerId="ADAL" clId="{22CFE987-E009-4136-AD8B-BF0B595DF46C}" dt="2023-02-20T22:34:55.123" v="3254" actId="1036"/>
          <ac:spMkLst>
            <pc:docMk/>
            <pc:sldMk cId="3141728045" sldId="315"/>
            <ac:spMk id="5" creationId="{8ACE7FB0-16C5-20B3-AA3B-B4497C557CFD}"/>
          </ac:spMkLst>
        </pc:spChg>
        <pc:spChg chg="add del mod ord">
          <ac:chgData name="Andri Santoso" userId="621195e8-a943-467c-896d-48781613017d" providerId="ADAL" clId="{22CFE987-E009-4136-AD8B-BF0B595DF46C}" dt="2023-02-20T22:31:53.437" v="3164"/>
          <ac:spMkLst>
            <pc:docMk/>
            <pc:sldMk cId="3141728045" sldId="315"/>
            <ac:spMk id="6" creationId="{00C410F4-625B-43F5-CF31-FA5DB7783880}"/>
          </ac:spMkLst>
        </pc:spChg>
        <pc:spChg chg="add mod ord">
          <ac:chgData name="Andri Santoso" userId="621195e8-a943-467c-896d-48781613017d" providerId="ADAL" clId="{22CFE987-E009-4136-AD8B-BF0B595DF46C}" dt="2023-02-20T22:34:55.123" v="3254" actId="1036"/>
          <ac:spMkLst>
            <pc:docMk/>
            <pc:sldMk cId="3141728045" sldId="315"/>
            <ac:spMk id="7" creationId="{38F6EFD5-590C-5F08-B41B-7AC85270B94B}"/>
          </ac:spMkLst>
        </pc:spChg>
        <pc:spChg chg="add del mod ord">
          <ac:chgData name="Andri Santoso" userId="621195e8-a943-467c-896d-48781613017d" providerId="ADAL" clId="{22CFE987-E009-4136-AD8B-BF0B595DF46C}" dt="2023-02-20T22:32:46.181" v="3165"/>
          <ac:spMkLst>
            <pc:docMk/>
            <pc:sldMk cId="3141728045" sldId="315"/>
            <ac:spMk id="8" creationId="{01A70C0D-A1CE-3F67-AF4F-9EF5FEA194E6}"/>
          </ac:spMkLst>
        </pc:spChg>
        <pc:spChg chg="add mod">
          <ac:chgData name="Andri Santoso" userId="621195e8-a943-467c-896d-48781613017d" providerId="ADAL" clId="{22CFE987-E009-4136-AD8B-BF0B595DF46C}" dt="2023-02-20T22:38:31.719" v="3536" actId="20577"/>
          <ac:spMkLst>
            <pc:docMk/>
            <pc:sldMk cId="3141728045" sldId="315"/>
            <ac:spMk id="10" creationId="{7B7BCC78-A788-C9D8-0F21-482CC7A1F4A1}"/>
          </ac:spMkLst>
        </pc:spChg>
        <pc:picChg chg="add del">
          <ac:chgData name="Andri Santoso" userId="621195e8-a943-467c-896d-48781613017d" providerId="ADAL" clId="{22CFE987-E009-4136-AD8B-BF0B595DF46C}" dt="2023-02-20T22:31:20.831" v="3158"/>
          <ac:picMkLst>
            <pc:docMk/>
            <pc:sldMk cId="3141728045" sldId="315"/>
            <ac:picMk id="1026" creationId="{82D515EF-0A00-6426-4735-A560BCC1BF16}"/>
          </ac:picMkLst>
        </pc:picChg>
        <pc:picChg chg="add del mod">
          <ac:chgData name="Andri Santoso" userId="621195e8-a943-467c-896d-48781613017d" providerId="ADAL" clId="{22CFE987-E009-4136-AD8B-BF0B595DF46C}" dt="2023-02-20T22:31:36.690" v="3161"/>
          <ac:picMkLst>
            <pc:docMk/>
            <pc:sldMk cId="3141728045" sldId="315"/>
            <ac:picMk id="1028" creationId="{259128B8-EB2F-3C04-3224-26E9F5A07BEA}"/>
          </ac:picMkLst>
        </pc:picChg>
        <pc:picChg chg="add mod">
          <ac:chgData name="Andri Santoso" userId="621195e8-a943-467c-896d-48781613017d" providerId="ADAL" clId="{22CFE987-E009-4136-AD8B-BF0B595DF46C}" dt="2023-02-20T22:34:55.123" v="3254" actId="1036"/>
          <ac:picMkLst>
            <pc:docMk/>
            <pc:sldMk cId="3141728045" sldId="315"/>
            <ac:picMk id="1030" creationId="{534E1008-2C6E-B83E-71D8-63FE5B36D279}"/>
          </ac:picMkLst>
        </pc:picChg>
        <pc:picChg chg="add mod">
          <ac:chgData name="Andri Santoso" userId="621195e8-a943-467c-896d-48781613017d" providerId="ADAL" clId="{22CFE987-E009-4136-AD8B-BF0B595DF46C}" dt="2023-02-20T22:35:33.245" v="3265" actId="1076"/>
          <ac:picMkLst>
            <pc:docMk/>
            <pc:sldMk cId="3141728045" sldId="315"/>
            <ac:picMk id="1032" creationId="{ECE82B22-CDBE-13CB-E725-A2E376CD315E}"/>
          </ac:picMkLst>
        </pc:picChg>
      </pc:sldChg>
      <pc:sldChg chg="addSp delSp modSp new mod">
        <pc:chgData name="Andri Santoso" userId="621195e8-a943-467c-896d-48781613017d" providerId="ADAL" clId="{22CFE987-E009-4136-AD8B-BF0B595DF46C}" dt="2023-02-20T23:08:43.070" v="5505" actId="1076"/>
        <pc:sldMkLst>
          <pc:docMk/>
          <pc:sldMk cId="2175321788" sldId="316"/>
        </pc:sldMkLst>
        <pc:spChg chg="mod">
          <ac:chgData name="Andri Santoso" userId="621195e8-a943-467c-896d-48781613017d" providerId="ADAL" clId="{22CFE987-E009-4136-AD8B-BF0B595DF46C}" dt="2023-02-20T23:00:25.963" v="5365" actId="20577"/>
          <ac:spMkLst>
            <pc:docMk/>
            <pc:sldMk cId="2175321788" sldId="316"/>
            <ac:spMk id="2" creationId="{00CA7852-46F5-A17E-D61F-3645274CE2F1}"/>
          </ac:spMkLst>
        </pc:spChg>
        <pc:spChg chg="del">
          <ac:chgData name="Andri Santoso" userId="621195e8-a943-467c-896d-48781613017d" providerId="ADAL" clId="{22CFE987-E009-4136-AD8B-BF0B595DF46C}" dt="2023-02-20T23:00:33.488" v="5366" actId="3680"/>
          <ac:spMkLst>
            <pc:docMk/>
            <pc:sldMk cId="2175321788" sldId="316"/>
            <ac:spMk id="3" creationId="{55AA5872-B0D4-D9A2-C00C-E322411FF89D}"/>
          </ac:spMkLst>
        </pc:spChg>
        <pc:spChg chg="add mod">
          <ac:chgData name="Andri Santoso" userId="621195e8-a943-467c-896d-48781613017d" providerId="ADAL" clId="{22CFE987-E009-4136-AD8B-BF0B595DF46C}" dt="2023-02-20T23:08:24.060" v="5497" actId="113"/>
          <ac:spMkLst>
            <pc:docMk/>
            <pc:sldMk cId="2175321788" sldId="316"/>
            <ac:spMk id="7" creationId="{1BFD06F3-17F6-3780-E2D9-9293D264DAB8}"/>
          </ac:spMkLst>
        </pc:spChg>
        <pc:spChg chg="add del">
          <ac:chgData name="Andri Santoso" userId="621195e8-a943-467c-896d-48781613017d" providerId="ADAL" clId="{22CFE987-E009-4136-AD8B-BF0B595DF46C}" dt="2023-02-20T23:06:07.806" v="5467" actId="478"/>
          <ac:spMkLst>
            <pc:docMk/>
            <pc:sldMk cId="2175321788" sldId="316"/>
            <ac:spMk id="8" creationId="{EE9A2A24-5B97-5E2F-7365-1B7B6553D9CF}"/>
          </ac:spMkLst>
        </pc:spChg>
        <pc:spChg chg="add del">
          <ac:chgData name="Andri Santoso" userId="621195e8-a943-467c-896d-48781613017d" providerId="ADAL" clId="{22CFE987-E009-4136-AD8B-BF0B595DF46C}" dt="2023-02-20T23:06:21.405" v="5469" actId="478"/>
          <ac:spMkLst>
            <pc:docMk/>
            <pc:sldMk cId="2175321788" sldId="316"/>
            <ac:spMk id="9" creationId="{874F6C30-3C33-3482-F90D-8200C1289277}"/>
          </ac:spMkLst>
        </pc:spChg>
        <pc:spChg chg="add del">
          <ac:chgData name="Andri Santoso" userId="621195e8-a943-467c-896d-48781613017d" providerId="ADAL" clId="{22CFE987-E009-4136-AD8B-BF0B595DF46C}" dt="2023-02-20T23:06:44.808" v="5473"/>
          <ac:spMkLst>
            <pc:docMk/>
            <pc:sldMk cId="2175321788" sldId="316"/>
            <ac:spMk id="10" creationId="{96EC95A6-B41E-ACB2-6769-A688F2A3EB4B}"/>
          </ac:spMkLst>
        </pc:spChg>
        <pc:spChg chg="add del">
          <ac:chgData name="Andri Santoso" userId="621195e8-a943-467c-896d-48781613017d" providerId="ADAL" clId="{22CFE987-E009-4136-AD8B-BF0B595DF46C}" dt="2023-02-20T23:06:49.859" v="5475"/>
          <ac:spMkLst>
            <pc:docMk/>
            <pc:sldMk cId="2175321788" sldId="316"/>
            <ac:spMk id="11" creationId="{74FB00FA-917E-E10D-2ED1-6E20C64EAA53}"/>
          </ac:spMkLst>
        </pc:spChg>
        <pc:spChg chg="add mod">
          <ac:chgData name="Andri Santoso" userId="621195e8-a943-467c-896d-48781613017d" providerId="ADAL" clId="{22CFE987-E009-4136-AD8B-BF0B595DF46C}" dt="2023-02-20T23:08:28.072" v="5500" actId="14100"/>
          <ac:spMkLst>
            <pc:docMk/>
            <pc:sldMk cId="2175321788" sldId="316"/>
            <ac:spMk id="15" creationId="{46AF1858-B498-CA4E-CB45-6FBF947465DE}"/>
          </ac:spMkLst>
        </pc:spChg>
        <pc:spChg chg="add mod">
          <ac:chgData name="Andri Santoso" userId="621195e8-a943-467c-896d-48781613017d" providerId="ADAL" clId="{22CFE987-E009-4136-AD8B-BF0B595DF46C}" dt="2023-02-20T23:08:43.070" v="5505" actId="1076"/>
          <ac:spMkLst>
            <pc:docMk/>
            <pc:sldMk cId="2175321788" sldId="316"/>
            <ac:spMk id="17" creationId="{212FD84A-21A6-D87A-51E0-CF4AF226E418}"/>
          </ac:spMkLst>
        </pc:spChg>
        <pc:spChg chg="add del mod">
          <ac:chgData name="Andri Santoso" userId="621195e8-a943-467c-896d-48781613017d" providerId="ADAL" clId="{22CFE987-E009-4136-AD8B-BF0B595DF46C}" dt="2023-02-20T23:07:59.908" v="5490" actId="478"/>
          <ac:spMkLst>
            <pc:docMk/>
            <pc:sldMk cId="2175321788" sldId="316"/>
            <ac:spMk id="19" creationId="{48C91152-7419-B8C5-BE1C-4DE8A3D781F3}"/>
          </ac:spMkLst>
        </pc:spChg>
        <pc:graphicFrameChg chg="add del mod ord modGraphic">
          <ac:chgData name="Andri Santoso" userId="621195e8-a943-467c-896d-48781613017d" providerId="ADAL" clId="{22CFE987-E009-4136-AD8B-BF0B595DF46C}" dt="2023-02-20T23:07:58.206" v="5489" actId="478"/>
          <ac:graphicFrameMkLst>
            <pc:docMk/>
            <pc:sldMk cId="2175321788" sldId="316"/>
            <ac:graphicFrameMk id="4" creationId="{DCA9F3F0-6BB8-5A5B-B3F5-E97D58A721D3}"/>
          </ac:graphicFrameMkLst>
        </pc:graphicFrameChg>
        <pc:picChg chg="add mod">
          <ac:chgData name="Andri Santoso" userId="621195e8-a943-467c-896d-48781613017d" providerId="ADAL" clId="{22CFE987-E009-4136-AD8B-BF0B595DF46C}" dt="2023-02-20T23:08:13.769" v="5494" actId="14100"/>
          <ac:picMkLst>
            <pc:docMk/>
            <pc:sldMk cId="2175321788" sldId="316"/>
            <ac:picMk id="5" creationId="{80A2D516-9AD2-988E-BFD9-EC9270C613A4}"/>
          </ac:picMkLst>
        </pc:picChg>
        <pc:picChg chg="add mod">
          <ac:chgData name="Andri Santoso" userId="621195e8-a943-467c-896d-48781613017d" providerId="ADAL" clId="{22CFE987-E009-4136-AD8B-BF0B595DF46C}" dt="2023-02-20T23:08:43.070" v="5505" actId="1076"/>
          <ac:picMkLst>
            <pc:docMk/>
            <pc:sldMk cId="2175321788" sldId="316"/>
            <ac:picMk id="13" creationId="{CABC123D-3708-75E5-6FAD-559474EEE92D}"/>
          </ac:picMkLst>
        </pc:picChg>
        <pc:picChg chg="add del">
          <ac:chgData name="Andri Santoso" userId="621195e8-a943-467c-896d-48781613017d" providerId="ADAL" clId="{22CFE987-E009-4136-AD8B-BF0B595DF46C}" dt="2023-02-20T23:02:22.421" v="5454" actId="21"/>
          <ac:picMkLst>
            <pc:docMk/>
            <pc:sldMk cId="2175321788" sldId="316"/>
            <ac:picMk id="3074" creationId="{30786449-5BE1-E167-DD12-7BEA4675D652}"/>
          </ac:picMkLst>
        </pc:picChg>
        <pc:picChg chg="add mod">
          <ac:chgData name="Andri Santoso" userId="621195e8-a943-467c-896d-48781613017d" providerId="ADAL" clId="{22CFE987-E009-4136-AD8B-BF0B595DF46C}" dt="2023-02-20T23:08:22.262" v="5496" actId="1076"/>
          <ac:picMkLst>
            <pc:docMk/>
            <pc:sldMk cId="2175321788" sldId="316"/>
            <ac:picMk id="3080" creationId="{978FD58B-C28E-EF15-9B0C-448A7698FDFF}"/>
          </ac:picMkLst>
        </pc:picChg>
      </pc:sldChg>
    </pc:docChg>
  </pc:docChgLst>
  <pc:docChgLst>
    <pc:chgData name="Andri Santoso" userId="621195e8-a943-467c-896d-48781613017d" providerId="ADAL" clId="{4320D29D-098F-4A18-A033-58A13E527CD6}"/>
    <pc:docChg chg="undo redo custSel mod addSld delSld modSld sldOrd">
      <pc:chgData name="Andri Santoso" userId="621195e8-a943-467c-896d-48781613017d" providerId="ADAL" clId="{4320D29D-098F-4A18-A033-58A13E527CD6}" dt="2021-02-18T02:33:43.030" v="131" actId="20577"/>
      <pc:docMkLst>
        <pc:docMk/>
      </pc:docMkLst>
      <pc:sldChg chg="addSp delSp modSp mod">
        <pc:chgData name="Andri Santoso" userId="621195e8-a943-467c-896d-48781613017d" providerId="ADAL" clId="{4320D29D-098F-4A18-A033-58A13E527CD6}" dt="2021-02-18T02:08:16.965" v="15"/>
        <pc:sldMkLst>
          <pc:docMk/>
          <pc:sldMk cId="1218887115" sldId="276"/>
        </pc:sldMkLst>
        <pc:graphicFrameChg chg="add del mod">
          <ac:chgData name="Andri Santoso" userId="621195e8-a943-467c-896d-48781613017d" providerId="ADAL" clId="{4320D29D-098F-4A18-A033-58A13E527CD6}" dt="2021-02-18T02:08:16.965" v="15"/>
          <ac:graphicFrameMkLst>
            <pc:docMk/>
            <pc:sldMk cId="1218887115" sldId="276"/>
            <ac:graphicFrameMk id="3" creationId="{90D28FB7-2867-46E1-A357-18F22A4714D8}"/>
          </ac:graphicFrameMkLst>
        </pc:graphicFrameChg>
      </pc:sldChg>
      <pc:sldChg chg="ord">
        <pc:chgData name="Andri Santoso" userId="621195e8-a943-467c-896d-48781613017d" providerId="ADAL" clId="{4320D29D-098F-4A18-A033-58A13E527CD6}" dt="2021-02-18T02:30:17.531" v="82"/>
        <pc:sldMkLst>
          <pc:docMk/>
          <pc:sldMk cId="2218121682" sldId="277"/>
        </pc:sldMkLst>
      </pc:sldChg>
      <pc:sldChg chg="addSp delSp modSp del mod">
        <pc:chgData name="Andri Santoso" userId="621195e8-a943-467c-896d-48781613017d" providerId="ADAL" clId="{4320D29D-098F-4A18-A033-58A13E527CD6}" dt="2021-02-18T02:32:15.506" v="123" actId="2696"/>
        <pc:sldMkLst>
          <pc:docMk/>
          <pc:sldMk cId="3561857216" sldId="278"/>
        </pc:sldMkLst>
        <pc:spChg chg="add mod">
          <ac:chgData name="Andri Santoso" userId="621195e8-a943-467c-896d-48781613017d" providerId="ADAL" clId="{4320D29D-098F-4A18-A033-58A13E527CD6}" dt="2021-02-18T02:31:46.943" v="103" actId="21"/>
          <ac:spMkLst>
            <pc:docMk/>
            <pc:sldMk cId="3561857216" sldId="278"/>
            <ac:spMk id="2" creationId="{CE1931C2-049E-4E9F-93F6-1A5CE47000EC}"/>
          </ac:spMkLst>
        </pc:spChg>
        <pc:spChg chg="mod">
          <ac:chgData name="Andri Santoso" userId="621195e8-a943-467c-896d-48781613017d" providerId="ADAL" clId="{4320D29D-098F-4A18-A033-58A13E527CD6}" dt="2021-02-18T02:30:25.436" v="95" actId="20577"/>
          <ac:spMkLst>
            <pc:docMk/>
            <pc:sldMk cId="3561857216" sldId="278"/>
            <ac:spMk id="4" creationId="{EDF8C2C6-1782-4B61-BBEA-9E10CF70D874}"/>
          </ac:spMkLst>
        </pc:spChg>
        <pc:picChg chg="del">
          <ac:chgData name="Andri Santoso" userId="621195e8-a943-467c-896d-48781613017d" providerId="ADAL" clId="{4320D29D-098F-4A18-A033-58A13E527CD6}" dt="2021-02-18T02:31:46.943" v="103" actId="21"/>
          <ac:picMkLst>
            <pc:docMk/>
            <pc:sldMk cId="3561857216" sldId="278"/>
            <ac:picMk id="2050" creationId="{EBE41ECF-F94C-4705-BBB7-310E5EBC28A6}"/>
          </ac:picMkLst>
        </pc:picChg>
      </pc:sldChg>
      <pc:sldChg chg="modSp mod">
        <pc:chgData name="Andri Santoso" userId="621195e8-a943-467c-896d-48781613017d" providerId="ADAL" clId="{4320D29D-098F-4A18-A033-58A13E527CD6}" dt="2021-02-18T02:08:43.356" v="16" actId="313"/>
        <pc:sldMkLst>
          <pc:docMk/>
          <pc:sldMk cId="832896031" sldId="280"/>
        </pc:sldMkLst>
        <pc:spChg chg="mod">
          <ac:chgData name="Andri Santoso" userId="621195e8-a943-467c-896d-48781613017d" providerId="ADAL" clId="{4320D29D-098F-4A18-A033-58A13E527CD6}" dt="2021-02-18T02:08:43.356" v="16" actId="313"/>
          <ac:spMkLst>
            <pc:docMk/>
            <pc:sldMk cId="832896031" sldId="280"/>
            <ac:spMk id="4102" creationId="{9DE9B1A0-2A67-4E3B-B800-EC1F226AB4A3}"/>
          </ac:spMkLst>
        </pc:spChg>
      </pc:sldChg>
      <pc:sldChg chg="addSp delSp modSp new mod setBg setClrOvrMap">
        <pc:chgData name="Andri Santoso" userId="621195e8-a943-467c-896d-48781613017d" providerId="ADAL" clId="{4320D29D-098F-4A18-A033-58A13E527CD6}" dt="2021-02-18T02:26:48.029" v="80"/>
        <pc:sldMkLst>
          <pc:docMk/>
          <pc:sldMk cId="3279237439" sldId="283"/>
        </pc:sldMkLst>
        <pc:spChg chg="del">
          <ac:chgData name="Andri Santoso" userId="621195e8-a943-467c-896d-48781613017d" providerId="ADAL" clId="{4320D29D-098F-4A18-A033-58A13E527CD6}" dt="2021-02-18T02:22:58.364" v="18"/>
          <ac:spMkLst>
            <pc:docMk/>
            <pc:sldMk cId="3279237439" sldId="283"/>
            <ac:spMk id="2" creationId="{299001E4-95F1-4284-9E3D-500A2ECD1E47}"/>
          </ac:spMkLst>
        </pc:spChg>
        <pc:spChg chg="del">
          <ac:chgData name="Andri Santoso" userId="621195e8-a943-467c-896d-48781613017d" providerId="ADAL" clId="{4320D29D-098F-4A18-A033-58A13E527CD6}" dt="2021-02-18T02:22:58.364" v="18"/>
          <ac:spMkLst>
            <pc:docMk/>
            <pc:sldMk cId="3279237439" sldId="283"/>
            <ac:spMk id="3" creationId="{052FC158-F3BD-4ADD-A83B-24A9F7DABC11}"/>
          </ac:spMkLst>
        </pc:spChg>
        <pc:spChg chg="add del mod">
          <ac:chgData name="Andri Santoso" userId="621195e8-a943-467c-896d-48781613017d" providerId="ADAL" clId="{4320D29D-098F-4A18-A033-58A13E527CD6}" dt="2021-02-18T02:26:26.208" v="78"/>
          <ac:spMkLst>
            <pc:docMk/>
            <pc:sldMk cId="3279237439" sldId="283"/>
            <ac:spMk id="4" creationId="{8F4AF5A7-E62A-41C7-A79E-D9A86300F653}"/>
          </ac:spMkLst>
        </pc:spChg>
        <pc:spChg chg="add mod">
          <ac:chgData name="Andri Santoso" userId="621195e8-a943-467c-896d-48781613017d" providerId="ADAL" clId="{4320D29D-098F-4A18-A033-58A13E527CD6}" dt="2021-02-18T02:26:48.029" v="80"/>
          <ac:spMkLst>
            <pc:docMk/>
            <pc:sldMk cId="3279237439" sldId="283"/>
            <ac:spMk id="5" creationId="{4C38F903-8807-4F7D-99B3-77B24082DF5E}"/>
          </ac:spMkLst>
        </pc:spChg>
        <pc:spChg chg="add del mod">
          <ac:chgData name="Andri Santoso" userId="621195e8-a943-467c-896d-48781613017d" providerId="ADAL" clId="{4320D29D-098F-4A18-A033-58A13E527CD6}" dt="2021-02-18T02:26:26.208" v="78"/>
          <ac:spMkLst>
            <pc:docMk/>
            <pc:sldMk cId="3279237439" sldId="283"/>
            <ac:spMk id="6" creationId="{B2B09D39-48AC-4D07-876F-366E9EEF4AC7}"/>
          </ac:spMkLst>
        </pc:spChg>
        <pc:spChg chg="add del mod">
          <ac:chgData name="Andri Santoso" userId="621195e8-a943-467c-896d-48781613017d" providerId="ADAL" clId="{4320D29D-098F-4A18-A033-58A13E527CD6}" dt="2021-02-18T02:26:48.029" v="80"/>
          <ac:spMkLst>
            <pc:docMk/>
            <pc:sldMk cId="3279237439" sldId="283"/>
            <ac:spMk id="7" creationId="{F9630F04-A1B9-47E1-9F1B-6FDEB7BA3444}"/>
          </ac:spMkLst>
        </pc:spChg>
        <pc:spChg chg="add del">
          <ac:chgData name="Andri Santoso" userId="621195e8-a943-467c-896d-48781613017d" providerId="ADAL" clId="{4320D29D-098F-4A18-A033-58A13E527CD6}" dt="2021-02-18T02:26:14.734" v="77" actId="26606"/>
          <ac:spMkLst>
            <pc:docMk/>
            <pc:sldMk cId="3279237439" sldId="283"/>
            <ac:spMk id="8" creationId="{2A6B319F-86FE-4754-878E-06F0804D882B}"/>
          </ac:spMkLst>
        </pc:spChg>
        <pc:spChg chg="add del">
          <ac:chgData name="Andri Santoso" userId="621195e8-a943-467c-896d-48781613017d" providerId="ADAL" clId="{4320D29D-098F-4A18-A033-58A13E527CD6}" dt="2021-02-18T02:26:14.734" v="77" actId="26606"/>
          <ac:spMkLst>
            <pc:docMk/>
            <pc:sldMk cId="3279237439" sldId="283"/>
            <ac:spMk id="9" creationId="{DCF7D1B5-3477-499F-ACC5-2C8B07F4EDB3}"/>
          </ac:spMkLst>
        </pc:spChg>
        <pc:spChg chg="add del mod">
          <ac:chgData name="Andri Santoso" userId="621195e8-a943-467c-896d-48781613017d" providerId="ADAL" clId="{4320D29D-098F-4A18-A033-58A13E527CD6}" dt="2021-02-18T02:26:48.029" v="80"/>
          <ac:spMkLst>
            <pc:docMk/>
            <pc:sldMk cId="3279237439" sldId="283"/>
            <ac:spMk id="10" creationId="{F469EB32-3F2F-42F0-A710-5CBC1B4879D2}"/>
          </ac:spMkLst>
        </pc:spChg>
        <pc:spChg chg="add del">
          <ac:chgData name="Andri Santoso" userId="621195e8-a943-467c-896d-48781613017d" providerId="ADAL" clId="{4320D29D-098F-4A18-A033-58A13E527CD6}" dt="2021-02-18T02:25:20.509" v="74" actId="26606"/>
          <ac:spMkLst>
            <pc:docMk/>
            <pc:sldMk cId="3279237439" sldId="283"/>
            <ac:spMk id="11" creationId="{E35A04CF-97D4-4FF7-B359-C546B1F62E54}"/>
          </ac:spMkLst>
        </pc:spChg>
        <pc:spChg chg="add del mod">
          <ac:chgData name="Andri Santoso" userId="621195e8-a943-467c-896d-48781613017d" providerId="ADAL" clId="{4320D29D-098F-4A18-A033-58A13E527CD6}" dt="2021-02-18T02:26:48.029" v="80"/>
          <ac:spMkLst>
            <pc:docMk/>
            <pc:sldMk cId="3279237439" sldId="283"/>
            <ac:spMk id="12" creationId="{DFB77A82-B38A-41B8-805F-8AFA425CBBCF}"/>
          </ac:spMkLst>
        </pc:spChg>
        <pc:spChg chg="add del">
          <ac:chgData name="Andri Santoso" userId="621195e8-a943-467c-896d-48781613017d" providerId="ADAL" clId="{4320D29D-098F-4A18-A033-58A13E527CD6}" dt="2021-02-18T02:25:20.509" v="74" actId="26606"/>
          <ac:spMkLst>
            <pc:docMk/>
            <pc:sldMk cId="3279237439" sldId="283"/>
            <ac:spMk id="13" creationId="{1DE7243B-5109-444B-8FAF-7437C66BC0E9}"/>
          </ac:spMkLst>
        </pc:spChg>
        <pc:spChg chg="add del mod">
          <ac:chgData name="Andri Santoso" userId="621195e8-a943-467c-896d-48781613017d" providerId="ADAL" clId="{4320D29D-098F-4A18-A033-58A13E527CD6}" dt="2021-02-18T02:26:48.029" v="80"/>
          <ac:spMkLst>
            <pc:docMk/>
            <pc:sldMk cId="3279237439" sldId="283"/>
            <ac:spMk id="14" creationId="{B10B73B0-25DD-4E14-A622-8707EF19B6BC}"/>
          </ac:spMkLst>
        </pc:spChg>
        <pc:spChg chg="add del">
          <ac:chgData name="Andri Santoso" userId="621195e8-a943-467c-896d-48781613017d" providerId="ADAL" clId="{4320D29D-098F-4A18-A033-58A13E527CD6}" dt="2021-02-18T02:25:20.509" v="74" actId="26606"/>
          <ac:spMkLst>
            <pc:docMk/>
            <pc:sldMk cId="3279237439" sldId="283"/>
            <ac:spMk id="15" creationId="{4C5D6221-DA7B-4611-AA26-7D8E349FDE96}"/>
          </ac:spMkLst>
        </pc:spChg>
      </pc:sldChg>
      <pc:sldChg chg="modSp new del mod">
        <pc:chgData name="Andri Santoso" userId="621195e8-a943-467c-896d-48781613017d" providerId="ADAL" clId="{4320D29D-098F-4A18-A033-58A13E527CD6}" dt="2021-02-18T02:07:13.723" v="11" actId="680"/>
        <pc:sldMkLst>
          <pc:docMk/>
          <pc:sldMk cId="4032494617" sldId="283"/>
        </pc:sldMkLst>
        <pc:spChg chg="mod">
          <ac:chgData name="Andri Santoso" userId="621195e8-a943-467c-896d-48781613017d" providerId="ADAL" clId="{4320D29D-098F-4A18-A033-58A13E527CD6}" dt="2021-02-18T02:07:13.522" v="10" actId="20577"/>
          <ac:spMkLst>
            <pc:docMk/>
            <pc:sldMk cId="4032494617" sldId="283"/>
            <ac:spMk id="2" creationId="{0196F57F-F92C-4EE3-A955-ACD98A0E2B72}"/>
          </ac:spMkLst>
        </pc:spChg>
      </pc:sldChg>
      <pc:sldChg chg="addSp delSp modSp add mod ord">
        <pc:chgData name="Andri Santoso" userId="621195e8-a943-467c-896d-48781613017d" providerId="ADAL" clId="{4320D29D-098F-4A18-A033-58A13E527CD6}" dt="2021-02-18T02:33:43.030" v="131" actId="20577"/>
        <pc:sldMkLst>
          <pc:docMk/>
          <pc:sldMk cId="1365348919" sldId="284"/>
        </pc:sldMkLst>
        <pc:spChg chg="mod">
          <ac:chgData name="Andri Santoso" userId="621195e8-a943-467c-896d-48781613017d" providerId="ADAL" clId="{4320D29D-098F-4A18-A033-58A13E527CD6}" dt="2021-02-18T02:32:09.103" v="122" actId="20577"/>
          <ac:spMkLst>
            <pc:docMk/>
            <pc:sldMk cId="1365348919" sldId="284"/>
            <ac:spMk id="3" creationId="{98B22AE7-D49F-4E93-A1CE-0B757E57A00C}"/>
          </ac:spMkLst>
        </pc:spChg>
        <pc:spChg chg="mod">
          <ac:chgData name="Andri Santoso" userId="621195e8-a943-467c-896d-48781613017d" providerId="ADAL" clId="{4320D29D-098F-4A18-A033-58A13E527CD6}" dt="2021-02-18T02:33:43.030" v="131" actId="20577"/>
          <ac:spMkLst>
            <pc:docMk/>
            <pc:sldMk cId="1365348919" sldId="284"/>
            <ac:spMk id="4102" creationId="{9DE9B1A0-2A67-4E3B-B800-EC1F226AB4A3}"/>
          </ac:spMkLst>
        </pc:spChg>
        <pc:picChg chg="add del mod">
          <ac:chgData name="Andri Santoso" userId="621195e8-a943-467c-896d-48781613017d" providerId="ADAL" clId="{4320D29D-098F-4A18-A033-58A13E527CD6}" dt="2021-02-18T02:31:52.175" v="105"/>
          <ac:picMkLst>
            <pc:docMk/>
            <pc:sldMk cId="1365348919" sldId="284"/>
            <ac:picMk id="6" creationId="{82512179-AB75-4BF2-8ED6-486F23034EB5}"/>
          </ac:picMkLst>
        </pc:picChg>
        <pc:picChg chg="add mod">
          <ac:chgData name="Andri Santoso" userId="621195e8-a943-467c-896d-48781613017d" providerId="ADAL" clId="{4320D29D-098F-4A18-A033-58A13E527CD6}" dt="2021-02-18T02:32:05.202" v="110" actId="1076"/>
          <ac:picMkLst>
            <pc:docMk/>
            <pc:sldMk cId="1365348919" sldId="284"/>
            <ac:picMk id="7" creationId="{C240108F-EA31-446A-82C1-8BEC6224FAD3}"/>
          </ac:picMkLst>
        </pc:picChg>
        <pc:picChg chg="del">
          <ac:chgData name="Andri Santoso" userId="621195e8-a943-467c-896d-48781613017d" providerId="ADAL" clId="{4320D29D-098F-4A18-A033-58A13E527CD6}" dt="2021-02-18T02:31:54.233" v="106" actId="478"/>
          <ac:picMkLst>
            <pc:docMk/>
            <pc:sldMk cId="1365348919" sldId="284"/>
            <ac:picMk id="4100" creationId="{8CC47B31-3DC1-4E28-AF06-02CA110EEED8}"/>
          </ac:picMkLst>
        </pc:picChg>
      </pc:sldChg>
    </pc:docChg>
  </pc:docChgLst>
  <pc:docChgLst>
    <pc:chgData name="Andri Santoso" userId="621195e8-a943-467c-896d-48781613017d" providerId="ADAL" clId="{FC426ECD-777D-DE44-91CB-F6C61CBE0570}"/>
    <pc:docChg chg="undo custSel modSld">
      <pc:chgData name="Andri Santoso" userId="621195e8-a943-467c-896d-48781613017d" providerId="ADAL" clId="{FC426ECD-777D-DE44-91CB-F6C61CBE0570}" dt="2023-02-13T02:25:50.856" v="128" actId="20577"/>
      <pc:docMkLst>
        <pc:docMk/>
      </pc:docMkLst>
      <pc:sldChg chg="addSp modSp mod">
        <pc:chgData name="Andri Santoso" userId="621195e8-a943-467c-896d-48781613017d" providerId="ADAL" clId="{FC426ECD-777D-DE44-91CB-F6C61CBE0570}" dt="2023-02-13T02:15:10.740" v="65" actId="20577"/>
        <pc:sldMkLst>
          <pc:docMk/>
          <pc:sldMk cId="3752050800" sldId="259"/>
        </pc:sldMkLst>
        <pc:spChg chg="mod">
          <ac:chgData name="Andri Santoso" userId="621195e8-a943-467c-896d-48781613017d" providerId="ADAL" clId="{FC426ECD-777D-DE44-91CB-F6C61CBE0570}" dt="2023-02-13T02:11:29.325" v="48"/>
          <ac:spMkLst>
            <pc:docMk/>
            <pc:sldMk cId="3752050800" sldId="259"/>
            <ac:spMk id="3" creationId="{56CBEB94-2959-4D9C-A84A-738C4A8B1220}"/>
          </ac:spMkLst>
        </pc:spChg>
        <pc:spChg chg="add mod">
          <ac:chgData name="Andri Santoso" userId="621195e8-a943-467c-896d-48781613017d" providerId="ADAL" clId="{FC426ECD-777D-DE44-91CB-F6C61CBE0570}" dt="2023-02-13T02:11:54.612" v="60" actId="1076"/>
          <ac:spMkLst>
            <pc:docMk/>
            <pc:sldMk cId="3752050800" sldId="259"/>
            <ac:spMk id="5" creationId="{4D98066A-1409-A769-DDA1-749A10D18C1F}"/>
          </ac:spMkLst>
        </pc:spChg>
        <pc:spChg chg="mod">
          <ac:chgData name="Andri Santoso" userId="621195e8-a943-467c-896d-48781613017d" providerId="ADAL" clId="{FC426ECD-777D-DE44-91CB-F6C61CBE0570}" dt="2023-02-13T02:15:10.740" v="65" actId="20577"/>
          <ac:spMkLst>
            <pc:docMk/>
            <pc:sldMk cId="3752050800" sldId="259"/>
            <ac:spMk id="9" creationId="{D0389A0C-21BA-439C-A09D-24EC003A6167}"/>
          </ac:spMkLst>
        </pc:spChg>
      </pc:sldChg>
      <pc:sldChg chg="modSp mod">
        <pc:chgData name="Andri Santoso" userId="621195e8-a943-467c-896d-48781613017d" providerId="ADAL" clId="{FC426ECD-777D-DE44-91CB-F6C61CBE0570}" dt="2023-02-13T02:17:18.915" v="83" actId="113"/>
        <pc:sldMkLst>
          <pc:docMk/>
          <pc:sldMk cId="3220088081" sldId="261"/>
        </pc:sldMkLst>
        <pc:spChg chg="mod">
          <ac:chgData name="Andri Santoso" userId="621195e8-a943-467c-896d-48781613017d" providerId="ADAL" clId="{FC426ECD-777D-DE44-91CB-F6C61CBE0570}" dt="2023-02-13T02:17:18.915" v="83" actId="113"/>
          <ac:spMkLst>
            <pc:docMk/>
            <pc:sldMk cId="3220088081" sldId="261"/>
            <ac:spMk id="3" creationId="{CFAF1FF1-DBD1-4F30-B2AE-0D75464AD018}"/>
          </ac:spMkLst>
        </pc:spChg>
      </pc:sldChg>
      <pc:sldChg chg="modSp mod">
        <pc:chgData name="Andri Santoso" userId="621195e8-a943-467c-896d-48781613017d" providerId="ADAL" clId="{FC426ECD-777D-DE44-91CB-F6C61CBE0570}" dt="2023-02-13T02:09:02.556" v="38" actId="20577"/>
        <pc:sldMkLst>
          <pc:docMk/>
          <pc:sldMk cId="620259075" sldId="262"/>
        </pc:sldMkLst>
        <pc:spChg chg="mod">
          <ac:chgData name="Andri Santoso" userId="621195e8-a943-467c-896d-48781613017d" providerId="ADAL" clId="{FC426ECD-777D-DE44-91CB-F6C61CBE0570}" dt="2023-02-13T02:09:02.556" v="38" actId="20577"/>
          <ac:spMkLst>
            <pc:docMk/>
            <pc:sldMk cId="620259075" sldId="262"/>
            <ac:spMk id="6" creationId="{4B96D182-10CC-4439-86B9-789730D8CC9B}"/>
          </ac:spMkLst>
        </pc:spChg>
      </pc:sldChg>
      <pc:sldChg chg="modSp mod">
        <pc:chgData name="Andri Santoso" userId="621195e8-a943-467c-896d-48781613017d" providerId="ADAL" clId="{FC426ECD-777D-DE44-91CB-F6C61CBE0570}" dt="2023-02-13T02:23:42.054" v="109" actId="113"/>
        <pc:sldMkLst>
          <pc:docMk/>
          <pc:sldMk cId="327487836" sldId="263"/>
        </pc:sldMkLst>
        <pc:spChg chg="mod">
          <ac:chgData name="Andri Santoso" userId="621195e8-a943-467c-896d-48781613017d" providerId="ADAL" clId="{FC426ECD-777D-DE44-91CB-F6C61CBE0570}" dt="2023-02-13T02:23:42.054" v="109" actId="113"/>
          <ac:spMkLst>
            <pc:docMk/>
            <pc:sldMk cId="327487836" sldId="263"/>
            <ac:spMk id="3" creationId="{5CB48787-64A3-457C-AB61-202C1B21D677}"/>
          </ac:spMkLst>
        </pc:spChg>
      </pc:sldChg>
      <pc:sldChg chg="addSp delSp modSp mod">
        <pc:chgData name="Andri Santoso" userId="621195e8-a943-467c-896d-48781613017d" providerId="ADAL" clId="{FC426ECD-777D-DE44-91CB-F6C61CBE0570}" dt="2023-02-13T02:08:14.997" v="23" actId="20577"/>
        <pc:sldMkLst>
          <pc:docMk/>
          <pc:sldMk cId="3419858501" sldId="268"/>
        </pc:sldMkLst>
        <pc:spChg chg="add del mod">
          <ac:chgData name="Andri Santoso" userId="621195e8-a943-467c-896d-48781613017d" providerId="ADAL" clId="{FC426ECD-777D-DE44-91CB-F6C61CBE0570}" dt="2023-02-13T02:07:04.729" v="7" actId="767"/>
          <ac:spMkLst>
            <pc:docMk/>
            <pc:sldMk cId="3419858501" sldId="268"/>
            <ac:spMk id="2" creationId="{99ACF2D7-D925-BD29-AA67-F2AAE638ECED}"/>
          </ac:spMkLst>
        </pc:spChg>
        <pc:spChg chg="mod">
          <ac:chgData name="Andri Santoso" userId="621195e8-a943-467c-896d-48781613017d" providerId="ADAL" clId="{FC426ECD-777D-DE44-91CB-F6C61CBE0570}" dt="2023-02-13T02:08:14.997" v="23" actId="20577"/>
          <ac:spMkLst>
            <pc:docMk/>
            <pc:sldMk cId="3419858501" sldId="268"/>
            <ac:spMk id="3" creationId="{896F3C37-4475-4704-BDC1-63DA3FFC50E3}"/>
          </ac:spMkLst>
        </pc:spChg>
      </pc:sldChg>
      <pc:sldChg chg="modSp mod">
        <pc:chgData name="Andri Santoso" userId="621195e8-a943-467c-896d-48781613017d" providerId="ADAL" clId="{FC426ECD-777D-DE44-91CB-F6C61CBE0570}" dt="2023-02-13T01:48:23.681" v="1" actId="20577"/>
        <pc:sldMkLst>
          <pc:docMk/>
          <pc:sldMk cId="2906633721" sldId="273"/>
        </pc:sldMkLst>
        <pc:spChg chg="mod">
          <ac:chgData name="Andri Santoso" userId="621195e8-a943-467c-896d-48781613017d" providerId="ADAL" clId="{FC426ECD-777D-DE44-91CB-F6C61CBE0570}" dt="2023-02-13T01:48:23.681" v="1" actId="20577"/>
          <ac:spMkLst>
            <pc:docMk/>
            <pc:sldMk cId="2906633721" sldId="273"/>
            <ac:spMk id="5" creationId="{0191CD7E-7E39-426E-B930-3314FC6A6517}"/>
          </ac:spMkLst>
        </pc:spChg>
      </pc:sldChg>
      <pc:sldChg chg="modSp mod">
        <pc:chgData name="Andri Santoso" userId="621195e8-a943-467c-896d-48781613017d" providerId="ADAL" clId="{FC426ECD-777D-DE44-91CB-F6C61CBE0570}" dt="2023-02-13T02:24:34.208" v="120" actId="20577"/>
        <pc:sldMkLst>
          <pc:docMk/>
          <pc:sldMk cId="2519358085" sldId="274"/>
        </pc:sldMkLst>
        <pc:spChg chg="mod">
          <ac:chgData name="Andri Santoso" userId="621195e8-a943-467c-896d-48781613017d" providerId="ADAL" clId="{FC426ECD-777D-DE44-91CB-F6C61CBE0570}" dt="2023-02-13T02:24:34.208" v="120" actId="20577"/>
          <ac:spMkLst>
            <pc:docMk/>
            <pc:sldMk cId="2519358085" sldId="274"/>
            <ac:spMk id="4" creationId="{19F2E33A-8056-4E75-AA43-B5DEC9163749}"/>
          </ac:spMkLst>
        </pc:spChg>
      </pc:sldChg>
      <pc:sldChg chg="modSp mod">
        <pc:chgData name="Andri Santoso" userId="621195e8-a943-467c-896d-48781613017d" providerId="ADAL" clId="{FC426ECD-777D-DE44-91CB-F6C61CBE0570}" dt="2023-02-13T02:25:50.856" v="128" actId="20577"/>
        <pc:sldMkLst>
          <pc:docMk/>
          <pc:sldMk cId="4277472654" sldId="285"/>
        </pc:sldMkLst>
        <pc:spChg chg="mod">
          <ac:chgData name="Andri Santoso" userId="621195e8-a943-467c-896d-48781613017d" providerId="ADAL" clId="{FC426ECD-777D-DE44-91CB-F6C61CBE0570}" dt="2023-02-13T02:25:50.856" v="128" actId="20577"/>
          <ac:spMkLst>
            <pc:docMk/>
            <pc:sldMk cId="4277472654" sldId="285"/>
            <ac:spMk id="3" creationId="{0498C5B3-3E60-4292-A9D2-594DAE445D1B}"/>
          </ac:spMkLst>
        </pc:spChg>
      </pc:sldChg>
    </pc:docChg>
  </pc:docChgLst>
  <pc:docChgLst>
    <pc:chgData name="Andri" userId="621195e8-a943-467c-896d-48781613017d" providerId="ADAL" clId="{BFBECE07-59F2-4492-911F-D2806F77B881}"/>
    <pc:docChg chg="undo redo custSel mod addSld delSld modSld sldOrd addSection delSection">
      <pc:chgData name="Andri" userId="621195e8-a943-467c-896d-48781613017d" providerId="ADAL" clId="{BFBECE07-59F2-4492-911F-D2806F77B881}" dt="2021-02-18T03:54:45.775" v="1633" actId="6549"/>
      <pc:docMkLst>
        <pc:docMk/>
      </pc:docMkLst>
      <pc:sldChg chg="addSp delSp modSp mod">
        <pc:chgData name="Andri" userId="621195e8-a943-467c-896d-48781613017d" providerId="ADAL" clId="{BFBECE07-59F2-4492-911F-D2806F77B881}" dt="2021-02-18T03:14:24.709" v="913" actId="207"/>
        <pc:sldMkLst>
          <pc:docMk/>
          <pc:sldMk cId="3220088081" sldId="261"/>
        </pc:sldMkLst>
        <pc:spChg chg="mod">
          <ac:chgData name="Andri" userId="621195e8-a943-467c-896d-48781613017d" providerId="ADAL" clId="{BFBECE07-59F2-4492-911F-D2806F77B881}" dt="2021-02-18T03:14:24.709" v="913" actId="207"/>
          <ac:spMkLst>
            <pc:docMk/>
            <pc:sldMk cId="3220088081" sldId="261"/>
            <ac:spMk id="3" creationId="{CFAF1FF1-DBD1-4F30-B2AE-0D75464AD018}"/>
          </ac:spMkLst>
        </pc:spChg>
        <pc:picChg chg="add del mod">
          <ac:chgData name="Andri" userId="621195e8-a943-467c-896d-48781613017d" providerId="ADAL" clId="{BFBECE07-59F2-4492-911F-D2806F77B881}" dt="2021-02-18T03:13:52.622" v="906"/>
          <ac:picMkLst>
            <pc:docMk/>
            <pc:sldMk cId="3220088081" sldId="261"/>
            <ac:picMk id="4" creationId="{18619C93-F5C3-44C4-9B70-C3A8FE034239}"/>
          </ac:picMkLst>
        </pc:picChg>
        <pc:picChg chg="add del mod">
          <ac:chgData name="Andri" userId="621195e8-a943-467c-896d-48781613017d" providerId="ADAL" clId="{BFBECE07-59F2-4492-911F-D2806F77B881}" dt="2021-02-18T03:14:02.344" v="910"/>
          <ac:picMkLst>
            <pc:docMk/>
            <pc:sldMk cId="3220088081" sldId="261"/>
            <ac:picMk id="5" creationId="{DC205C3F-635F-42B8-BFE7-8EB5BE2D1CEA}"/>
          </ac:picMkLst>
        </pc:picChg>
      </pc:sldChg>
      <pc:sldChg chg="modSp">
        <pc:chgData name="Andri" userId="621195e8-a943-467c-896d-48781613017d" providerId="ADAL" clId="{BFBECE07-59F2-4492-911F-D2806F77B881}" dt="2021-02-18T03:14:37.460" v="914" actId="207"/>
        <pc:sldMkLst>
          <pc:docMk/>
          <pc:sldMk cId="327487836" sldId="263"/>
        </pc:sldMkLst>
        <pc:spChg chg="mod">
          <ac:chgData name="Andri" userId="621195e8-a943-467c-896d-48781613017d" providerId="ADAL" clId="{BFBECE07-59F2-4492-911F-D2806F77B881}" dt="2021-02-18T03:14:37.460" v="914" actId="207"/>
          <ac:spMkLst>
            <pc:docMk/>
            <pc:sldMk cId="327487836" sldId="263"/>
            <ac:spMk id="3" creationId="{5CB48787-64A3-457C-AB61-202C1B21D677}"/>
          </ac:spMkLst>
        </pc:spChg>
      </pc:sldChg>
      <pc:sldChg chg="modSp add del mod">
        <pc:chgData name="Andri" userId="621195e8-a943-467c-896d-48781613017d" providerId="ADAL" clId="{BFBECE07-59F2-4492-911F-D2806F77B881}" dt="2021-02-18T03:32:20.547" v="1365" actId="20577"/>
        <pc:sldMkLst>
          <pc:docMk/>
          <pc:sldMk cId="546463395" sldId="264"/>
        </pc:sldMkLst>
        <pc:spChg chg="mod">
          <ac:chgData name="Andri" userId="621195e8-a943-467c-896d-48781613017d" providerId="ADAL" clId="{BFBECE07-59F2-4492-911F-D2806F77B881}" dt="2021-02-18T03:32:20.547" v="1365" actId="20577"/>
          <ac:spMkLst>
            <pc:docMk/>
            <pc:sldMk cId="546463395" sldId="264"/>
            <ac:spMk id="3" creationId="{37AC91B8-990F-4CB7-8AC8-2442C1EBE4EC}"/>
          </ac:spMkLst>
        </pc:spChg>
      </pc:sldChg>
      <pc:sldChg chg="modSp mod">
        <pc:chgData name="Andri" userId="621195e8-a943-467c-896d-48781613017d" providerId="ADAL" clId="{BFBECE07-59F2-4492-911F-D2806F77B881}" dt="2021-02-18T03:00:17.664" v="810" actId="2710"/>
        <pc:sldMkLst>
          <pc:docMk/>
          <pc:sldMk cId="3419858501" sldId="268"/>
        </pc:sldMkLst>
        <pc:spChg chg="mod">
          <ac:chgData name="Andri" userId="621195e8-a943-467c-896d-48781613017d" providerId="ADAL" clId="{BFBECE07-59F2-4492-911F-D2806F77B881}" dt="2021-02-18T03:00:17.664" v="810" actId="2710"/>
          <ac:spMkLst>
            <pc:docMk/>
            <pc:sldMk cId="3419858501" sldId="268"/>
            <ac:spMk id="3" creationId="{896F3C37-4475-4704-BDC1-63DA3FFC50E3}"/>
          </ac:spMkLst>
        </pc:spChg>
      </pc:sldChg>
      <pc:sldChg chg="addSp modSp mod">
        <pc:chgData name="Andri" userId="621195e8-a943-467c-896d-48781613017d" providerId="ADAL" clId="{BFBECE07-59F2-4492-911F-D2806F77B881}" dt="2021-02-18T01:24:27.155" v="397" actId="207"/>
        <pc:sldMkLst>
          <pc:docMk/>
          <pc:sldMk cId="3049158757" sldId="269"/>
        </pc:sldMkLst>
        <pc:spChg chg="mod">
          <ac:chgData name="Andri" userId="621195e8-a943-467c-896d-48781613017d" providerId="ADAL" clId="{BFBECE07-59F2-4492-911F-D2806F77B881}" dt="2021-02-18T01:23:41.676" v="380"/>
          <ac:spMkLst>
            <pc:docMk/>
            <pc:sldMk cId="3049158757" sldId="269"/>
            <ac:spMk id="2" creationId="{89F83C99-7318-4763-B9E4-B80B848905DD}"/>
          </ac:spMkLst>
        </pc:spChg>
        <pc:spChg chg="mod">
          <ac:chgData name="Andri" userId="621195e8-a943-467c-896d-48781613017d" providerId="ADAL" clId="{BFBECE07-59F2-4492-911F-D2806F77B881}" dt="2021-02-18T01:23:44.667" v="382" actId="27636"/>
          <ac:spMkLst>
            <pc:docMk/>
            <pc:sldMk cId="3049158757" sldId="269"/>
            <ac:spMk id="3" creationId="{1BB1A972-44F0-4654-9B9E-C269C1277F96}"/>
          </ac:spMkLst>
        </pc:spChg>
        <pc:spChg chg="add mod">
          <ac:chgData name="Andri" userId="621195e8-a943-467c-896d-48781613017d" providerId="ADAL" clId="{BFBECE07-59F2-4492-911F-D2806F77B881}" dt="2021-02-18T01:24:27.155" v="397" actId="207"/>
          <ac:spMkLst>
            <pc:docMk/>
            <pc:sldMk cId="3049158757" sldId="269"/>
            <ac:spMk id="4" creationId="{5CF6B249-E2A8-4657-B8A7-82C45F95E19E}"/>
          </ac:spMkLst>
        </pc:spChg>
        <pc:spChg chg="add mod">
          <ac:chgData name="Andri" userId="621195e8-a943-467c-896d-48781613017d" providerId="ADAL" clId="{BFBECE07-59F2-4492-911F-D2806F77B881}" dt="2021-02-18T01:24:15.008" v="392" actId="571"/>
          <ac:spMkLst>
            <pc:docMk/>
            <pc:sldMk cId="3049158757" sldId="269"/>
            <ac:spMk id="5" creationId="{E3BE1858-80BB-4C2F-8DAB-0601632E2704}"/>
          </ac:spMkLst>
        </pc:spChg>
      </pc:sldChg>
      <pc:sldChg chg="modSp mod">
        <pc:chgData name="Andri" userId="621195e8-a943-467c-896d-48781613017d" providerId="ADAL" clId="{BFBECE07-59F2-4492-911F-D2806F77B881}" dt="2021-02-18T00:59:55.081" v="43" actId="33524"/>
        <pc:sldMkLst>
          <pc:docMk/>
          <pc:sldMk cId="1222568107" sldId="272"/>
        </pc:sldMkLst>
        <pc:spChg chg="mod">
          <ac:chgData name="Andri" userId="621195e8-a943-467c-896d-48781613017d" providerId="ADAL" clId="{BFBECE07-59F2-4492-911F-D2806F77B881}" dt="2021-02-18T00:59:55.081" v="43" actId="33524"/>
          <ac:spMkLst>
            <pc:docMk/>
            <pc:sldMk cId="1222568107" sldId="272"/>
            <ac:spMk id="6" creationId="{CE0A6465-BB8D-43B2-B60A-038AC90C1508}"/>
          </ac:spMkLst>
        </pc:spChg>
      </pc:sldChg>
      <pc:sldChg chg="modSp mod">
        <pc:chgData name="Andri" userId="621195e8-a943-467c-896d-48781613017d" providerId="ADAL" clId="{BFBECE07-59F2-4492-911F-D2806F77B881}" dt="2021-02-18T03:21:42.761" v="1010" actId="20577"/>
        <pc:sldMkLst>
          <pc:docMk/>
          <pc:sldMk cId="2519358085" sldId="274"/>
        </pc:sldMkLst>
        <pc:spChg chg="mod">
          <ac:chgData name="Andri" userId="621195e8-a943-467c-896d-48781613017d" providerId="ADAL" clId="{BFBECE07-59F2-4492-911F-D2806F77B881}" dt="2021-02-18T03:21:42.761" v="1010" actId="20577"/>
          <ac:spMkLst>
            <pc:docMk/>
            <pc:sldMk cId="2519358085" sldId="274"/>
            <ac:spMk id="4" creationId="{19F2E33A-8056-4E75-AA43-B5DEC9163749}"/>
          </ac:spMkLst>
        </pc:spChg>
      </pc:sldChg>
      <pc:sldChg chg="modSp new mod modNotesTx">
        <pc:chgData name="Andri" userId="621195e8-a943-467c-896d-48781613017d" providerId="ADAL" clId="{BFBECE07-59F2-4492-911F-D2806F77B881}" dt="2021-02-18T03:54:45.775" v="1633" actId="6549"/>
        <pc:sldMkLst>
          <pc:docMk/>
          <pc:sldMk cId="3878614359" sldId="275"/>
        </pc:sldMkLst>
        <pc:spChg chg="mod">
          <ac:chgData name="Andri" userId="621195e8-a943-467c-896d-48781613017d" providerId="ADAL" clId="{BFBECE07-59F2-4492-911F-D2806F77B881}" dt="2021-02-17T23:27:29.751" v="12" actId="20577"/>
          <ac:spMkLst>
            <pc:docMk/>
            <pc:sldMk cId="3878614359" sldId="275"/>
            <ac:spMk id="2" creationId="{B25D4D2E-6901-475B-9998-9E417459E14D}"/>
          </ac:spMkLst>
        </pc:spChg>
        <pc:spChg chg="mod">
          <ac:chgData name="Andri" userId="621195e8-a943-467c-896d-48781613017d" providerId="ADAL" clId="{BFBECE07-59F2-4492-911F-D2806F77B881}" dt="2021-02-18T03:54:45.775" v="1633" actId="6549"/>
          <ac:spMkLst>
            <pc:docMk/>
            <pc:sldMk cId="3878614359" sldId="275"/>
            <ac:spMk id="3" creationId="{F0CE4FA2-8C41-4E10-84CC-E63DAF21A5C9}"/>
          </ac:spMkLst>
        </pc:spChg>
      </pc:sldChg>
      <pc:sldChg chg="addSp delSp modSp new mod setBg delDesignElem">
        <pc:chgData name="Andri" userId="621195e8-a943-467c-896d-48781613017d" providerId="ADAL" clId="{BFBECE07-59F2-4492-911F-D2806F77B881}" dt="2021-02-18T03:51:27.766" v="1590" actId="21"/>
        <pc:sldMkLst>
          <pc:docMk/>
          <pc:sldMk cId="1218887115" sldId="276"/>
        </pc:sldMkLst>
        <pc:spChg chg="add del mod">
          <ac:chgData name="Andri" userId="621195e8-a943-467c-896d-48781613017d" providerId="ADAL" clId="{BFBECE07-59F2-4492-911F-D2806F77B881}" dt="2021-02-18T03:51:27.766" v="1590" actId="21"/>
          <ac:spMkLst>
            <pc:docMk/>
            <pc:sldMk cId="1218887115" sldId="276"/>
            <ac:spMk id="2" creationId="{C680816C-1EB4-4402-A587-A330CCC207CD}"/>
          </ac:spMkLst>
        </pc:spChg>
        <pc:spChg chg="del">
          <ac:chgData name="Andri" userId="621195e8-a943-467c-896d-48781613017d" providerId="ADAL" clId="{BFBECE07-59F2-4492-911F-D2806F77B881}" dt="2021-02-18T00:55:18.232" v="27"/>
          <ac:spMkLst>
            <pc:docMk/>
            <pc:sldMk cId="1218887115" sldId="276"/>
            <ac:spMk id="3" creationId="{103553B7-7C16-45EB-9247-5A094110F0A0}"/>
          </ac:spMkLst>
        </pc:spChg>
        <pc:spChg chg="add del mod">
          <ac:chgData name="Andri" userId="621195e8-a943-467c-896d-48781613017d" providerId="ADAL" clId="{BFBECE07-59F2-4492-911F-D2806F77B881}" dt="2021-02-18T03:50:58.382" v="1578" actId="26606"/>
          <ac:spMkLst>
            <pc:docMk/>
            <pc:sldMk cId="1218887115" sldId="276"/>
            <ac:spMk id="4" creationId="{8487F713-B67B-49E5-8852-97D0C305195C}"/>
          </ac:spMkLst>
        </pc:spChg>
        <pc:spChg chg="add del mod">
          <ac:chgData name="Andri" userId="621195e8-a943-467c-896d-48781613017d" providerId="ADAL" clId="{BFBECE07-59F2-4492-911F-D2806F77B881}" dt="2021-02-18T03:51:27.766" v="1590" actId="21"/>
          <ac:spMkLst>
            <pc:docMk/>
            <pc:sldMk cId="1218887115" sldId="276"/>
            <ac:spMk id="5" creationId="{00A6D0CF-A27B-43AC-B8C5-CAF891D95632}"/>
          </ac:spMkLst>
        </pc:spChg>
        <pc:spChg chg="add del mod">
          <ac:chgData name="Andri" userId="621195e8-a943-467c-896d-48781613017d" providerId="ADAL" clId="{BFBECE07-59F2-4492-911F-D2806F77B881}" dt="2021-02-18T03:51:27.766" v="1590" actId="21"/>
          <ac:spMkLst>
            <pc:docMk/>
            <pc:sldMk cId="1218887115" sldId="276"/>
            <ac:spMk id="8" creationId="{FF223624-4BCA-4862-A710-DD83383432AD}"/>
          </ac:spMkLst>
        </pc:spChg>
        <pc:spChg chg="add del mod">
          <ac:chgData name="Andri" userId="621195e8-a943-467c-896d-48781613017d" providerId="ADAL" clId="{BFBECE07-59F2-4492-911F-D2806F77B881}" dt="2021-02-18T03:51:27.402" v="1589"/>
          <ac:spMkLst>
            <pc:docMk/>
            <pc:sldMk cId="1218887115" sldId="276"/>
            <ac:spMk id="9" creationId="{37A64344-99D4-4605-A99D-0B33C85FAC1F}"/>
          </ac:spMkLst>
        </pc:spChg>
        <pc:spChg chg="add del">
          <ac:chgData name="Andri" userId="621195e8-a943-467c-896d-48781613017d" providerId="ADAL" clId="{BFBECE07-59F2-4492-911F-D2806F77B881}" dt="2021-02-18T03:51:27.402" v="1589"/>
          <ac:spMkLst>
            <pc:docMk/>
            <pc:sldMk cId="1218887115" sldId="276"/>
            <ac:spMk id="10" creationId="{2E442304-DDBD-4F7B-8017-36BCC863FB40}"/>
          </ac:spMkLst>
        </pc:spChg>
        <pc:spChg chg="add del">
          <ac:chgData name="Andri" userId="621195e8-a943-467c-896d-48781613017d" providerId="ADAL" clId="{BFBECE07-59F2-4492-911F-D2806F77B881}" dt="2021-02-18T03:51:27.402" v="1589"/>
          <ac:spMkLst>
            <pc:docMk/>
            <pc:sldMk cId="1218887115" sldId="276"/>
            <ac:spMk id="12" creationId="{5E107275-3853-46FD-A241-DE4355A42675}"/>
          </ac:spMkLst>
        </pc:spChg>
        <pc:spChg chg="add del mod">
          <ac:chgData name="Andri" userId="621195e8-a943-467c-896d-48781613017d" providerId="ADAL" clId="{BFBECE07-59F2-4492-911F-D2806F77B881}" dt="2021-02-18T03:51:27.132" v="1588"/>
          <ac:spMkLst>
            <pc:docMk/>
            <pc:sldMk cId="1218887115" sldId="276"/>
            <ac:spMk id="13" creationId="{FE1882F2-BCB7-4929-A517-61F8CCF3E96E}"/>
          </ac:spMkLst>
        </pc:spChg>
        <pc:graphicFrameChg chg="add del mod">
          <ac:chgData name="Andri" userId="621195e8-a943-467c-896d-48781613017d" providerId="ADAL" clId="{BFBECE07-59F2-4492-911F-D2806F77B881}" dt="2021-02-18T03:51:27.766" v="1590" actId="21"/>
          <ac:graphicFrameMkLst>
            <pc:docMk/>
            <pc:sldMk cId="1218887115" sldId="276"/>
            <ac:graphicFrameMk id="6" creationId="{1B07FDE0-F891-46E8-ACAB-773A99C7E3BC}"/>
          </ac:graphicFrameMkLst>
        </pc:graphicFrameChg>
        <pc:graphicFrameChg chg="add del mod">
          <ac:chgData name="Andri" userId="621195e8-a943-467c-896d-48781613017d" providerId="ADAL" clId="{BFBECE07-59F2-4492-911F-D2806F77B881}" dt="2021-02-18T03:51:27.132" v="1588"/>
          <ac:graphicFrameMkLst>
            <pc:docMk/>
            <pc:sldMk cId="1218887115" sldId="276"/>
            <ac:graphicFrameMk id="14" creationId="{BD9168AB-36CA-441A-BC6F-D77F5D7E5C9A}"/>
          </ac:graphicFrameMkLst>
        </pc:graphicFrameChg>
      </pc:sldChg>
      <pc:sldChg chg="addSp delSp modSp new mod setBg">
        <pc:chgData name="Andri" userId="621195e8-a943-467c-896d-48781613017d" providerId="ADAL" clId="{BFBECE07-59F2-4492-911F-D2806F77B881}" dt="2021-02-18T03:11:24.827" v="892" actId="14100"/>
        <pc:sldMkLst>
          <pc:docMk/>
          <pc:sldMk cId="2218121682" sldId="277"/>
        </pc:sldMkLst>
        <pc:spChg chg="del">
          <ac:chgData name="Andri" userId="621195e8-a943-467c-896d-48781613017d" providerId="ADAL" clId="{BFBECE07-59F2-4492-911F-D2806F77B881}" dt="2021-02-18T01:00:32.386" v="77"/>
          <ac:spMkLst>
            <pc:docMk/>
            <pc:sldMk cId="2218121682" sldId="277"/>
            <ac:spMk id="2" creationId="{A6DF35EE-3127-48A8-A47C-778673FB2B23}"/>
          </ac:spMkLst>
        </pc:spChg>
        <pc:spChg chg="mod">
          <ac:chgData name="Andri" userId="621195e8-a943-467c-896d-48781613017d" providerId="ADAL" clId="{BFBECE07-59F2-4492-911F-D2806F77B881}" dt="2021-02-18T03:11:24.827" v="892" actId="14100"/>
          <ac:spMkLst>
            <pc:docMk/>
            <pc:sldMk cId="2218121682" sldId="277"/>
            <ac:spMk id="3" creationId="{0280190C-38FF-4DC1-A160-7D7165368D3D}"/>
          </ac:spMkLst>
        </pc:spChg>
        <pc:spChg chg="add del">
          <ac:chgData name="Andri" userId="621195e8-a943-467c-896d-48781613017d" providerId="ADAL" clId="{BFBECE07-59F2-4492-911F-D2806F77B881}" dt="2021-02-18T01:00:49.416" v="79" actId="26606"/>
          <ac:spMkLst>
            <pc:docMk/>
            <pc:sldMk cId="2218121682" sldId="277"/>
            <ac:spMk id="71" creationId="{16C5FA50-8D52-4617-AF91-5C7B1C8352F1}"/>
          </ac:spMkLst>
        </pc:spChg>
        <pc:spChg chg="add del">
          <ac:chgData name="Andri" userId="621195e8-a943-467c-896d-48781613017d" providerId="ADAL" clId="{BFBECE07-59F2-4492-911F-D2806F77B881}" dt="2021-02-18T01:00:49.416" v="79" actId="26606"/>
          <ac:spMkLst>
            <pc:docMk/>
            <pc:sldMk cId="2218121682" sldId="277"/>
            <ac:spMk id="73" creationId="{E223798C-12AD-4B0C-A50C-D676347D67CF}"/>
          </ac:spMkLst>
        </pc:spChg>
        <pc:spChg chg="add del">
          <ac:chgData name="Andri" userId="621195e8-a943-467c-896d-48781613017d" providerId="ADAL" clId="{BFBECE07-59F2-4492-911F-D2806F77B881}" dt="2021-02-18T01:00:57.361" v="81" actId="26606"/>
          <ac:spMkLst>
            <pc:docMk/>
            <pc:sldMk cId="2218121682" sldId="277"/>
            <ac:spMk id="1028" creationId="{EBF87945-A001-489F-9D9B-7D9435F0B9CA}"/>
          </ac:spMkLst>
        </pc:spChg>
        <pc:spChg chg="add del">
          <ac:chgData name="Andri" userId="621195e8-a943-467c-896d-48781613017d" providerId="ADAL" clId="{BFBECE07-59F2-4492-911F-D2806F77B881}" dt="2021-02-18T01:00:57.361" v="81" actId="26606"/>
          <ac:spMkLst>
            <pc:docMk/>
            <pc:sldMk cId="2218121682" sldId="277"/>
            <ac:spMk id="1030" creationId="{387F040E-DA88-4E2F-AA0D-AEBACE6A417E}"/>
          </ac:spMkLst>
        </pc:spChg>
        <pc:spChg chg="add">
          <ac:chgData name="Andri" userId="621195e8-a943-467c-896d-48781613017d" providerId="ADAL" clId="{BFBECE07-59F2-4492-911F-D2806F77B881}" dt="2021-02-18T01:00:57.366" v="82" actId="26606"/>
          <ac:spMkLst>
            <pc:docMk/>
            <pc:sldMk cId="2218121682" sldId="277"/>
            <ac:spMk id="1032" creationId="{EBF87945-A001-489F-9D9B-7D9435F0B9CA}"/>
          </ac:spMkLst>
        </pc:spChg>
        <pc:spChg chg="add mod">
          <ac:chgData name="Andri" userId="621195e8-a943-467c-896d-48781613017d" providerId="ADAL" clId="{BFBECE07-59F2-4492-911F-D2806F77B881}" dt="2021-02-18T01:01:54.738" v="92" actId="20577"/>
          <ac:spMkLst>
            <pc:docMk/>
            <pc:sldMk cId="2218121682" sldId="277"/>
            <ac:spMk id="1033" creationId="{0D1DC52A-6E8C-4C2C-AB31-4610D026E886}"/>
          </ac:spMkLst>
        </pc:spChg>
        <pc:picChg chg="add mod">
          <ac:chgData name="Andri" userId="621195e8-a943-467c-896d-48781613017d" providerId="ADAL" clId="{BFBECE07-59F2-4492-911F-D2806F77B881}" dt="2021-02-18T01:00:57.366" v="82" actId="26606"/>
          <ac:picMkLst>
            <pc:docMk/>
            <pc:sldMk cId="2218121682" sldId="277"/>
            <ac:picMk id="1026" creationId="{16F58677-B6AE-4ACA-9020-0B755517C3F9}"/>
          </ac:picMkLst>
        </pc:picChg>
      </pc:sldChg>
      <pc:sldChg chg="new del">
        <pc:chgData name="Andri" userId="621195e8-a943-467c-896d-48781613017d" providerId="ADAL" clId="{BFBECE07-59F2-4492-911F-D2806F77B881}" dt="2021-02-18T00:58:45.116" v="36" actId="680"/>
        <pc:sldMkLst>
          <pc:docMk/>
          <pc:sldMk cId="3114640408" sldId="277"/>
        </pc:sldMkLst>
      </pc:sldChg>
      <pc:sldChg chg="addSp delSp modSp new mod">
        <pc:chgData name="Andri" userId="621195e8-a943-467c-896d-48781613017d" providerId="ADAL" clId="{BFBECE07-59F2-4492-911F-D2806F77B881}" dt="2021-02-18T01:07:01.740" v="103" actId="20577"/>
        <pc:sldMkLst>
          <pc:docMk/>
          <pc:sldMk cId="3561857216" sldId="278"/>
        </pc:sldMkLst>
        <pc:spChg chg="del">
          <ac:chgData name="Andri" userId="621195e8-a943-467c-896d-48781613017d" providerId="ADAL" clId="{BFBECE07-59F2-4492-911F-D2806F77B881}" dt="2021-02-18T01:06:49.217" v="95"/>
          <ac:spMkLst>
            <pc:docMk/>
            <pc:sldMk cId="3561857216" sldId="278"/>
            <ac:spMk id="2" creationId="{C326F18D-2C5F-4BAC-9611-6FAD7B9F48DB}"/>
          </ac:spMkLst>
        </pc:spChg>
        <pc:spChg chg="del">
          <ac:chgData name="Andri" userId="621195e8-a943-467c-896d-48781613017d" providerId="ADAL" clId="{BFBECE07-59F2-4492-911F-D2806F77B881}" dt="2021-02-18T01:06:34.725" v="94"/>
          <ac:spMkLst>
            <pc:docMk/>
            <pc:sldMk cId="3561857216" sldId="278"/>
            <ac:spMk id="3" creationId="{3668C12F-14F5-41E1-8B7B-BFFC2168EE13}"/>
          </ac:spMkLst>
        </pc:spChg>
        <pc:spChg chg="add mod">
          <ac:chgData name="Andri" userId="621195e8-a943-467c-896d-48781613017d" providerId="ADAL" clId="{BFBECE07-59F2-4492-911F-D2806F77B881}" dt="2021-02-18T01:07:01.740" v="103" actId="20577"/>
          <ac:spMkLst>
            <pc:docMk/>
            <pc:sldMk cId="3561857216" sldId="278"/>
            <ac:spMk id="4" creationId="{EDF8C2C6-1782-4B61-BBEA-9E10CF70D874}"/>
          </ac:spMkLst>
        </pc:spChg>
        <pc:picChg chg="add mod">
          <ac:chgData name="Andri" userId="621195e8-a943-467c-896d-48781613017d" providerId="ADAL" clId="{BFBECE07-59F2-4492-911F-D2806F77B881}" dt="2021-02-18T01:06:58.788" v="96"/>
          <ac:picMkLst>
            <pc:docMk/>
            <pc:sldMk cId="3561857216" sldId="278"/>
            <ac:picMk id="2050" creationId="{EBE41ECF-F94C-4705-BBB7-310E5EBC28A6}"/>
          </ac:picMkLst>
        </pc:picChg>
      </pc:sldChg>
      <pc:sldChg chg="addSp delSp modSp new mod ord">
        <pc:chgData name="Andri" userId="621195e8-a943-467c-896d-48781613017d" providerId="ADAL" clId="{BFBECE07-59F2-4492-911F-D2806F77B881}" dt="2021-02-18T01:18:22.893" v="239" actId="6549"/>
        <pc:sldMkLst>
          <pc:docMk/>
          <pc:sldMk cId="886488403" sldId="279"/>
        </pc:sldMkLst>
        <pc:spChg chg="del">
          <ac:chgData name="Andri" userId="621195e8-a943-467c-896d-48781613017d" providerId="ADAL" clId="{BFBECE07-59F2-4492-911F-D2806F77B881}" dt="2021-02-18T01:10:58.450" v="105"/>
          <ac:spMkLst>
            <pc:docMk/>
            <pc:sldMk cId="886488403" sldId="279"/>
            <ac:spMk id="2" creationId="{09A31CC9-9C64-481B-83E1-F1B5556F2B47}"/>
          </ac:spMkLst>
        </pc:spChg>
        <pc:spChg chg="mod">
          <ac:chgData name="Andri" userId="621195e8-a943-467c-896d-48781613017d" providerId="ADAL" clId="{BFBECE07-59F2-4492-911F-D2806F77B881}" dt="2021-02-18T01:17:37.482" v="229" actId="20577"/>
          <ac:spMkLst>
            <pc:docMk/>
            <pc:sldMk cId="886488403" sldId="279"/>
            <ac:spMk id="3" creationId="{CD38F358-7A2D-49D3-AC7D-F124210464F7}"/>
          </ac:spMkLst>
        </pc:spChg>
        <pc:spChg chg="add mod">
          <ac:chgData name="Andri" userId="621195e8-a943-467c-896d-48781613017d" providerId="ADAL" clId="{BFBECE07-59F2-4492-911F-D2806F77B881}" dt="2021-02-18T01:18:22.893" v="239" actId="6549"/>
          <ac:spMkLst>
            <pc:docMk/>
            <pc:sldMk cId="886488403" sldId="279"/>
            <ac:spMk id="4" creationId="{EDDF31ED-B01D-4ECE-A59C-66CC9A8A83FC}"/>
          </ac:spMkLst>
        </pc:spChg>
        <pc:picChg chg="add mod">
          <ac:chgData name="Andri" userId="621195e8-a943-467c-896d-48781613017d" providerId="ADAL" clId="{BFBECE07-59F2-4492-911F-D2806F77B881}" dt="2021-02-18T01:17:52.990" v="230" actId="14100"/>
          <ac:picMkLst>
            <pc:docMk/>
            <pc:sldMk cId="886488403" sldId="279"/>
            <ac:picMk id="3074" creationId="{D47017AA-084B-438E-ABEC-834033046432}"/>
          </ac:picMkLst>
        </pc:picChg>
      </pc:sldChg>
      <pc:sldChg chg="addSp delSp modSp new mod setBg">
        <pc:chgData name="Andri" userId="621195e8-a943-467c-896d-48781613017d" providerId="ADAL" clId="{BFBECE07-59F2-4492-911F-D2806F77B881}" dt="2021-02-18T03:50:27.306" v="1577" actId="207"/>
        <pc:sldMkLst>
          <pc:docMk/>
          <pc:sldMk cId="832896031" sldId="280"/>
        </pc:sldMkLst>
        <pc:spChg chg="del">
          <ac:chgData name="Andri" userId="621195e8-a943-467c-896d-48781613017d" providerId="ADAL" clId="{BFBECE07-59F2-4492-911F-D2806F77B881}" dt="2021-02-18T01:15:47.978" v="211"/>
          <ac:spMkLst>
            <pc:docMk/>
            <pc:sldMk cId="832896031" sldId="280"/>
            <ac:spMk id="2" creationId="{43102FF1-2B4E-4895-B666-00DDA00E4239}"/>
          </ac:spMkLst>
        </pc:spChg>
        <pc:spChg chg="mod">
          <ac:chgData name="Andri" userId="621195e8-a943-467c-896d-48781613017d" providerId="ADAL" clId="{BFBECE07-59F2-4492-911F-D2806F77B881}" dt="2021-02-18T03:50:27.306" v="1577" actId="207"/>
          <ac:spMkLst>
            <pc:docMk/>
            <pc:sldMk cId="832896031" sldId="280"/>
            <ac:spMk id="3" creationId="{98B22AE7-D49F-4E93-A1CE-0B757E57A00C}"/>
          </ac:spMkLst>
        </pc:spChg>
        <pc:spChg chg="add">
          <ac:chgData name="Andri" userId="621195e8-a943-467c-896d-48781613017d" providerId="ADAL" clId="{BFBECE07-59F2-4492-911F-D2806F77B881}" dt="2021-02-18T01:15:53.967" v="212" actId="26606"/>
          <ac:spMkLst>
            <pc:docMk/>
            <pc:sldMk cId="832896031" sldId="280"/>
            <ac:spMk id="73" creationId="{EBF87945-A001-489F-9D9B-7D9435F0B9CA}"/>
          </ac:spMkLst>
        </pc:spChg>
        <pc:spChg chg="add mod">
          <ac:chgData name="Andri" userId="621195e8-a943-467c-896d-48781613017d" providerId="ADAL" clId="{BFBECE07-59F2-4492-911F-D2806F77B881}" dt="2021-02-18T03:50:18.002" v="1576" actId="113"/>
          <ac:spMkLst>
            <pc:docMk/>
            <pc:sldMk cId="832896031" sldId="280"/>
            <ac:spMk id="4102" creationId="{9DE9B1A0-2A67-4E3B-B800-EC1F226AB4A3}"/>
          </ac:spMkLst>
        </pc:spChg>
        <pc:picChg chg="add del mod">
          <ac:chgData name="Andri" userId="621195e8-a943-467c-896d-48781613017d" providerId="ADAL" clId="{BFBECE07-59F2-4492-911F-D2806F77B881}" dt="2021-02-18T01:16:20.295" v="216" actId="478"/>
          <ac:picMkLst>
            <pc:docMk/>
            <pc:sldMk cId="832896031" sldId="280"/>
            <ac:picMk id="4098" creationId="{DA8CEFF2-1ECA-4E46-9F90-A1F361504CA8}"/>
          </ac:picMkLst>
        </pc:picChg>
        <pc:picChg chg="add mod">
          <ac:chgData name="Andri" userId="621195e8-a943-467c-896d-48781613017d" providerId="ADAL" clId="{BFBECE07-59F2-4492-911F-D2806F77B881}" dt="2021-02-18T01:16:23.659" v="218" actId="1076"/>
          <ac:picMkLst>
            <pc:docMk/>
            <pc:sldMk cId="832896031" sldId="280"/>
            <ac:picMk id="4100" creationId="{8CC47B31-3DC1-4E28-AF06-02CA110EEED8}"/>
          </ac:picMkLst>
        </pc:picChg>
      </pc:sldChg>
      <pc:sldChg chg="addSp delSp modSp new mod">
        <pc:chgData name="Andri" userId="621195e8-a943-467c-896d-48781613017d" providerId="ADAL" clId="{BFBECE07-59F2-4492-911F-D2806F77B881}" dt="2021-02-18T03:37:34.086" v="1441" actId="478"/>
        <pc:sldMkLst>
          <pc:docMk/>
          <pc:sldMk cId="329353673" sldId="281"/>
        </pc:sldMkLst>
        <pc:spChg chg="mod">
          <ac:chgData name="Andri" userId="621195e8-a943-467c-896d-48781613017d" providerId="ADAL" clId="{BFBECE07-59F2-4492-911F-D2806F77B881}" dt="2021-02-18T03:36:47.412" v="1434" actId="20577"/>
          <ac:spMkLst>
            <pc:docMk/>
            <pc:sldMk cId="329353673" sldId="281"/>
            <ac:spMk id="2" creationId="{A0F965E3-1308-4072-9D60-1A9B48B89D20}"/>
          </ac:spMkLst>
        </pc:spChg>
        <pc:spChg chg="mod">
          <ac:chgData name="Andri" userId="621195e8-a943-467c-896d-48781613017d" providerId="ADAL" clId="{BFBECE07-59F2-4492-911F-D2806F77B881}" dt="2021-02-18T01:18:53.692" v="257" actId="20577"/>
          <ac:spMkLst>
            <pc:docMk/>
            <pc:sldMk cId="329353673" sldId="281"/>
            <ac:spMk id="3" creationId="{6B1B26E3-4747-40F9-9523-2E5EB4740FDD}"/>
          </ac:spMkLst>
        </pc:spChg>
        <pc:picChg chg="add del mod">
          <ac:chgData name="Andri" userId="621195e8-a943-467c-896d-48781613017d" providerId="ADAL" clId="{BFBECE07-59F2-4492-911F-D2806F77B881}" dt="2021-02-18T03:37:20.711" v="1438" actId="478"/>
          <ac:picMkLst>
            <pc:docMk/>
            <pc:sldMk cId="329353673" sldId="281"/>
            <ac:picMk id="4" creationId="{F20C1734-AFE9-4C96-9A5C-2F7894E6A3A2}"/>
          </ac:picMkLst>
        </pc:picChg>
        <pc:picChg chg="add del mod">
          <ac:chgData name="Andri" userId="621195e8-a943-467c-896d-48781613017d" providerId="ADAL" clId="{BFBECE07-59F2-4492-911F-D2806F77B881}" dt="2021-02-18T03:37:34.086" v="1441" actId="478"/>
          <ac:picMkLst>
            <pc:docMk/>
            <pc:sldMk cId="329353673" sldId="281"/>
            <ac:picMk id="5" creationId="{0B433ABF-AA7C-43BC-AEAC-5D3F952F2492}"/>
          </ac:picMkLst>
        </pc:picChg>
      </pc:sldChg>
      <pc:sldChg chg="addSp delSp modSp new mod setBg">
        <pc:chgData name="Andri" userId="621195e8-a943-467c-896d-48781613017d" providerId="ADAL" clId="{BFBECE07-59F2-4492-911F-D2806F77B881}" dt="2021-02-18T03:10:25.770" v="887" actId="1076"/>
        <pc:sldMkLst>
          <pc:docMk/>
          <pc:sldMk cId="2094671431" sldId="282"/>
        </pc:sldMkLst>
        <pc:spChg chg="add del mod ord">
          <ac:chgData name="Andri" userId="621195e8-a943-467c-896d-48781613017d" providerId="ADAL" clId="{BFBECE07-59F2-4492-911F-D2806F77B881}" dt="2021-02-18T03:10:07.617" v="884" actId="26606"/>
          <ac:spMkLst>
            <pc:docMk/>
            <pc:sldMk cId="2094671431" sldId="282"/>
            <ac:spMk id="2" creationId="{B263B6D1-3FD4-48A8-86EC-633EC93BDB26}"/>
          </ac:spMkLst>
        </pc:spChg>
        <pc:spChg chg="mod">
          <ac:chgData name="Andri" userId="621195e8-a943-467c-896d-48781613017d" providerId="ADAL" clId="{BFBECE07-59F2-4492-911F-D2806F77B881}" dt="2021-02-18T03:10:03.816" v="882" actId="26606"/>
          <ac:spMkLst>
            <pc:docMk/>
            <pc:sldMk cId="2094671431" sldId="282"/>
            <ac:spMk id="3" creationId="{F568C22C-883A-43D4-9F52-B4F362296B31}"/>
          </ac:spMkLst>
        </pc:spChg>
        <pc:spChg chg="add mod ord">
          <ac:chgData name="Andri" userId="621195e8-a943-467c-896d-48781613017d" providerId="ADAL" clId="{BFBECE07-59F2-4492-911F-D2806F77B881}" dt="2021-02-18T03:10:03.816" v="882" actId="26606"/>
          <ac:spMkLst>
            <pc:docMk/>
            <pc:sldMk cId="2094671431" sldId="282"/>
            <ac:spMk id="4" creationId="{EAD235D2-2F44-480D-9E79-E8A85B47B2CF}"/>
          </ac:spMkLst>
        </pc:spChg>
        <pc:spChg chg="add del">
          <ac:chgData name="Andri" userId="621195e8-a943-467c-896d-48781613017d" providerId="ADAL" clId="{BFBECE07-59F2-4492-911F-D2806F77B881}" dt="2021-02-18T03:10:01.791" v="880" actId="26606"/>
          <ac:spMkLst>
            <pc:docMk/>
            <pc:sldMk cId="2094671431" sldId="282"/>
            <ac:spMk id="8" creationId="{1CD81A2A-6ED4-4EF4-A14C-912D31E14800}"/>
          </ac:spMkLst>
        </pc:spChg>
        <pc:spChg chg="add del">
          <ac:chgData name="Andri" userId="621195e8-a943-467c-896d-48781613017d" providerId="ADAL" clId="{BFBECE07-59F2-4492-911F-D2806F77B881}" dt="2021-02-18T03:10:01.791" v="880" actId="26606"/>
          <ac:spMkLst>
            <pc:docMk/>
            <pc:sldMk cId="2094671431" sldId="282"/>
            <ac:spMk id="9" creationId="{1661932C-CA15-4E17-B115-FAE7CBEE4789}"/>
          </ac:spMkLst>
        </pc:spChg>
        <pc:spChg chg="add del">
          <ac:chgData name="Andri" userId="621195e8-a943-467c-896d-48781613017d" providerId="ADAL" clId="{BFBECE07-59F2-4492-911F-D2806F77B881}" dt="2021-02-18T03:09:50.012" v="877" actId="26606"/>
          <ac:spMkLst>
            <pc:docMk/>
            <pc:sldMk cId="2094671431" sldId="282"/>
            <ac:spMk id="11" creationId="{59A309A7-1751-4ABE-A3C1-EEC40366AD89}"/>
          </ac:spMkLst>
        </pc:spChg>
        <pc:spChg chg="add del">
          <ac:chgData name="Andri" userId="621195e8-a943-467c-896d-48781613017d" providerId="ADAL" clId="{BFBECE07-59F2-4492-911F-D2806F77B881}" dt="2021-02-18T03:09:50.012" v="877" actId="26606"/>
          <ac:spMkLst>
            <pc:docMk/>
            <pc:sldMk cId="2094671431" sldId="282"/>
            <ac:spMk id="13" creationId="{967D8EB6-EAE1-4F9C-B398-83321E287204}"/>
          </ac:spMkLst>
        </pc:spChg>
        <pc:spChg chg="add del">
          <ac:chgData name="Andri" userId="621195e8-a943-467c-896d-48781613017d" providerId="ADAL" clId="{BFBECE07-59F2-4492-911F-D2806F77B881}" dt="2021-02-18T03:10:01.791" v="880" actId="26606"/>
          <ac:spMkLst>
            <pc:docMk/>
            <pc:sldMk cId="2094671431" sldId="282"/>
            <ac:spMk id="15" creationId="{8590ADD5-9383-4D3D-9047-3DA2593CCB5D}"/>
          </ac:spMkLst>
        </pc:spChg>
        <pc:spChg chg="add del">
          <ac:chgData name="Andri" userId="621195e8-a943-467c-896d-48781613017d" providerId="ADAL" clId="{BFBECE07-59F2-4492-911F-D2806F77B881}" dt="2021-02-18T03:10:01.791" v="880" actId="26606"/>
          <ac:spMkLst>
            <pc:docMk/>
            <pc:sldMk cId="2094671431" sldId="282"/>
            <ac:spMk id="17" creationId="{DABE3E45-88CF-45D8-8D40-C773324D93F6}"/>
          </ac:spMkLst>
        </pc:spChg>
        <pc:spChg chg="add del">
          <ac:chgData name="Andri" userId="621195e8-a943-467c-896d-48781613017d" providerId="ADAL" clId="{BFBECE07-59F2-4492-911F-D2806F77B881}" dt="2021-02-18T03:10:01.791" v="880" actId="26606"/>
          <ac:spMkLst>
            <pc:docMk/>
            <pc:sldMk cId="2094671431" sldId="282"/>
            <ac:spMk id="21" creationId="{B91ECDA9-56DC-4270-8F33-01C5637B8CEB}"/>
          </ac:spMkLst>
        </pc:spChg>
        <pc:spChg chg="add del">
          <ac:chgData name="Andri" userId="621195e8-a943-467c-896d-48781613017d" providerId="ADAL" clId="{BFBECE07-59F2-4492-911F-D2806F77B881}" dt="2021-02-18T03:10:01.791" v="880" actId="26606"/>
          <ac:spMkLst>
            <pc:docMk/>
            <pc:sldMk cId="2094671431" sldId="282"/>
            <ac:spMk id="23" creationId="{75F47824-961D-465D-84F9-EAE11BC6173B}"/>
          </ac:spMkLst>
        </pc:spChg>
        <pc:spChg chg="add del">
          <ac:chgData name="Andri" userId="621195e8-a943-467c-896d-48781613017d" providerId="ADAL" clId="{BFBECE07-59F2-4492-911F-D2806F77B881}" dt="2021-02-18T03:10:01.791" v="880" actId="26606"/>
          <ac:spMkLst>
            <pc:docMk/>
            <pc:sldMk cId="2094671431" sldId="282"/>
            <ac:spMk id="25" creationId="{FEC9DA3E-C1D7-472D-B7C0-F71AE41FBA23}"/>
          </ac:spMkLst>
        </pc:spChg>
        <pc:spChg chg="add del">
          <ac:chgData name="Andri" userId="621195e8-a943-467c-896d-48781613017d" providerId="ADAL" clId="{BFBECE07-59F2-4492-911F-D2806F77B881}" dt="2021-02-18T03:10:03.816" v="882" actId="26606"/>
          <ac:spMkLst>
            <pc:docMk/>
            <pc:sldMk cId="2094671431" sldId="282"/>
            <ac:spMk id="27" creationId="{AA866F0E-F54B-4BF5-8A88-7D97BD45FC0C}"/>
          </ac:spMkLst>
        </pc:spChg>
        <pc:spChg chg="add del">
          <ac:chgData name="Andri" userId="621195e8-a943-467c-896d-48781613017d" providerId="ADAL" clId="{BFBECE07-59F2-4492-911F-D2806F77B881}" dt="2021-02-18T03:10:03.816" v="882" actId="26606"/>
          <ac:spMkLst>
            <pc:docMk/>
            <pc:sldMk cId="2094671431" sldId="282"/>
            <ac:spMk id="28" creationId="{8229EC50-E910-4AE2-9EEA-604A81EF6147}"/>
          </ac:spMkLst>
        </pc:spChg>
        <pc:graphicFrameChg chg="add del">
          <ac:chgData name="Andri" userId="621195e8-a943-467c-896d-48781613017d" providerId="ADAL" clId="{BFBECE07-59F2-4492-911F-D2806F77B881}" dt="2021-02-18T03:10:07.617" v="884" actId="26606"/>
          <ac:graphicFrameMkLst>
            <pc:docMk/>
            <pc:sldMk cId="2094671431" sldId="282"/>
            <ac:graphicFrameMk id="30" creationId="{D8215945-6BB1-4572-BE42-8BF69DC1F9EA}"/>
          </ac:graphicFrameMkLst>
        </pc:graphicFrameChg>
        <pc:picChg chg="add del mod">
          <ac:chgData name="Andri" userId="621195e8-a943-467c-896d-48781613017d" providerId="ADAL" clId="{BFBECE07-59F2-4492-911F-D2806F77B881}" dt="2021-02-18T03:09:31.920" v="874" actId="478"/>
          <ac:picMkLst>
            <pc:docMk/>
            <pc:sldMk cId="2094671431" sldId="282"/>
            <ac:picMk id="5" creationId="{FBD913A7-628F-4589-9F60-385D7E1AC339}"/>
          </ac:picMkLst>
        </pc:picChg>
        <pc:picChg chg="add mod">
          <ac:chgData name="Andri" userId="621195e8-a943-467c-896d-48781613017d" providerId="ADAL" clId="{BFBECE07-59F2-4492-911F-D2806F77B881}" dt="2021-02-18T03:10:25.770" v="887" actId="1076"/>
          <ac:picMkLst>
            <pc:docMk/>
            <pc:sldMk cId="2094671431" sldId="282"/>
            <ac:picMk id="6" creationId="{AE2C0E86-680C-42F6-BD55-2586E0E91429}"/>
          </ac:picMkLst>
        </pc:picChg>
        <pc:cxnChg chg="add del">
          <ac:chgData name="Andri" userId="621195e8-a943-467c-896d-48781613017d" providerId="ADAL" clId="{BFBECE07-59F2-4492-911F-D2806F77B881}" dt="2021-02-18T03:10:01.791" v="880" actId="26606"/>
          <ac:cxnSpMkLst>
            <pc:docMk/>
            <pc:sldMk cId="2094671431" sldId="282"/>
            <ac:cxnSpMk id="19" creationId="{49CD1692-827B-4C8D-B4A1-134FD04CF45C}"/>
          </ac:cxnSpMkLst>
        </pc:cxnChg>
      </pc:sldChg>
      <pc:sldChg chg="del">
        <pc:chgData name="Andri" userId="621195e8-a943-467c-896d-48781613017d" providerId="ADAL" clId="{BFBECE07-59F2-4492-911F-D2806F77B881}" dt="2021-02-18T03:48:55.078" v="1552" actId="2696"/>
        <pc:sldMkLst>
          <pc:docMk/>
          <pc:sldMk cId="3279237439" sldId="283"/>
        </pc:sldMkLst>
      </pc:sldChg>
      <pc:sldChg chg="addSp delSp modSp new del mod">
        <pc:chgData name="Andri" userId="621195e8-a943-467c-896d-48781613017d" providerId="ADAL" clId="{BFBECE07-59F2-4492-911F-D2806F77B881}" dt="2021-02-18T03:19:46.806" v="990" actId="2696"/>
        <pc:sldMkLst>
          <pc:docMk/>
          <pc:sldMk cId="2989122906" sldId="285"/>
        </pc:sldMkLst>
        <pc:spChg chg="del">
          <ac:chgData name="Andri" userId="621195e8-a943-467c-896d-48781613017d" providerId="ADAL" clId="{BFBECE07-59F2-4492-911F-D2806F77B881}" dt="2021-02-18T03:17:48.923" v="929"/>
          <ac:spMkLst>
            <pc:docMk/>
            <pc:sldMk cId="2989122906" sldId="285"/>
            <ac:spMk id="2" creationId="{3DA8129A-5FB8-4735-AC68-0AF846C2784E}"/>
          </ac:spMkLst>
        </pc:spChg>
        <pc:spChg chg="del">
          <ac:chgData name="Andri" userId="621195e8-a943-467c-896d-48781613017d" providerId="ADAL" clId="{BFBECE07-59F2-4492-911F-D2806F77B881}" dt="2021-02-18T03:17:48.923" v="929"/>
          <ac:spMkLst>
            <pc:docMk/>
            <pc:sldMk cId="2989122906" sldId="285"/>
            <ac:spMk id="3" creationId="{023759A1-3E02-4895-A436-BC2A060F0580}"/>
          </ac:spMkLst>
        </pc:spChg>
        <pc:spChg chg="add mod">
          <ac:chgData name="Andri" userId="621195e8-a943-467c-896d-48781613017d" providerId="ADAL" clId="{BFBECE07-59F2-4492-911F-D2806F77B881}" dt="2021-02-18T03:19:23.263" v="988" actId="20577"/>
          <ac:spMkLst>
            <pc:docMk/>
            <pc:sldMk cId="2989122906" sldId="285"/>
            <ac:spMk id="4" creationId="{DD4F4CC7-405E-4A9D-8F2D-5B7BDDCA5CB1}"/>
          </ac:spMkLst>
        </pc:spChg>
        <pc:spChg chg="add mod">
          <ac:chgData name="Andri" userId="621195e8-a943-467c-896d-48781613017d" providerId="ADAL" clId="{BFBECE07-59F2-4492-911F-D2806F77B881}" dt="2021-02-18T03:19:41.750" v="989" actId="20577"/>
          <ac:spMkLst>
            <pc:docMk/>
            <pc:sldMk cId="2989122906" sldId="285"/>
            <ac:spMk id="5" creationId="{A4D8E1E9-3E13-4245-BE94-5DF5F6721224}"/>
          </ac:spMkLst>
        </pc:spChg>
      </pc:sldChg>
      <pc:sldChg chg="new del">
        <pc:chgData name="Andri" userId="621195e8-a943-467c-896d-48781613017d" providerId="ADAL" clId="{BFBECE07-59F2-4492-911F-D2806F77B881}" dt="2021-02-18T03:22:52.268" v="1012" actId="680"/>
        <pc:sldMkLst>
          <pc:docMk/>
          <pc:sldMk cId="3625807046" sldId="285"/>
        </pc:sldMkLst>
      </pc:sldChg>
      <pc:sldChg chg="modSp new add del mod">
        <pc:chgData name="Andri" userId="621195e8-a943-467c-896d-48781613017d" providerId="ADAL" clId="{BFBECE07-59F2-4492-911F-D2806F77B881}" dt="2021-02-18T03:27:35.994" v="1159" actId="21"/>
        <pc:sldMkLst>
          <pc:docMk/>
          <pc:sldMk cId="4277472654" sldId="285"/>
        </pc:sldMkLst>
        <pc:spChg chg="mod">
          <ac:chgData name="Andri" userId="621195e8-a943-467c-896d-48781613017d" providerId="ADAL" clId="{BFBECE07-59F2-4492-911F-D2806F77B881}" dt="2021-02-18T03:23:35.028" v="1059" actId="313"/>
          <ac:spMkLst>
            <pc:docMk/>
            <pc:sldMk cId="4277472654" sldId="285"/>
            <ac:spMk id="2" creationId="{16E4218E-29D7-4704-B0C2-02FE76B964A8}"/>
          </ac:spMkLst>
        </pc:spChg>
        <pc:spChg chg="mod">
          <ac:chgData name="Andri" userId="621195e8-a943-467c-896d-48781613017d" providerId="ADAL" clId="{BFBECE07-59F2-4492-911F-D2806F77B881}" dt="2021-02-18T03:27:35.994" v="1159" actId="21"/>
          <ac:spMkLst>
            <pc:docMk/>
            <pc:sldMk cId="4277472654" sldId="285"/>
            <ac:spMk id="3" creationId="{0498C5B3-3E60-4292-A9D2-594DAE445D1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D630DB-32FE-46CD-8EBE-48CF69B008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5D53114-11F0-4FD1-8B12-07365D242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367DD8-6C4A-40D5-A2D8-B0352ABFCF1E}" type="datetimeFigureOut">
              <a:rPr lang="en-ID" smtClean="0"/>
              <a:t>21/02/2023</a:t>
            </a:fld>
            <a:endParaRPr lang="en-ID"/>
          </a:p>
        </p:txBody>
      </p:sp>
      <p:sp>
        <p:nvSpPr>
          <p:cNvPr id="4" name="Footer Placeholder 3">
            <a:extLst>
              <a:ext uri="{FF2B5EF4-FFF2-40B4-BE49-F238E27FC236}">
                <a16:creationId xmlns:a16="http://schemas.microsoft.com/office/drawing/2014/main" id="{B00E5993-CEBB-43F8-B006-565D4B8F35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EF754EB6-4405-4CD1-B571-015305CF4C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501B55-8278-4482-910E-3E1D5115B27D}" type="slidenum">
              <a:rPr lang="en-ID" smtClean="0"/>
              <a:t>‹#›</a:t>
            </a:fld>
            <a:endParaRPr lang="en-ID"/>
          </a:p>
        </p:txBody>
      </p:sp>
    </p:spTree>
    <p:extLst>
      <p:ext uri="{BB962C8B-B14F-4D97-AF65-F5344CB8AC3E}">
        <p14:creationId xmlns:p14="http://schemas.microsoft.com/office/powerpoint/2010/main" val="1664616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2AABF-D504-4878-8A06-921AF9B88F65}" type="datetimeFigureOut">
              <a:rPr lang="en-ID" smtClean="0"/>
              <a:t>21/02/2023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EABC5-847E-4C52-90EC-0D7CBA54770F}" type="slidenum">
              <a:rPr lang="en-ID" smtClean="0"/>
              <a:t>‹#›</a:t>
            </a:fld>
            <a:endParaRPr lang="en-ID"/>
          </a:p>
        </p:txBody>
      </p:sp>
    </p:spTree>
    <p:extLst>
      <p:ext uri="{BB962C8B-B14F-4D97-AF65-F5344CB8AC3E}">
        <p14:creationId xmlns:p14="http://schemas.microsoft.com/office/powerpoint/2010/main" val="411939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837A3A-858C-4C98-8F04-03D6F9722D3D}"/>
              </a:ext>
            </a:extLst>
          </p:cNvPr>
          <p:cNvSpPr/>
          <p:nvPr userDrawn="1"/>
        </p:nvSpPr>
        <p:spPr>
          <a:xfrm>
            <a:off x="0" y="0"/>
            <a:ext cx="12192000" cy="6858000"/>
          </a:xfrm>
          <a:prstGeom prst="rect">
            <a:avLst/>
          </a:prstGeom>
          <a:solidFill>
            <a:srgbClr val="083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A8FA85E6-149A-486E-B62F-D2DD5ED3BBCD}"/>
              </a:ext>
            </a:extLst>
          </p:cNvPr>
          <p:cNvSpPr>
            <a:spLocks noGrp="1"/>
          </p:cNvSpPr>
          <p:nvPr>
            <p:ph type="ctrTitle" hasCustomPrompt="1"/>
          </p:nvPr>
        </p:nvSpPr>
        <p:spPr>
          <a:xfrm>
            <a:off x="360218" y="1122363"/>
            <a:ext cx="6256713" cy="2387600"/>
          </a:xfrm>
        </p:spPr>
        <p:txBody>
          <a:bodyPr anchor="b"/>
          <a:lstStyle>
            <a:lvl1pPr algn="l">
              <a:defRPr sz="6000" b="1">
                <a:solidFill>
                  <a:srgbClr val="F27017"/>
                </a:solidFill>
                <a:latin typeface="Arial" panose="020B0604020202020204" pitchFamily="34" charset="0"/>
                <a:cs typeface="Arial" panose="020B0604020202020204" pitchFamily="34" charset="0"/>
              </a:defRPr>
            </a:lvl1pPr>
          </a:lstStyle>
          <a:p>
            <a:r>
              <a:rPr lang="en-US" dirty="0"/>
              <a:t>PRESENTATION</a:t>
            </a:r>
            <a:br>
              <a:rPr lang="en-US" dirty="0"/>
            </a:br>
            <a:r>
              <a:rPr lang="en-US" dirty="0"/>
              <a:t>TITLE</a:t>
            </a:r>
            <a:endParaRPr lang="en-ID" dirty="0"/>
          </a:p>
        </p:txBody>
      </p:sp>
      <p:sp>
        <p:nvSpPr>
          <p:cNvPr id="3" name="Subtitle 2">
            <a:extLst>
              <a:ext uri="{FF2B5EF4-FFF2-40B4-BE49-F238E27FC236}">
                <a16:creationId xmlns:a16="http://schemas.microsoft.com/office/drawing/2014/main" id="{EA203E7A-5E55-492D-8D69-F5391FE4E398}"/>
              </a:ext>
            </a:extLst>
          </p:cNvPr>
          <p:cNvSpPr>
            <a:spLocks noGrp="1"/>
          </p:cNvSpPr>
          <p:nvPr>
            <p:ph type="subTitle" idx="1"/>
          </p:nvPr>
        </p:nvSpPr>
        <p:spPr>
          <a:xfrm>
            <a:off x="360219" y="3602038"/>
            <a:ext cx="6256712" cy="1655762"/>
          </a:xfrm>
        </p:spPr>
        <p:txBody>
          <a:bodyPr/>
          <a:lstStyle>
            <a:lvl1pPr marL="0" indent="0" algn="l">
              <a:buNone/>
              <a:defRPr sz="2400">
                <a:solidFill>
                  <a:schemeClr val="accent5">
                    <a:lumMod val="60000"/>
                    <a:lumOff val="4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pic>
        <p:nvPicPr>
          <p:cNvPr id="13" name="Picture 12">
            <a:extLst>
              <a:ext uri="{FF2B5EF4-FFF2-40B4-BE49-F238E27FC236}">
                <a16:creationId xmlns:a16="http://schemas.microsoft.com/office/drawing/2014/main" id="{B28FCEA0-1ED0-440C-ABEA-2DCB92AF8CF0}"/>
              </a:ext>
            </a:extLst>
          </p:cNvPr>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95962" y="1339685"/>
            <a:ext cx="2957838" cy="2957838"/>
          </a:xfrm>
          <a:prstGeom prst="rect">
            <a:avLst/>
          </a:prstGeom>
        </p:spPr>
      </p:pic>
      <p:sp>
        <p:nvSpPr>
          <p:cNvPr id="10" name="Rectangle 9">
            <a:extLst>
              <a:ext uri="{FF2B5EF4-FFF2-40B4-BE49-F238E27FC236}">
                <a16:creationId xmlns:a16="http://schemas.microsoft.com/office/drawing/2014/main" id="{586A8C38-7788-4FAD-9E34-BF9A2929D929}"/>
              </a:ext>
            </a:extLst>
          </p:cNvPr>
          <p:cNvSpPr/>
          <p:nvPr userDrawn="1"/>
        </p:nvSpPr>
        <p:spPr>
          <a:xfrm>
            <a:off x="6096000" y="3137450"/>
            <a:ext cx="6563434" cy="5910288"/>
          </a:xfrm>
          <a:prstGeom prst="rect">
            <a:avLst/>
          </a:prstGeom>
          <a:blipFill dpi="0" rotWithShape="1">
            <a:blip r:embed="rId3" cstate="print">
              <a:alphaModFix amt="17000"/>
              <a:lum bright="70000" contrast="-7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15" name="Picture 14">
            <a:extLst>
              <a:ext uri="{FF2B5EF4-FFF2-40B4-BE49-F238E27FC236}">
                <a16:creationId xmlns:a16="http://schemas.microsoft.com/office/drawing/2014/main" id="{1F7DAE21-F3E3-43DD-94FE-EBBD58A2670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0218" y="5786469"/>
            <a:ext cx="1993953" cy="612251"/>
          </a:xfrm>
          <a:prstGeom prst="rect">
            <a:avLst/>
          </a:prstGeom>
        </p:spPr>
      </p:pic>
      <p:sp>
        <p:nvSpPr>
          <p:cNvPr id="16" name="TextBox 15">
            <a:extLst>
              <a:ext uri="{FF2B5EF4-FFF2-40B4-BE49-F238E27FC236}">
                <a16:creationId xmlns:a16="http://schemas.microsoft.com/office/drawing/2014/main" id="{E632B189-F46A-48BC-85A4-B358C500373A}"/>
              </a:ext>
            </a:extLst>
          </p:cNvPr>
          <p:cNvSpPr txBox="1"/>
          <p:nvPr userDrawn="1"/>
        </p:nvSpPr>
        <p:spPr>
          <a:xfrm>
            <a:off x="2354171" y="5907928"/>
            <a:ext cx="4469477" cy="369332"/>
          </a:xfrm>
          <a:prstGeom prst="rect">
            <a:avLst/>
          </a:prstGeom>
          <a:noFill/>
        </p:spPr>
        <p:txBody>
          <a:bodyPr wrap="square" rtlCol="0">
            <a:spAutoFit/>
          </a:bodyPr>
          <a:lstStyle/>
          <a:p>
            <a:r>
              <a:rPr lang="id-ID" b="1" dirty="0">
                <a:solidFill>
                  <a:srgbClr val="EF590D"/>
                </a:solidFill>
              </a:rPr>
              <a:t>Fakultas Ilmu Komputer </a:t>
            </a:r>
            <a:r>
              <a:rPr lang="id-ID" dirty="0">
                <a:solidFill>
                  <a:srgbClr val="069CD0"/>
                </a:solidFill>
              </a:rPr>
              <a:t>Universitas Brawijaya</a:t>
            </a:r>
            <a:endParaRPr lang="en-ID" dirty="0">
              <a:solidFill>
                <a:srgbClr val="069CD0"/>
              </a:solidFill>
            </a:endParaRPr>
          </a:p>
        </p:txBody>
      </p:sp>
    </p:spTree>
    <p:extLst>
      <p:ext uri="{BB962C8B-B14F-4D97-AF65-F5344CB8AC3E}">
        <p14:creationId xmlns:p14="http://schemas.microsoft.com/office/powerpoint/2010/main" val="307619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A3488BC-07D3-4FD2-A87E-C572FC3AD0CF}"/>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34E1E3C4-3EB9-4E12-97FD-3E09710946FB}"/>
              </a:ext>
            </a:extLst>
          </p:cNvPr>
          <p:cNvSpPr>
            <a:spLocks noGrp="1"/>
          </p:cNvSpPr>
          <p:nvPr>
            <p:ph type="sldNum" sz="quarter" idx="12"/>
          </p:nvPr>
        </p:nvSpPr>
        <p:spPr/>
        <p:txBody>
          <a:bodyPr/>
          <a:lstStyle/>
          <a:p>
            <a:fld id="{C1B465E9-C92A-48E2-8E0A-9EE569495E0D}" type="slidenum">
              <a:rPr lang="en-ID" smtClean="0"/>
              <a:pPr/>
              <a:t>‹#›</a:t>
            </a:fld>
            <a:endParaRPr lang="en-ID"/>
          </a:p>
        </p:txBody>
      </p:sp>
    </p:spTree>
    <p:extLst>
      <p:ext uri="{BB962C8B-B14F-4D97-AF65-F5344CB8AC3E}">
        <p14:creationId xmlns:p14="http://schemas.microsoft.com/office/powerpoint/2010/main" val="407391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6BDC-2A96-47ED-A90B-AAE88C62539B}"/>
              </a:ext>
            </a:extLst>
          </p:cNvPr>
          <p:cNvSpPr>
            <a:spLocks noGrp="1"/>
          </p:cNvSpPr>
          <p:nvPr>
            <p:ph type="title"/>
          </p:nvPr>
        </p:nvSpPr>
        <p:spPr>
          <a:xfrm>
            <a:off x="836612" y="987425"/>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6DFD7CC-35FC-4FEE-92AA-402372A999FC}"/>
              </a:ext>
            </a:extLst>
          </p:cNvPr>
          <p:cNvSpPr>
            <a:spLocks noGrp="1"/>
          </p:cNvSpPr>
          <p:nvPr>
            <p:ph idx="1"/>
          </p:nvPr>
        </p:nvSpPr>
        <p:spPr>
          <a:xfrm>
            <a:off x="5183188" y="987425"/>
            <a:ext cx="6172200" cy="51655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894B78F9-86FE-4857-AF34-337E715574A4}"/>
              </a:ext>
            </a:extLst>
          </p:cNvPr>
          <p:cNvSpPr>
            <a:spLocks noGrp="1"/>
          </p:cNvSpPr>
          <p:nvPr>
            <p:ph type="body" sz="half" idx="2"/>
          </p:nvPr>
        </p:nvSpPr>
        <p:spPr>
          <a:xfrm>
            <a:off x="836612" y="2587625"/>
            <a:ext cx="3932237" cy="356534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Footer Placeholder 5">
            <a:extLst>
              <a:ext uri="{FF2B5EF4-FFF2-40B4-BE49-F238E27FC236}">
                <a16:creationId xmlns:a16="http://schemas.microsoft.com/office/drawing/2014/main" id="{C88777EB-4DB2-4CA0-B6EA-2416378C74A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E3E2E3A-4D87-41DF-9B2A-071EC0CB1F9C}"/>
              </a:ext>
            </a:extLst>
          </p:cNvPr>
          <p:cNvSpPr>
            <a:spLocks noGrp="1"/>
          </p:cNvSpPr>
          <p:nvPr>
            <p:ph type="sldNum" sz="quarter" idx="12"/>
          </p:nvPr>
        </p:nvSpPr>
        <p:spPr/>
        <p:txBody>
          <a:bodyPr/>
          <a:lstStyle/>
          <a:p>
            <a:fld id="{C1B465E9-C92A-48E2-8E0A-9EE569495E0D}" type="slidenum">
              <a:rPr lang="en-ID" smtClean="0"/>
              <a:pPr/>
              <a:t>‹#›</a:t>
            </a:fld>
            <a:endParaRPr lang="en-ID"/>
          </a:p>
        </p:txBody>
      </p:sp>
    </p:spTree>
    <p:extLst>
      <p:ext uri="{BB962C8B-B14F-4D97-AF65-F5344CB8AC3E}">
        <p14:creationId xmlns:p14="http://schemas.microsoft.com/office/powerpoint/2010/main" val="3875124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B69A-9C08-47E6-9F70-B28E80D85185}"/>
              </a:ext>
            </a:extLst>
          </p:cNvPr>
          <p:cNvSpPr>
            <a:spLocks noGrp="1"/>
          </p:cNvSpPr>
          <p:nvPr>
            <p:ph type="title"/>
          </p:nvPr>
        </p:nvSpPr>
        <p:spPr>
          <a:xfrm>
            <a:off x="836612" y="987425"/>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7DDD4F9F-196E-4E53-B1B6-82E74FC19E5D}"/>
              </a:ext>
            </a:extLst>
          </p:cNvPr>
          <p:cNvSpPr>
            <a:spLocks noGrp="1"/>
          </p:cNvSpPr>
          <p:nvPr>
            <p:ph type="pic" idx="1"/>
          </p:nvPr>
        </p:nvSpPr>
        <p:spPr>
          <a:xfrm>
            <a:off x="5183188" y="987425"/>
            <a:ext cx="6172200" cy="51655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5DCB1242-579A-4312-B3CA-2C0032CA5BA8}"/>
              </a:ext>
            </a:extLst>
          </p:cNvPr>
          <p:cNvSpPr>
            <a:spLocks noGrp="1"/>
          </p:cNvSpPr>
          <p:nvPr>
            <p:ph type="body" sz="half" idx="2"/>
          </p:nvPr>
        </p:nvSpPr>
        <p:spPr>
          <a:xfrm>
            <a:off x="836612" y="2587625"/>
            <a:ext cx="3932237" cy="356534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327E0511-201F-4244-8E96-3AA108FEC6C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FCC50E6-AF3B-4742-A8CA-441AFAF5BCCF}"/>
              </a:ext>
            </a:extLst>
          </p:cNvPr>
          <p:cNvSpPr>
            <a:spLocks noGrp="1"/>
          </p:cNvSpPr>
          <p:nvPr>
            <p:ph type="sldNum" sz="quarter" idx="12"/>
          </p:nvPr>
        </p:nvSpPr>
        <p:spPr/>
        <p:txBody>
          <a:bodyPr/>
          <a:lstStyle/>
          <a:p>
            <a:fld id="{C1B465E9-C92A-48E2-8E0A-9EE569495E0D}" type="slidenum">
              <a:rPr lang="en-ID" smtClean="0"/>
              <a:pPr/>
              <a:t>‹#›</a:t>
            </a:fld>
            <a:endParaRPr lang="en-ID"/>
          </a:p>
        </p:txBody>
      </p:sp>
    </p:spTree>
    <p:extLst>
      <p:ext uri="{BB962C8B-B14F-4D97-AF65-F5344CB8AC3E}">
        <p14:creationId xmlns:p14="http://schemas.microsoft.com/office/powerpoint/2010/main" val="138105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AC4C-08EF-457A-A028-38EB9A98DF6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EF575F9-0202-4EDA-8EB9-0FC6D68D28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B0DBFDFA-114B-42F6-8D16-D18F54A70EF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E1372A2-5F9D-46AC-8D83-6EAA39F5A49B}"/>
              </a:ext>
            </a:extLst>
          </p:cNvPr>
          <p:cNvSpPr>
            <a:spLocks noGrp="1"/>
          </p:cNvSpPr>
          <p:nvPr>
            <p:ph type="sldNum" sz="quarter" idx="12"/>
          </p:nvPr>
        </p:nvSpPr>
        <p:spPr/>
        <p:txBody>
          <a:bodyPr/>
          <a:lstStyle/>
          <a:p>
            <a:fld id="{C1B465E9-C92A-48E2-8E0A-9EE569495E0D}" type="slidenum">
              <a:rPr lang="en-ID" smtClean="0"/>
              <a:pPr/>
              <a:t>‹#›</a:t>
            </a:fld>
            <a:endParaRPr lang="en-ID"/>
          </a:p>
        </p:txBody>
      </p:sp>
    </p:spTree>
    <p:extLst>
      <p:ext uri="{BB962C8B-B14F-4D97-AF65-F5344CB8AC3E}">
        <p14:creationId xmlns:p14="http://schemas.microsoft.com/office/powerpoint/2010/main" val="2129792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0FC35A-4669-49BE-9738-027E9D4FF418}"/>
              </a:ext>
            </a:extLst>
          </p:cNvPr>
          <p:cNvSpPr>
            <a:spLocks noGrp="1"/>
          </p:cNvSpPr>
          <p:nvPr>
            <p:ph type="title" orient="vert"/>
          </p:nvPr>
        </p:nvSpPr>
        <p:spPr>
          <a:xfrm>
            <a:off x="8724900" y="940037"/>
            <a:ext cx="2628900" cy="5236926"/>
          </a:xfrm>
        </p:spPr>
        <p:txBody>
          <a:bodyPr vert="eaVert"/>
          <a:lstStyle>
            <a:lvl1pPr>
              <a:defRPr>
                <a:solidFill>
                  <a:schemeClr val="tx1"/>
                </a:solidFill>
              </a:defRPr>
            </a:lvl1pPr>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E3055A80-3563-4B08-899B-8E43F1C1A083}"/>
              </a:ext>
            </a:extLst>
          </p:cNvPr>
          <p:cNvSpPr>
            <a:spLocks noGrp="1"/>
          </p:cNvSpPr>
          <p:nvPr>
            <p:ph type="body" orient="vert" idx="1"/>
          </p:nvPr>
        </p:nvSpPr>
        <p:spPr>
          <a:xfrm>
            <a:off x="838200" y="940037"/>
            <a:ext cx="7734300" cy="523692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4B74699A-1963-41BF-A8DE-49ABD14C279D}"/>
              </a:ext>
            </a:extLst>
          </p:cNvPr>
          <p:cNvSpPr>
            <a:spLocks noGrp="1"/>
          </p:cNvSpPr>
          <p:nvPr>
            <p:ph type="ftr" sz="quarter" idx="11"/>
          </p:nvPr>
        </p:nvSpPr>
        <p:spPr/>
        <p:txBody>
          <a:bodyPr/>
          <a:lstStyle/>
          <a:p>
            <a:endParaRPr lang="en-ID" dirty="0"/>
          </a:p>
        </p:txBody>
      </p:sp>
      <p:sp>
        <p:nvSpPr>
          <p:cNvPr id="6" name="Slide Number Placeholder 5">
            <a:extLst>
              <a:ext uri="{FF2B5EF4-FFF2-40B4-BE49-F238E27FC236}">
                <a16:creationId xmlns:a16="http://schemas.microsoft.com/office/drawing/2014/main" id="{0EFEFACE-51E0-471A-858B-517A61257155}"/>
              </a:ext>
            </a:extLst>
          </p:cNvPr>
          <p:cNvSpPr>
            <a:spLocks noGrp="1"/>
          </p:cNvSpPr>
          <p:nvPr>
            <p:ph type="sldNum" sz="quarter" idx="12"/>
          </p:nvPr>
        </p:nvSpPr>
        <p:spPr/>
        <p:txBody>
          <a:bodyPr/>
          <a:lstStyle/>
          <a:p>
            <a:fld id="{C1B465E9-C92A-48E2-8E0A-9EE569495E0D}" type="slidenum">
              <a:rPr lang="en-ID" smtClean="0"/>
              <a:pPr/>
              <a:t>‹#›</a:t>
            </a:fld>
            <a:endParaRPr lang="en-ID"/>
          </a:p>
        </p:txBody>
      </p:sp>
    </p:spTree>
    <p:extLst>
      <p:ext uri="{BB962C8B-B14F-4D97-AF65-F5344CB8AC3E}">
        <p14:creationId xmlns:p14="http://schemas.microsoft.com/office/powerpoint/2010/main" val="1672840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5511CB-3495-486C-B499-0C421881FCD4}"/>
              </a:ext>
            </a:extLst>
          </p:cNvPr>
          <p:cNvSpPr/>
          <p:nvPr userDrawn="1"/>
        </p:nvSpPr>
        <p:spPr>
          <a:xfrm>
            <a:off x="0" y="0"/>
            <a:ext cx="12192000" cy="6858000"/>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7" name="Picture 6">
            <a:extLst>
              <a:ext uri="{FF2B5EF4-FFF2-40B4-BE49-F238E27FC236}">
                <a16:creationId xmlns:a16="http://schemas.microsoft.com/office/drawing/2014/main" id="{533FF061-0387-4294-AA8C-2D80A66535ED}"/>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3279701" y="2802177"/>
            <a:ext cx="5632597" cy="1253644"/>
          </a:xfrm>
          <a:prstGeom prst="rect">
            <a:avLst/>
          </a:prstGeom>
        </p:spPr>
      </p:pic>
    </p:spTree>
    <p:extLst>
      <p:ext uri="{BB962C8B-B14F-4D97-AF65-F5344CB8AC3E}">
        <p14:creationId xmlns:p14="http://schemas.microsoft.com/office/powerpoint/2010/main" val="3050819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79C9-24EF-4993-A418-7D9689DFFCB6}"/>
              </a:ext>
            </a:extLst>
          </p:cNvPr>
          <p:cNvSpPr>
            <a:spLocks noGrp="1"/>
          </p:cNvSpPr>
          <p:nvPr>
            <p:ph type="title"/>
          </p:nvPr>
        </p:nvSpPr>
        <p:spPr>
          <a:xfrm>
            <a:off x="169040" y="-7929"/>
            <a:ext cx="10515600" cy="816819"/>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BA0D4689-4478-4A36-A3F7-33E3FC127A26}"/>
              </a:ext>
            </a:extLst>
          </p:cNvPr>
          <p:cNvSpPr>
            <a:spLocks noGrp="1"/>
          </p:cNvSpPr>
          <p:nvPr>
            <p:ph idx="1"/>
          </p:nvPr>
        </p:nvSpPr>
        <p:spPr>
          <a:xfrm>
            <a:off x="512748" y="1253330"/>
            <a:ext cx="11177899" cy="489964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8" name="Footer Placeholder 4">
            <a:extLst>
              <a:ext uri="{FF2B5EF4-FFF2-40B4-BE49-F238E27FC236}">
                <a16:creationId xmlns:a16="http://schemas.microsoft.com/office/drawing/2014/main" id="{EBFA3699-64E5-4784-9C4F-2A1B586332EA}"/>
              </a:ext>
            </a:extLst>
          </p:cNvPr>
          <p:cNvSpPr>
            <a:spLocks noGrp="1"/>
          </p:cNvSpPr>
          <p:nvPr>
            <p:ph type="ftr" sz="quarter" idx="3"/>
          </p:nvPr>
        </p:nvSpPr>
        <p:spPr>
          <a:xfrm>
            <a:off x="7746076" y="6452272"/>
            <a:ext cx="4276883" cy="365125"/>
          </a:xfrm>
          <a:prstGeom prst="rect">
            <a:avLst/>
          </a:prstGeom>
        </p:spPr>
        <p:txBody>
          <a:bodyPr vert="horz" lIns="91440" tIns="45720" rIns="91440" bIns="45720" rtlCol="0" anchor="ctr"/>
          <a:lstStyle>
            <a:lvl1pPr algn="r">
              <a:defRPr sz="1200">
                <a:solidFill>
                  <a:schemeClr val="bg1">
                    <a:lumMod val="85000"/>
                  </a:schemeClr>
                </a:solidFill>
              </a:defRPr>
            </a:lvl1pPr>
          </a:lstStyle>
          <a:p>
            <a:endParaRPr lang="en-ID" dirty="0"/>
          </a:p>
        </p:txBody>
      </p:sp>
      <p:sp>
        <p:nvSpPr>
          <p:cNvPr id="9" name="Slide Number Placeholder 5">
            <a:extLst>
              <a:ext uri="{FF2B5EF4-FFF2-40B4-BE49-F238E27FC236}">
                <a16:creationId xmlns:a16="http://schemas.microsoft.com/office/drawing/2014/main" id="{E07E9AE4-12DF-41A1-840E-4DFC16314A62}"/>
              </a:ext>
            </a:extLst>
          </p:cNvPr>
          <p:cNvSpPr>
            <a:spLocks noGrp="1"/>
          </p:cNvSpPr>
          <p:nvPr>
            <p:ph type="sldNum" sz="quarter" idx="4"/>
          </p:nvPr>
        </p:nvSpPr>
        <p:spPr>
          <a:xfrm>
            <a:off x="4724400" y="6452272"/>
            <a:ext cx="2743200" cy="365125"/>
          </a:xfrm>
          <a:prstGeom prst="rect">
            <a:avLst/>
          </a:prstGeom>
        </p:spPr>
        <p:txBody>
          <a:bodyPr vert="horz" lIns="91440" tIns="45720" rIns="91440" bIns="45720" rtlCol="0" anchor="ctr"/>
          <a:lstStyle>
            <a:lvl1pPr algn="ctr">
              <a:defRPr sz="1200">
                <a:solidFill>
                  <a:schemeClr val="bg1">
                    <a:lumMod val="85000"/>
                  </a:schemeClr>
                </a:solidFill>
              </a:defRPr>
            </a:lvl1pPr>
          </a:lstStyle>
          <a:p>
            <a:fld id="{C1B465E9-C92A-48E2-8E0A-9EE569495E0D}" type="slidenum">
              <a:rPr lang="en-ID" smtClean="0"/>
              <a:pPr/>
              <a:t>‹#›</a:t>
            </a:fld>
            <a:endParaRPr lang="en-ID" dirty="0"/>
          </a:p>
        </p:txBody>
      </p:sp>
    </p:spTree>
    <p:extLst>
      <p:ext uri="{BB962C8B-B14F-4D97-AF65-F5344CB8AC3E}">
        <p14:creationId xmlns:p14="http://schemas.microsoft.com/office/powerpoint/2010/main" val="2028710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837A3A-858C-4C98-8F04-03D6F9722D3D}"/>
              </a:ext>
            </a:extLst>
          </p:cNvPr>
          <p:cNvSpPr/>
          <p:nvPr userDrawn="1"/>
        </p:nvSpPr>
        <p:spPr>
          <a:xfrm>
            <a:off x="0" y="0"/>
            <a:ext cx="12192000" cy="6858000"/>
          </a:xfrm>
          <a:prstGeom prst="rect">
            <a:avLst/>
          </a:prstGeom>
          <a:pattFill prst="dotGrid">
            <a:fgClr>
              <a:schemeClr val="accent1">
                <a:lumMod val="75000"/>
              </a:schemeClr>
            </a:fgClr>
            <a:bgClr>
              <a:srgbClr val="08387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A8FA85E6-149A-486E-B62F-D2DD5ED3BBCD}"/>
              </a:ext>
            </a:extLst>
          </p:cNvPr>
          <p:cNvSpPr>
            <a:spLocks noGrp="1"/>
          </p:cNvSpPr>
          <p:nvPr>
            <p:ph type="ctrTitle" hasCustomPrompt="1"/>
          </p:nvPr>
        </p:nvSpPr>
        <p:spPr>
          <a:xfrm>
            <a:off x="360218" y="1122363"/>
            <a:ext cx="6256713" cy="2387600"/>
          </a:xfrm>
        </p:spPr>
        <p:txBody>
          <a:bodyPr anchor="b"/>
          <a:lstStyle>
            <a:lvl1pPr algn="l">
              <a:defRPr sz="6000" b="1">
                <a:solidFill>
                  <a:schemeClr val="bg1"/>
                </a:solidFill>
                <a:latin typeface="Arial" panose="020B0604020202020204" pitchFamily="34" charset="0"/>
                <a:cs typeface="Arial" panose="020B0604020202020204" pitchFamily="34" charset="0"/>
              </a:defRPr>
            </a:lvl1pPr>
          </a:lstStyle>
          <a:p>
            <a:r>
              <a:rPr lang="en-US" dirty="0"/>
              <a:t>DIVIDER TITLE</a:t>
            </a:r>
            <a:endParaRPr lang="en-ID" dirty="0"/>
          </a:p>
        </p:txBody>
      </p:sp>
      <p:pic>
        <p:nvPicPr>
          <p:cNvPr id="15" name="Picture 14">
            <a:extLst>
              <a:ext uri="{FF2B5EF4-FFF2-40B4-BE49-F238E27FC236}">
                <a16:creationId xmlns:a16="http://schemas.microsoft.com/office/drawing/2014/main" id="{1F7DAE21-F3E3-43DD-94FE-EBBD58A26705}"/>
              </a:ext>
            </a:extLst>
          </p:cNvPr>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60218" y="5786469"/>
            <a:ext cx="1993953" cy="612251"/>
          </a:xfrm>
          <a:prstGeom prst="rect">
            <a:avLst/>
          </a:prstGeom>
        </p:spPr>
      </p:pic>
      <p:sp>
        <p:nvSpPr>
          <p:cNvPr id="16" name="TextBox 15">
            <a:extLst>
              <a:ext uri="{FF2B5EF4-FFF2-40B4-BE49-F238E27FC236}">
                <a16:creationId xmlns:a16="http://schemas.microsoft.com/office/drawing/2014/main" id="{E632B189-F46A-48BC-85A4-B358C500373A}"/>
              </a:ext>
            </a:extLst>
          </p:cNvPr>
          <p:cNvSpPr txBox="1"/>
          <p:nvPr userDrawn="1"/>
        </p:nvSpPr>
        <p:spPr>
          <a:xfrm>
            <a:off x="2354171" y="5907928"/>
            <a:ext cx="4469477" cy="369332"/>
          </a:xfrm>
          <a:prstGeom prst="rect">
            <a:avLst/>
          </a:prstGeom>
          <a:noFill/>
        </p:spPr>
        <p:txBody>
          <a:bodyPr wrap="square" rtlCol="0">
            <a:spAutoFit/>
          </a:bodyPr>
          <a:lstStyle/>
          <a:p>
            <a:r>
              <a:rPr lang="id-ID" b="1" dirty="0">
                <a:solidFill>
                  <a:schemeClr val="bg1"/>
                </a:solidFill>
              </a:rPr>
              <a:t>Fakultas Ilmu Komputer </a:t>
            </a:r>
            <a:r>
              <a:rPr lang="id-ID" dirty="0">
                <a:solidFill>
                  <a:schemeClr val="bg1">
                    <a:lumMod val="75000"/>
                  </a:schemeClr>
                </a:solidFill>
              </a:rPr>
              <a:t>Universitas Brawijaya</a:t>
            </a:r>
            <a:endParaRPr lang="en-ID" dirty="0">
              <a:solidFill>
                <a:schemeClr val="bg1">
                  <a:lumMod val="75000"/>
                </a:schemeClr>
              </a:solidFill>
            </a:endParaRPr>
          </a:p>
        </p:txBody>
      </p:sp>
      <p:sp>
        <p:nvSpPr>
          <p:cNvPr id="12" name="Rectangle 11">
            <a:extLst>
              <a:ext uri="{FF2B5EF4-FFF2-40B4-BE49-F238E27FC236}">
                <a16:creationId xmlns:a16="http://schemas.microsoft.com/office/drawing/2014/main" id="{AE29CA39-0EF0-4481-A5CE-6200E4E82375}"/>
              </a:ext>
            </a:extLst>
          </p:cNvPr>
          <p:cNvSpPr/>
          <p:nvPr userDrawn="1"/>
        </p:nvSpPr>
        <p:spPr>
          <a:xfrm>
            <a:off x="6142660" y="28575"/>
            <a:ext cx="5796000" cy="6840000"/>
          </a:xfrm>
          <a:prstGeom prst="rect">
            <a:avLst/>
          </a:prstGeom>
          <a:blipFill dpi="0" rotWithShape="1">
            <a:blip r:embed="rId3">
              <a:alphaModFix amt="46000"/>
              <a:extLst>
                <a:ext uri="{96DAC541-7B7A-43D3-8B79-37D633B846F1}">
                  <asvg:svgBlip xmlns:asvg="http://schemas.microsoft.com/office/drawing/2016/SVG/main" r:embed="rId4"/>
                </a:ext>
              </a:extLst>
            </a:blip>
            <a:srcRect/>
            <a:stretch>
              <a:fillRect l="-1" t="3" r="-20961" b="-609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201471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white_bg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D4689-4478-4A36-A3F7-33E3FC127A26}"/>
              </a:ext>
            </a:extLst>
          </p:cNvPr>
          <p:cNvSpPr>
            <a:spLocks noGrp="1"/>
          </p:cNvSpPr>
          <p:nvPr>
            <p:ph idx="1"/>
          </p:nvPr>
        </p:nvSpPr>
        <p:spPr>
          <a:xfrm>
            <a:off x="512748" y="1253330"/>
            <a:ext cx="11177899" cy="489964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8" name="Footer Placeholder 4">
            <a:extLst>
              <a:ext uri="{FF2B5EF4-FFF2-40B4-BE49-F238E27FC236}">
                <a16:creationId xmlns:a16="http://schemas.microsoft.com/office/drawing/2014/main" id="{EBFA3699-64E5-4784-9C4F-2A1B586332EA}"/>
              </a:ext>
            </a:extLst>
          </p:cNvPr>
          <p:cNvSpPr>
            <a:spLocks noGrp="1"/>
          </p:cNvSpPr>
          <p:nvPr>
            <p:ph type="ftr" sz="quarter" idx="3"/>
          </p:nvPr>
        </p:nvSpPr>
        <p:spPr>
          <a:xfrm>
            <a:off x="7746076" y="6452272"/>
            <a:ext cx="4276883" cy="365125"/>
          </a:xfrm>
          <a:prstGeom prst="rect">
            <a:avLst/>
          </a:prstGeom>
        </p:spPr>
        <p:txBody>
          <a:bodyPr vert="horz" lIns="91440" tIns="45720" rIns="91440" bIns="45720" rtlCol="0" anchor="ctr"/>
          <a:lstStyle>
            <a:lvl1pPr algn="r">
              <a:defRPr sz="1200">
                <a:solidFill>
                  <a:schemeClr val="bg1">
                    <a:lumMod val="85000"/>
                  </a:schemeClr>
                </a:solidFill>
              </a:defRPr>
            </a:lvl1pPr>
          </a:lstStyle>
          <a:p>
            <a:endParaRPr lang="en-ID" dirty="0"/>
          </a:p>
        </p:txBody>
      </p:sp>
      <p:sp>
        <p:nvSpPr>
          <p:cNvPr id="9" name="Slide Number Placeholder 5">
            <a:extLst>
              <a:ext uri="{FF2B5EF4-FFF2-40B4-BE49-F238E27FC236}">
                <a16:creationId xmlns:a16="http://schemas.microsoft.com/office/drawing/2014/main" id="{E07E9AE4-12DF-41A1-840E-4DFC16314A62}"/>
              </a:ext>
            </a:extLst>
          </p:cNvPr>
          <p:cNvSpPr>
            <a:spLocks noGrp="1"/>
          </p:cNvSpPr>
          <p:nvPr>
            <p:ph type="sldNum" sz="quarter" idx="4"/>
          </p:nvPr>
        </p:nvSpPr>
        <p:spPr>
          <a:xfrm>
            <a:off x="4724400" y="6452272"/>
            <a:ext cx="2743200" cy="365125"/>
          </a:xfrm>
          <a:prstGeom prst="rect">
            <a:avLst/>
          </a:prstGeom>
        </p:spPr>
        <p:txBody>
          <a:bodyPr vert="horz" lIns="91440" tIns="45720" rIns="91440" bIns="45720" rtlCol="0" anchor="ctr"/>
          <a:lstStyle>
            <a:lvl1pPr algn="ctr">
              <a:defRPr sz="1200">
                <a:solidFill>
                  <a:schemeClr val="bg1">
                    <a:lumMod val="85000"/>
                  </a:schemeClr>
                </a:solidFill>
              </a:defRPr>
            </a:lvl1pPr>
          </a:lstStyle>
          <a:p>
            <a:fld id="{C1B465E9-C92A-48E2-8E0A-9EE569495E0D}" type="slidenum">
              <a:rPr lang="en-ID" smtClean="0"/>
              <a:pPr/>
              <a:t>‹#›</a:t>
            </a:fld>
            <a:endParaRPr lang="en-ID" dirty="0"/>
          </a:p>
        </p:txBody>
      </p:sp>
      <p:sp>
        <p:nvSpPr>
          <p:cNvPr id="4" name="Rectangle 3">
            <a:extLst>
              <a:ext uri="{FF2B5EF4-FFF2-40B4-BE49-F238E27FC236}">
                <a16:creationId xmlns:a16="http://schemas.microsoft.com/office/drawing/2014/main" id="{BD1926E7-B073-447F-B85A-C460B2B96220}"/>
              </a:ext>
            </a:extLst>
          </p:cNvPr>
          <p:cNvSpPr/>
          <p:nvPr userDrawn="1"/>
        </p:nvSpPr>
        <p:spPr>
          <a:xfrm>
            <a:off x="0" y="-10863"/>
            <a:ext cx="12192000" cy="9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F61F79C9-24EF-4993-A418-7D9689DFFCB6}"/>
              </a:ext>
            </a:extLst>
          </p:cNvPr>
          <p:cNvSpPr>
            <a:spLocks noGrp="1"/>
          </p:cNvSpPr>
          <p:nvPr>
            <p:ph type="title"/>
          </p:nvPr>
        </p:nvSpPr>
        <p:spPr>
          <a:xfrm>
            <a:off x="185153" y="50051"/>
            <a:ext cx="10515600" cy="816819"/>
          </a:xfrm>
        </p:spPr>
        <p:txBody>
          <a:bodyPr/>
          <a:lstStyle>
            <a:lvl1pPr>
              <a:defRPr b="1">
                <a:solidFill>
                  <a:schemeClr val="tx1">
                    <a:lumMod val="75000"/>
                    <a:lumOff val="25000"/>
                  </a:schemeClr>
                </a:solidFill>
              </a:defRPr>
            </a:lvl1pPr>
          </a:lstStyle>
          <a:p>
            <a:r>
              <a:rPr lang="en-US" dirty="0"/>
              <a:t>Click to edit Master title style</a:t>
            </a:r>
            <a:endParaRPr lang="en-ID" dirty="0"/>
          </a:p>
        </p:txBody>
      </p:sp>
    </p:spTree>
    <p:extLst>
      <p:ext uri="{BB962C8B-B14F-4D97-AF65-F5344CB8AC3E}">
        <p14:creationId xmlns:p14="http://schemas.microsoft.com/office/powerpoint/2010/main" val="417349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EBFA3699-64E5-4784-9C4F-2A1B586332EA}"/>
              </a:ext>
            </a:extLst>
          </p:cNvPr>
          <p:cNvSpPr>
            <a:spLocks noGrp="1"/>
          </p:cNvSpPr>
          <p:nvPr>
            <p:ph type="ftr" sz="quarter" idx="3"/>
          </p:nvPr>
        </p:nvSpPr>
        <p:spPr>
          <a:xfrm>
            <a:off x="7746076" y="6452272"/>
            <a:ext cx="4276883" cy="365125"/>
          </a:xfrm>
          <a:prstGeom prst="rect">
            <a:avLst/>
          </a:prstGeom>
        </p:spPr>
        <p:txBody>
          <a:bodyPr vert="horz" lIns="91440" tIns="45720" rIns="91440" bIns="45720" rtlCol="0" anchor="ctr"/>
          <a:lstStyle>
            <a:lvl1pPr algn="r">
              <a:defRPr sz="1200">
                <a:solidFill>
                  <a:schemeClr val="bg1">
                    <a:lumMod val="85000"/>
                  </a:schemeClr>
                </a:solidFill>
              </a:defRPr>
            </a:lvl1pPr>
          </a:lstStyle>
          <a:p>
            <a:endParaRPr lang="en-ID" dirty="0"/>
          </a:p>
        </p:txBody>
      </p:sp>
      <p:sp>
        <p:nvSpPr>
          <p:cNvPr id="9" name="Slide Number Placeholder 5">
            <a:extLst>
              <a:ext uri="{FF2B5EF4-FFF2-40B4-BE49-F238E27FC236}">
                <a16:creationId xmlns:a16="http://schemas.microsoft.com/office/drawing/2014/main" id="{E07E9AE4-12DF-41A1-840E-4DFC16314A62}"/>
              </a:ext>
            </a:extLst>
          </p:cNvPr>
          <p:cNvSpPr>
            <a:spLocks noGrp="1"/>
          </p:cNvSpPr>
          <p:nvPr>
            <p:ph type="sldNum" sz="quarter" idx="4"/>
          </p:nvPr>
        </p:nvSpPr>
        <p:spPr>
          <a:xfrm>
            <a:off x="4724400" y="6452272"/>
            <a:ext cx="2743200" cy="365125"/>
          </a:xfrm>
          <a:prstGeom prst="rect">
            <a:avLst/>
          </a:prstGeom>
        </p:spPr>
        <p:txBody>
          <a:bodyPr vert="horz" lIns="91440" tIns="45720" rIns="91440" bIns="45720" rtlCol="0" anchor="ctr"/>
          <a:lstStyle>
            <a:lvl1pPr algn="ctr">
              <a:defRPr sz="1200">
                <a:solidFill>
                  <a:schemeClr val="bg1">
                    <a:lumMod val="85000"/>
                  </a:schemeClr>
                </a:solidFill>
              </a:defRPr>
            </a:lvl1pPr>
          </a:lstStyle>
          <a:p>
            <a:fld id="{C1B465E9-C92A-48E2-8E0A-9EE569495E0D}" type="slidenum">
              <a:rPr lang="en-ID" smtClean="0"/>
              <a:pPr/>
              <a:t>‹#›</a:t>
            </a:fld>
            <a:endParaRPr lang="en-ID" dirty="0"/>
          </a:p>
        </p:txBody>
      </p:sp>
      <p:sp>
        <p:nvSpPr>
          <p:cNvPr id="4" name="Rectangle 3">
            <a:extLst>
              <a:ext uri="{FF2B5EF4-FFF2-40B4-BE49-F238E27FC236}">
                <a16:creationId xmlns:a16="http://schemas.microsoft.com/office/drawing/2014/main" id="{BD1926E7-B073-447F-B85A-C460B2B96220}"/>
              </a:ext>
            </a:extLst>
          </p:cNvPr>
          <p:cNvSpPr/>
          <p:nvPr userDrawn="1"/>
        </p:nvSpPr>
        <p:spPr>
          <a:xfrm>
            <a:off x="0" y="-10863"/>
            <a:ext cx="12192000" cy="9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Content Placeholder 2">
            <a:extLst>
              <a:ext uri="{FF2B5EF4-FFF2-40B4-BE49-F238E27FC236}">
                <a16:creationId xmlns:a16="http://schemas.microsoft.com/office/drawing/2014/main" id="{BA0D4689-4478-4A36-A3F7-33E3FC127A26}"/>
              </a:ext>
            </a:extLst>
          </p:cNvPr>
          <p:cNvSpPr>
            <a:spLocks noGrp="1"/>
          </p:cNvSpPr>
          <p:nvPr>
            <p:ph idx="1"/>
          </p:nvPr>
        </p:nvSpPr>
        <p:spPr>
          <a:xfrm>
            <a:off x="427023" y="428626"/>
            <a:ext cx="11177899" cy="57433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411156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19D9-4348-49F3-AF8C-A9229F683DE8}"/>
              </a:ext>
            </a:extLst>
          </p:cNvPr>
          <p:cNvSpPr>
            <a:spLocks noGrp="1"/>
          </p:cNvSpPr>
          <p:nvPr>
            <p:ph type="title"/>
          </p:nvPr>
        </p:nvSpPr>
        <p:spPr>
          <a:xfrm>
            <a:off x="831850" y="1308086"/>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C9306FF-C3C9-43CA-8818-63B9284A03B8}"/>
              </a:ext>
            </a:extLst>
          </p:cNvPr>
          <p:cNvSpPr>
            <a:spLocks noGrp="1"/>
          </p:cNvSpPr>
          <p:nvPr>
            <p:ph type="body" idx="1"/>
          </p:nvPr>
        </p:nvSpPr>
        <p:spPr>
          <a:xfrm>
            <a:off x="831850" y="418781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F240CF50-1749-49C3-BEA5-0E2FF6CB10C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F7EC44F-4347-45A0-97C2-9212A2A8AF37}"/>
              </a:ext>
            </a:extLst>
          </p:cNvPr>
          <p:cNvSpPr>
            <a:spLocks noGrp="1"/>
          </p:cNvSpPr>
          <p:nvPr>
            <p:ph type="sldNum" sz="quarter" idx="12"/>
          </p:nvPr>
        </p:nvSpPr>
        <p:spPr/>
        <p:txBody>
          <a:bodyPr/>
          <a:lstStyle/>
          <a:p>
            <a:fld id="{C1B465E9-C92A-48E2-8E0A-9EE569495E0D}" type="slidenum">
              <a:rPr lang="en-ID" smtClean="0"/>
              <a:pPr/>
              <a:t>‹#›</a:t>
            </a:fld>
            <a:endParaRPr lang="en-ID"/>
          </a:p>
        </p:txBody>
      </p:sp>
    </p:spTree>
    <p:extLst>
      <p:ext uri="{BB962C8B-B14F-4D97-AF65-F5344CB8AC3E}">
        <p14:creationId xmlns:p14="http://schemas.microsoft.com/office/powerpoint/2010/main" val="381074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C780-806C-4106-89FA-D58834669DE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30C6211-0F49-4E60-A6C3-FB51D5D46F0C}"/>
              </a:ext>
            </a:extLst>
          </p:cNvPr>
          <p:cNvSpPr>
            <a:spLocks noGrp="1"/>
          </p:cNvSpPr>
          <p:nvPr>
            <p:ph sz="half" idx="1"/>
          </p:nvPr>
        </p:nvSpPr>
        <p:spPr>
          <a:xfrm>
            <a:off x="838200" y="1329968"/>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18A20B1-F9F8-4789-9289-9AB17955D61F}"/>
              </a:ext>
            </a:extLst>
          </p:cNvPr>
          <p:cNvSpPr>
            <a:spLocks noGrp="1"/>
          </p:cNvSpPr>
          <p:nvPr>
            <p:ph sz="half" idx="2"/>
          </p:nvPr>
        </p:nvSpPr>
        <p:spPr>
          <a:xfrm>
            <a:off x="6172200" y="1329968"/>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a:extLst>
              <a:ext uri="{FF2B5EF4-FFF2-40B4-BE49-F238E27FC236}">
                <a16:creationId xmlns:a16="http://schemas.microsoft.com/office/drawing/2014/main" id="{0F1E7B63-B936-4814-A8B0-89C62047050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79628F2-E67B-4D22-A6B6-25D3EA051F15}"/>
              </a:ext>
            </a:extLst>
          </p:cNvPr>
          <p:cNvSpPr>
            <a:spLocks noGrp="1"/>
          </p:cNvSpPr>
          <p:nvPr>
            <p:ph type="sldNum" sz="quarter" idx="12"/>
          </p:nvPr>
        </p:nvSpPr>
        <p:spPr/>
        <p:txBody>
          <a:bodyPr/>
          <a:lstStyle/>
          <a:p>
            <a:fld id="{C1B465E9-C92A-48E2-8E0A-9EE569495E0D}" type="slidenum">
              <a:rPr lang="en-ID" smtClean="0"/>
              <a:pPr/>
              <a:t>‹#›</a:t>
            </a:fld>
            <a:endParaRPr lang="en-ID"/>
          </a:p>
        </p:txBody>
      </p:sp>
    </p:spTree>
    <p:extLst>
      <p:ext uri="{BB962C8B-B14F-4D97-AF65-F5344CB8AC3E}">
        <p14:creationId xmlns:p14="http://schemas.microsoft.com/office/powerpoint/2010/main" val="126565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B890-4275-4BD2-A32F-42418D31BEEE}"/>
              </a:ext>
            </a:extLst>
          </p:cNvPr>
          <p:cNvSpPr>
            <a:spLocks noGrp="1"/>
          </p:cNvSpPr>
          <p:nvPr>
            <p:ph type="title"/>
          </p:nvPr>
        </p:nvSpPr>
        <p:spPr>
          <a:xfrm>
            <a:off x="318494" y="5556"/>
            <a:ext cx="10515600" cy="823912"/>
          </a:xfrm>
        </p:spPr>
        <p:txBody>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75945305-8B9A-4F9F-8E5D-D1280FC257B3}"/>
              </a:ext>
            </a:extLst>
          </p:cNvPr>
          <p:cNvSpPr>
            <a:spLocks noGrp="1"/>
          </p:cNvSpPr>
          <p:nvPr>
            <p:ph type="body" idx="1"/>
          </p:nvPr>
        </p:nvSpPr>
        <p:spPr>
          <a:xfrm>
            <a:off x="839788" y="128805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66FE77-557B-4CCE-AF85-19ECAB20D031}"/>
              </a:ext>
            </a:extLst>
          </p:cNvPr>
          <p:cNvSpPr>
            <a:spLocks noGrp="1"/>
          </p:cNvSpPr>
          <p:nvPr>
            <p:ph sz="half" idx="2"/>
          </p:nvPr>
        </p:nvSpPr>
        <p:spPr>
          <a:xfrm>
            <a:off x="839788" y="2111969"/>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4C3B373-5A05-437A-9F8E-CE2DF40C68E2}"/>
              </a:ext>
            </a:extLst>
          </p:cNvPr>
          <p:cNvSpPr>
            <a:spLocks noGrp="1"/>
          </p:cNvSpPr>
          <p:nvPr>
            <p:ph type="body" sz="quarter" idx="3"/>
          </p:nvPr>
        </p:nvSpPr>
        <p:spPr>
          <a:xfrm>
            <a:off x="6172200" y="128805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C7AD67-9503-466F-B5BF-6F7A6A02F08F}"/>
              </a:ext>
            </a:extLst>
          </p:cNvPr>
          <p:cNvSpPr>
            <a:spLocks noGrp="1"/>
          </p:cNvSpPr>
          <p:nvPr>
            <p:ph sz="quarter" idx="4"/>
          </p:nvPr>
        </p:nvSpPr>
        <p:spPr>
          <a:xfrm>
            <a:off x="6172200" y="2111969"/>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186A238A-EDEB-4F25-9E78-884AC826D08C}"/>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2BD4997-A9CB-469F-99D0-0ABF3D64F71D}"/>
              </a:ext>
            </a:extLst>
          </p:cNvPr>
          <p:cNvSpPr>
            <a:spLocks noGrp="1"/>
          </p:cNvSpPr>
          <p:nvPr>
            <p:ph type="sldNum" sz="quarter" idx="12"/>
          </p:nvPr>
        </p:nvSpPr>
        <p:spPr/>
        <p:txBody>
          <a:bodyPr/>
          <a:lstStyle/>
          <a:p>
            <a:fld id="{C1B465E9-C92A-48E2-8E0A-9EE569495E0D}" type="slidenum">
              <a:rPr lang="en-ID" smtClean="0"/>
              <a:pPr/>
              <a:t>‹#›</a:t>
            </a:fld>
            <a:endParaRPr lang="en-ID"/>
          </a:p>
        </p:txBody>
      </p:sp>
    </p:spTree>
    <p:extLst>
      <p:ext uri="{BB962C8B-B14F-4D97-AF65-F5344CB8AC3E}">
        <p14:creationId xmlns:p14="http://schemas.microsoft.com/office/powerpoint/2010/main" val="150855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8B93-1A6C-4C70-A896-58F1C7AA2A6A}"/>
              </a:ext>
            </a:extLst>
          </p:cNvPr>
          <p:cNvSpPr>
            <a:spLocks noGrp="1"/>
          </p:cNvSpPr>
          <p:nvPr>
            <p:ph type="title"/>
          </p:nvPr>
        </p:nvSpPr>
        <p:spPr/>
        <p:txBody>
          <a:bodyPr/>
          <a:lstStyle/>
          <a:p>
            <a:r>
              <a:rPr lang="en-US"/>
              <a:t>Click to edit Master title style</a:t>
            </a:r>
            <a:endParaRPr lang="en-ID"/>
          </a:p>
        </p:txBody>
      </p:sp>
      <p:sp>
        <p:nvSpPr>
          <p:cNvPr id="4" name="Footer Placeholder 3">
            <a:extLst>
              <a:ext uri="{FF2B5EF4-FFF2-40B4-BE49-F238E27FC236}">
                <a16:creationId xmlns:a16="http://schemas.microsoft.com/office/drawing/2014/main" id="{23BB833F-16F6-4C83-8F22-6546E3EA2D4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50BDA7A3-2531-4FEE-8A9D-6540A3C21182}"/>
              </a:ext>
            </a:extLst>
          </p:cNvPr>
          <p:cNvSpPr>
            <a:spLocks noGrp="1"/>
          </p:cNvSpPr>
          <p:nvPr>
            <p:ph type="sldNum" sz="quarter" idx="12"/>
          </p:nvPr>
        </p:nvSpPr>
        <p:spPr/>
        <p:txBody>
          <a:bodyPr/>
          <a:lstStyle/>
          <a:p>
            <a:fld id="{C1B465E9-C92A-48E2-8E0A-9EE569495E0D}" type="slidenum">
              <a:rPr lang="en-ID" smtClean="0"/>
              <a:pPr/>
              <a:t>‹#›</a:t>
            </a:fld>
            <a:endParaRPr lang="en-ID"/>
          </a:p>
        </p:txBody>
      </p:sp>
    </p:spTree>
    <p:extLst>
      <p:ext uri="{BB962C8B-B14F-4D97-AF65-F5344CB8AC3E}">
        <p14:creationId xmlns:p14="http://schemas.microsoft.com/office/powerpoint/2010/main" val="122923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3DFC1C-5D44-4C83-8FA2-4DD051193CFE}"/>
              </a:ext>
            </a:extLst>
          </p:cNvPr>
          <p:cNvSpPr/>
          <p:nvPr userDrawn="1"/>
        </p:nvSpPr>
        <p:spPr>
          <a:xfrm>
            <a:off x="8241218" y="52254"/>
            <a:ext cx="3960000" cy="6572250"/>
          </a:xfrm>
          <a:prstGeom prst="rect">
            <a:avLst/>
          </a:prstGeom>
          <a:blipFill dpi="0" rotWithShape="1">
            <a:blip r:embed="rId17">
              <a:alphaModFix amt="10000"/>
              <a:extLst>
                <a:ext uri="{BEBA8EAE-BF5A-486C-A8C5-ECC9F3942E4B}">
                  <a14:imgProps xmlns:a14="http://schemas.microsoft.com/office/drawing/2010/main">
                    <a14:imgLayer r:embed="rId18">
                      <a14:imgEffect>
                        <a14:saturation sat="0"/>
                      </a14:imgEffect>
                    </a14:imgLayer>
                  </a14:imgProps>
                </a:ext>
              </a:extLst>
            </a:blip>
            <a:srcRect/>
            <a:stretch>
              <a:fillRect l="-19" r="-659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Rectangle 9">
            <a:extLst>
              <a:ext uri="{FF2B5EF4-FFF2-40B4-BE49-F238E27FC236}">
                <a16:creationId xmlns:a16="http://schemas.microsoft.com/office/drawing/2014/main" id="{376F7FE9-BCA9-4A27-985D-201F5CFE8EBB}"/>
              </a:ext>
            </a:extLst>
          </p:cNvPr>
          <p:cNvSpPr/>
          <p:nvPr userDrawn="1"/>
        </p:nvSpPr>
        <p:spPr>
          <a:xfrm>
            <a:off x="0" y="-7928"/>
            <a:ext cx="12192000" cy="816819"/>
          </a:xfrm>
          <a:prstGeom prst="rect">
            <a:avLst/>
          </a:prstGeom>
          <a:solidFill>
            <a:srgbClr val="08387F"/>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Rectangle 8">
            <a:extLst>
              <a:ext uri="{FF2B5EF4-FFF2-40B4-BE49-F238E27FC236}">
                <a16:creationId xmlns:a16="http://schemas.microsoft.com/office/drawing/2014/main" id="{2ACAC1A3-B0DC-4004-A93D-D940BD83522A}"/>
              </a:ext>
            </a:extLst>
          </p:cNvPr>
          <p:cNvSpPr/>
          <p:nvPr userDrawn="1"/>
        </p:nvSpPr>
        <p:spPr>
          <a:xfrm>
            <a:off x="0" y="6396720"/>
            <a:ext cx="12192000" cy="476230"/>
          </a:xfrm>
          <a:prstGeom prst="rect">
            <a:avLst/>
          </a:prstGeom>
          <a:solidFill>
            <a:srgbClr val="08387F"/>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Placeholder 1">
            <a:extLst>
              <a:ext uri="{FF2B5EF4-FFF2-40B4-BE49-F238E27FC236}">
                <a16:creationId xmlns:a16="http://schemas.microsoft.com/office/drawing/2014/main" id="{7DCC88B2-92CB-4B9B-BC08-B7EA155A23DC}"/>
              </a:ext>
            </a:extLst>
          </p:cNvPr>
          <p:cNvSpPr>
            <a:spLocks noGrp="1"/>
          </p:cNvSpPr>
          <p:nvPr>
            <p:ph type="title"/>
          </p:nvPr>
        </p:nvSpPr>
        <p:spPr>
          <a:xfrm>
            <a:off x="169040" y="-7929"/>
            <a:ext cx="10515600" cy="816819"/>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2C3B1B9B-86D7-46A7-9EFB-568A2D1AA406}"/>
              </a:ext>
            </a:extLst>
          </p:cNvPr>
          <p:cNvSpPr>
            <a:spLocks noGrp="1"/>
          </p:cNvSpPr>
          <p:nvPr>
            <p:ph type="body" idx="1"/>
          </p:nvPr>
        </p:nvSpPr>
        <p:spPr>
          <a:xfrm>
            <a:off x="425413" y="1253330"/>
            <a:ext cx="11256687" cy="48949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3E452F92-990A-44AF-8011-2E1E9018DC48}"/>
              </a:ext>
            </a:extLst>
          </p:cNvPr>
          <p:cNvSpPr>
            <a:spLocks noGrp="1"/>
          </p:cNvSpPr>
          <p:nvPr>
            <p:ph type="ftr" sz="quarter" idx="3"/>
          </p:nvPr>
        </p:nvSpPr>
        <p:spPr>
          <a:xfrm>
            <a:off x="7746076" y="6452272"/>
            <a:ext cx="4276883" cy="365125"/>
          </a:xfrm>
          <a:prstGeom prst="rect">
            <a:avLst/>
          </a:prstGeom>
        </p:spPr>
        <p:txBody>
          <a:bodyPr vert="horz" lIns="91440" tIns="45720" rIns="91440" bIns="45720" rtlCol="0" anchor="ctr"/>
          <a:lstStyle>
            <a:lvl1pPr algn="r">
              <a:defRPr sz="1200">
                <a:solidFill>
                  <a:schemeClr val="bg1">
                    <a:lumMod val="85000"/>
                  </a:schemeClr>
                </a:solidFill>
              </a:defRPr>
            </a:lvl1pPr>
          </a:lstStyle>
          <a:p>
            <a:endParaRPr lang="en-ID" dirty="0"/>
          </a:p>
        </p:txBody>
      </p:sp>
      <p:sp>
        <p:nvSpPr>
          <p:cNvPr id="6" name="Slide Number Placeholder 5">
            <a:extLst>
              <a:ext uri="{FF2B5EF4-FFF2-40B4-BE49-F238E27FC236}">
                <a16:creationId xmlns:a16="http://schemas.microsoft.com/office/drawing/2014/main" id="{A64B3AAF-2FFC-4C08-A5F1-0F29CBDB559F}"/>
              </a:ext>
            </a:extLst>
          </p:cNvPr>
          <p:cNvSpPr>
            <a:spLocks noGrp="1"/>
          </p:cNvSpPr>
          <p:nvPr>
            <p:ph type="sldNum" sz="quarter" idx="4"/>
          </p:nvPr>
        </p:nvSpPr>
        <p:spPr>
          <a:xfrm>
            <a:off x="4724400" y="6452272"/>
            <a:ext cx="2743200" cy="365125"/>
          </a:xfrm>
          <a:prstGeom prst="rect">
            <a:avLst/>
          </a:prstGeom>
        </p:spPr>
        <p:txBody>
          <a:bodyPr vert="horz" lIns="91440" tIns="45720" rIns="91440" bIns="45720" rtlCol="0" anchor="ctr"/>
          <a:lstStyle>
            <a:lvl1pPr algn="ctr">
              <a:defRPr sz="1200">
                <a:solidFill>
                  <a:schemeClr val="bg1">
                    <a:lumMod val="85000"/>
                  </a:schemeClr>
                </a:solidFill>
              </a:defRPr>
            </a:lvl1pPr>
          </a:lstStyle>
          <a:p>
            <a:fld id="{C1B465E9-C92A-48E2-8E0A-9EE569495E0D}" type="slidenum">
              <a:rPr lang="en-ID" smtClean="0"/>
              <a:pPr/>
              <a:t>‹#›</a:t>
            </a:fld>
            <a:endParaRPr lang="en-ID" dirty="0"/>
          </a:p>
        </p:txBody>
      </p:sp>
      <p:pic>
        <p:nvPicPr>
          <p:cNvPr id="8" name="Picture 7">
            <a:extLst>
              <a:ext uri="{FF2B5EF4-FFF2-40B4-BE49-F238E27FC236}">
                <a16:creationId xmlns:a16="http://schemas.microsoft.com/office/drawing/2014/main" id="{CD3174AA-0D72-48EA-8459-730C841FDA96}"/>
              </a:ext>
            </a:extLst>
          </p:cNvPr>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9040" y="6515103"/>
            <a:ext cx="1102807" cy="242617"/>
          </a:xfrm>
          <a:prstGeom prst="rect">
            <a:avLst/>
          </a:prstGeom>
        </p:spPr>
      </p:pic>
      <p:sp>
        <p:nvSpPr>
          <p:cNvPr id="7" name="Rectangle 6">
            <a:extLst>
              <a:ext uri="{FF2B5EF4-FFF2-40B4-BE49-F238E27FC236}">
                <a16:creationId xmlns:a16="http://schemas.microsoft.com/office/drawing/2014/main" id="{42F2D71E-44C9-4A4C-B1F6-58C8407549D6}"/>
              </a:ext>
            </a:extLst>
          </p:cNvPr>
          <p:cNvSpPr/>
          <p:nvPr userDrawn="1"/>
        </p:nvSpPr>
        <p:spPr>
          <a:xfrm>
            <a:off x="1271847" y="6504029"/>
            <a:ext cx="2844048" cy="261610"/>
          </a:xfrm>
          <a:prstGeom prst="rect">
            <a:avLst/>
          </a:prstGeom>
        </p:spPr>
        <p:txBody>
          <a:bodyPr wrap="none">
            <a:spAutoFit/>
          </a:bodyPr>
          <a:lstStyle/>
          <a:p>
            <a:pPr algn="l"/>
            <a:r>
              <a:rPr lang="id-ID" sz="1100" b="1" dirty="0">
                <a:solidFill>
                  <a:schemeClr val="bg1">
                    <a:lumMod val="95000"/>
                  </a:schemeClr>
                </a:solidFill>
              </a:rPr>
              <a:t>Fakultas Ilmu Komputer </a:t>
            </a:r>
            <a:r>
              <a:rPr lang="id-ID" sz="1100" dirty="0">
                <a:solidFill>
                  <a:schemeClr val="bg2">
                    <a:lumMod val="90000"/>
                  </a:schemeClr>
                </a:solidFill>
              </a:rPr>
              <a:t>Universitas Brawijaya</a:t>
            </a:r>
            <a:endParaRPr lang="en-ID" sz="1100" dirty="0">
              <a:solidFill>
                <a:schemeClr val="bg2">
                  <a:lumMod val="90000"/>
                </a:schemeClr>
              </a:solidFill>
            </a:endParaRPr>
          </a:p>
        </p:txBody>
      </p:sp>
    </p:spTree>
    <p:extLst>
      <p:ext uri="{BB962C8B-B14F-4D97-AF65-F5344CB8AC3E}">
        <p14:creationId xmlns:p14="http://schemas.microsoft.com/office/powerpoint/2010/main" val="1662538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1" r:id="rId4"/>
    <p:sldLayoutId id="2147483662"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artner.com/reviews/market/enterprise-integration-platform-as-a-servi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333F-B28D-480F-B9D5-EFE6CF86B585}"/>
              </a:ext>
            </a:extLst>
          </p:cNvPr>
          <p:cNvSpPr>
            <a:spLocks noGrp="1"/>
          </p:cNvSpPr>
          <p:nvPr>
            <p:ph type="ctrTitle"/>
          </p:nvPr>
        </p:nvSpPr>
        <p:spPr/>
        <p:txBody>
          <a:bodyPr>
            <a:normAutofit fontScale="90000"/>
          </a:bodyPr>
          <a:lstStyle/>
          <a:p>
            <a:r>
              <a:rPr lang="en-ID" dirty="0"/>
              <a:t>TEKNOLOGI INTEGRASI SISTEM</a:t>
            </a:r>
          </a:p>
        </p:txBody>
      </p:sp>
      <p:sp>
        <p:nvSpPr>
          <p:cNvPr id="3" name="Subtitle 2">
            <a:extLst>
              <a:ext uri="{FF2B5EF4-FFF2-40B4-BE49-F238E27FC236}">
                <a16:creationId xmlns:a16="http://schemas.microsoft.com/office/drawing/2014/main" id="{715A5CA6-D44D-47A7-9D7A-5A2D0C9CC48F}"/>
              </a:ext>
            </a:extLst>
          </p:cNvPr>
          <p:cNvSpPr>
            <a:spLocks noGrp="1"/>
          </p:cNvSpPr>
          <p:nvPr>
            <p:ph type="subTitle" idx="1"/>
          </p:nvPr>
        </p:nvSpPr>
        <p:spPr/>
        <p:txBody>
          <a:bodyPr/>
          <a:lstStyle/>
          <a:p>
            <a:r>
              <a:rPr lang="en-ID" dirty="0" err="1"/>
              <a:t>Pengantar</a:t>
            </a:r>
            <a:r>
              <a:rPr lang="en-ID" dirty="0"/>
              <a:t> </a:t>
            </a:r>
            <a:r>
              <a:rPr lang="en-ID" dirty="0" err="1"/>
              <a:t>Teknologi</a:t>
            </a:r>
            <a:r>
              <a:rPr lang="en-ID" dirty="0"/>
              <a:t> Integrasi </a:t>
            </a:r>
            <a:r>
              <a:rPr lang="en-ID" dirty="0" err="1"/>
              <a:t>Sistem</a:t>
            </a:r>
            <a:endParaRPr lang="en-ID" dirty="0"/>
          </a:p>
          <a:p>
            <a:endParaRPr lang="en-ID" dirty="0"/>
          </a:p>
          <a:p>
            <a:r>
              <a:rPr lang="en-ID" dirty="0"/>
              <a:t>Andri Santoso, </a:t>
            </a:r>
            <a:r>
              <a:rPr lang="en-ID" dirty="0" err="1"/>
              <a:t>S.Kom</a:t>
            </a:r>
            <a:r>
              <a:rPr lang="en-ID" dirty="0"/>
              <a:t>., M.Sc.</a:t>
            </a:r>
          </a:p>
        </p:txBody>
      </p:sp>
    </p:spTree>
    <p:extLst>
      <p:ext uri="{BB962C8B-B14F-4D97-AF65-F5344CB8AC3E}">
        <p14:creationId xmlns:p14="http://schemas.microsoft.com/office/powerpoint/2010/main" val="341669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495C-37AC-B6FD-93A8-40718A22FB2B}"/>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844E08E7-E433-20C6-EE02-FE8D0BD1894B}"/>
              </a:ext>
            </a:extLst>
          </p:cNvPr>
          <p:cNvSpPr>
            <a:spLocks noGrp="1"/>
          </p:cNvSpPr>
          <p:nvPr>
            <p:ph idx="1"/>
          </p:nvPr>
        </p:nvSpPr>
        <p:spPr/>
        <p:txBody>
          <a:bodyPr/>
          <a:lstStyle/>
          <a:p>
            <a:r>
              <a:rPr lang="en-US" dirty="0"/>
              <a:t>Organizations will conduct software integration for a variety of reasons:</a:t>
            </a:r>
          </a:p>
          <a:p>
            <a:pPr marL="914400" lvl="1" indent="-457200">
              <a:buFont typeface="+mj-lt"/>
              <a:buAutoNum type="arabicPeriod"/>
            </a:pPr>
            <a:r>
              <a:rPr lang="en-US" dirty="0"/>
              <a:t>Businesses may need to merge different systems together </a:t>
            </a:r>
          </a:p>
          <a:p>
            <a:pPr marL="914400" lvl="1" indent="-457200">
              <a:buFont typeface="+mj-lt"/>
              <a:buAutoNum type="arabicPeriod"/>
            </a:pPr>
            <a:r>
              <a:rPr lang="en-US" dirty="0"/>
              <a:t>Business may want to transition from legacy solutions to modern applications.</a:t>
            </a:r>
          </a:p>
          <a:p>
            <a:pPr marL="914400" lvl="1" indent="-457200">
              <a:buFont typeface="+mj-lt"/>
              <a:buAutoNum type="arabicPeriod"/>
            </a:pPr>
            <a:r>
              <a:rPr lang="en-US" dirty="0"/>
              <a:t>Companies will also integrate software solutions to boost their overall functionalities.</a:t>
            </a:r>
          </a:p>
        </p:txBody>
      </p:sp>
    </p:spTree>
    <p:extLst>
      <p:ext uri="{BB962C8B-B14F-4D97-AF65-F5344CB8AC3E}">
        <p14:creationId xmlns:p14="http://schemas.microsoft.com/office/powerpoint/2010/main" val="147253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0EFA-3B26-B121-EDDC-65612C4BFF7A}"/>
              </a:ext>
            </a:extLst>
          </p:cNvPr>
          <p:cNvSpPr>
            <a:spLocks noGrp="1"/>
          </p:cNvSpPr>
          <p:nvPr>
            <p:ph type="title"/>
          </p:nvPr>
        </p:nvSpPr>
        <p:spPr/>
        <p:txBody>
          <a:bodyPr/>
          <a:lstStyle/>
          <a:p>
            <a:r>
              <a:rPr lang="en-US" dirty="0"/>
              <a:t>How to get started?</a:t>
            </a:r>
          </a:p>
        </p:txBody>
      </p:sp>
      <p:sp>
        <p:nvSpPr>
          <p:cNvPr id="3" name="Content Placeholder 2">
            <a:extLst>
              <a:ext uri="{FF2B5EF4-FFF2-40B4-BE49-F238E27FC236}">
                <a16:creationId xmlns:a16="http://schemas.microsoft.com/office/drawing/2014/main" id="{079C5058-3B54-BB87-0B4C-DC11A9A32997}"/>
              </a:ext>
            </a:extLst>
          </p:cNvPr>
          <p:cNvSpPr>
            <a:spLocks noGrp="1"/>
          </p:cNvSpPr>
          <p:nvPr>
            <p:ph idx="1"/>
          </p:nvPr>
        </p:nvSpPr>
        <p:spPr/>
        <p:txBody>
          <a:bodyPr>
            <a:normAutofit fontScale="92500" lnSpcReduction="10000"/>
          </a:bodyPr>
          <a:lstStyle/>
          <a:p>
            <a:r>
              <a:rPr lang="en-US" dirty="0"/>
              <a:t>To get started, you’ll need to find the answers to these questions:</a:t>
            </a:r>
          </a:p>
          <a:p>
            <a:pPr marL="914400" lvl="1" indent="-457200">
              <a:buFont typeface="+mj-lt"/>
              <a:buAutoNum type="arabicPeriod"/>
            </a:pPr>
            <a:r>
              <a:rPr lang="en-US" dirty="0"/>
              <a:t>What type of software will you integrate?</a:t>
            </a:r>
          </a:p>
          <a:p>
            <a:pPr marL="1258888" lvl="2" indent="-344488">
              <a:buFont typeface="Wingdings" panose="05000000000000000000" pitchFamily="2" charset="2"/>
              <a:buChar char="q"/>
            </a:pPr>
            <a:r>
              <a:rPr lang="en-US" dirty="0" err="1"/>
              <a:t>Apakah</a:t>
            </a:r>
            <a:r>
              <a:rPr lang="en-US" dirty="0"/>
              <a:t> </a:t>
            </a:r>
            <a:r>
              <a:rPr lang="en-US" dirty="0" err="1"/>
              <a:t>menggunakan</a:t>
            </a:r>
            <a:r>
              <a:rPr lang="en-US" dirty="0"/>
              <a:t> In-house software, Software as a Service (SaaS)?</a:t>
            </a:r>
          </a:p>
          <a:p>
            <a:pPr marL="1258888" lvl="2" indent="-344488">
              <a:buFont typeface="Wingdings" panose="05000000000000000000" pitchFamily="2" charset="2"/>
              <a:buChar char="q"/>
            </a:pPr>
            <a:r>
              <a:rPr lang="en-US" dirty="0"/>
              <a:t>Perusahaan </a:t>
            </a:r>
            <a:r>
              <a:rPr lang="en-US" dirty="0" err="1"/>
              <a:t>kecil</a:t>
            </a:r>
            <a:r>
              <a:rPr lang="en-US" dirty="0"/>
              <a:t> </a:t>
            </a:r>
            <a:r>
              <a:rPr lang="en-US" dirty="0" err="1"/>
              <a:t>biasanya</a:t>
            </a:r>
            <a:r>
              <a:rPr lang="en-US" dirty="0"/>
              <a:t> </a:t>
            </a:r>
            <a:r>
              <a:rPr lang="en-US" dirty="0" err="1"/>
              <a:t>langsung</a:t>
            </a:r>
            <a:r>
              <a:rPr lang="en-US" dirty="0"/>
              <a:t> </a:t>
            </a:r>
            <a:r>
              <a:rPr lang="en-US" dirty="0" err="1"/>
              <a:t>menjatuhkan</a:t>
            </a:r>
            <a:r>
              <a:rPr lang="en-US" dirty="0"/>
              <a:t> </a:t>
            </a:r>
            <a:r>
              <a:rPr lang="en-US" dirty="0" err="1"/>
              <a:t>pilihan</a:t>
            </a:r>
            <a:r>
              <a:rPr lang="en-US" dirty="0"/>
              <a:t> </a:t>
            </a:r>
            <a:r>
              <a:rPr lang="en-US" dirty="0" err="1"/>
              <a:t>ke</a:t>
            </a:r>
            <a:r>
              <a:rPr lang="en-US" dirty="0"/>
              <a:t> SaaS</a:t>
            </a:r>
          </a:p>
          <a:p>
            <a:pPr marL="1258888" lvl="2" indent="-344488">
              <a:buFont typeface="Wingdings" panose="05000000000000000000" pitchFamily="2" charset="2"/>
              <a:buChar char="q"/>
            </a:pPr>
            <a:r>
              <a:rPr lang="en-US" dirty="0" err="1"/>
              <a:t>Baik</a:t>
            </a:r>
            <a:r>
              <a:rPr lang="en-US" dirty="0"/>
              <a:t> </a:t>
            </a:r>
            <a:r>
              <a:rPr lang="en-US" dirty="0" err="1"/>
              <a:t>perusahaan</a:t>
            </a:r>
            <a:r>
              <a:rPr lang="en-US" dirty="0"/>
              <a:t> </a:t>
            </a:r>
            <a:r>
              <a:rPr lang="en-US" dirty="0" err="1"/>
              <a:t>kecil</a:t>
            </a:r>
            <a:r>
              <a:rPr lang="en-US" dirty="0"/>
              <a:t> </a:t>
            </a:r>
            <a:r>
              <a:rPr lang="en-US" dirty="0" err="1"/>
              <a:t>ataupun</a:t>
            </a:r>
            <a:r>
              <a:rPr lang="en-US" dirty="0"/>
              <a:t> </a:t>
            </a:r>
            <a:r>
              <a:rPr lang="en-US" dirty="0" err="1"/>
              <a:t>besar</a:t>
            </a:r>
            <a:r>
              <a:rPr lang="en-US" dirty="0"/>
              <a:t>, </a:t>
            </a:r>
            <a:r>
              <a:rPr lang="en-US" dirty="0" err="1"/>
              <a:t>jika</a:t>
            </a:r>
            <a:r>
              <a:rPr lang="en-US" dirty="0"/>
              <a:t> </a:t>
            </a:r>
            <a:r>
              <a:rPr lang="en-US" dirty="0" err="1"/>
              <a:t>mereka</a:t>
            </a:r>
            <a:r>
              <a:rPr lang="en-US" dirty="0"/>
              <a:t> </a:t>
            </a:r>
            <a:r>
              <a:rPr lang="en-US" dirty="0" err="1"/>
              <a:t>menggunakan</a:t>
            </a:r>
            <a:r>
              <a:rPr lang="en-US" dirty="0"/>
              <a:t> in-house software, </a:t>
            </a:r>
            <a:r>
              <a:rPr lang="en-US" dirty="0" err="1"/>
              <a:t>maka</a:t>
            </a:r>
            <a:r>
              <a:rPr lang="en-US" dirty="0"/>
              <a:t> </a:t>
            </a:r>
            <a:r>
              <a:rPr lang="en-US" dirty="0" err="1"/>
              <a:t>dibutuhkan</a:t>
            </a:r>
            <a:r>
              <a:rPr lang="en-US" dirty="0"/>
              <a:t> </a:t>
            </a:r>
            <a:r>
              <a:rPr lang="en-US" dirty="0" err="1"/>
              <a:t>tim</a:t>
            </a:r>
            <a:r>
              <a:rPr lang="en-US" dirty="0"/>
              <a:t> engineer </a:t>
            </a:r>
            <a:r>
              <a:rPr lang="en-US" dirty="0" err="1"/>
              <a:t>untuk</a:t>
            </a:r>
            <a:r>
              <a:rPr lang="en-US" dirty="0"/>
              <a:t> </a:t>
            </a:r>
            <a:r>
              <a:rPr lang="en-US" dirty="0" err="1"/>
              <a:t>membangun</a:t>
            </a:r>
            <a:r>
              <a:rPr lang="en-US" dirty="0"/>
              <a:t> </a:t>
            </a:r>
            <a:r>
              <a:rPr lang="en-US" dirty="0" err="1"/>
              <a:t>sebuah</a:t>
            </a:r>
            <a:r>
              <a:rPr lang="en-US" dirty="0"/>
              <a:t> software </a:t>
            </a:r>
            <a:r>
              <a:rPr lang="en-US" dirty="0" err="1"/>
              <a:t>untuk</a:t>
            </a:r>
            <a:r>
              <a:rPr lang="en-US" dirty="0"/>
              <a:t> proses </a:t>
            </a:r>
            <a:r>
              <a:rPr lang="en-US" dirty="0" err="1"/>
              <a:t>integrasi</a:t>
            </a:r>
            <a:r>
              <a:rPr lang="en-US" dirty="0"/>
              <a:t>. Jika </a:t>
            </a:r>
            <a:r>
              <a:rPr lang="en-US" dirty="0" err="1"/>
              <a:t>merasa</a:t>
            </a:r>
            <a:r>
              <a:rPr lang="en-US" dirty="0"/>
              <a:t> </a:t>
            </a:r>
            <a:r>
              <a:rPr lang="en-US" dirty="0" err="1"/>
              <a:t>terlalu</a:t>
            </a:r>
            <a:r>
              <a:rPr lang="en-US" dirty="0"/>
              <a:t> </a:t>
            </a:r>
            <a:r>
              <a:rPr lang="en-US" dirty="0" err="1"/>
              <a:t>kompleks</a:t>
            </a:r>
            <a:r>
              <a:rPr lang="en-US" dirty="0"/>
              <a:t> dan </a:t>
            </a:r>
            <a:r>
              <a:rPr lang="en-US" dirty="0" err="1"/>
              <a:t>tidak</a:t>
            </a:r>
            <a:r>
              <a:rPr lang="en-US" dirty="0"/>
              <a:t> </a:t>
            </a:r>
            <a:r>
              <a:rPr lang="en-US" dirty="0" err="1"/>
              <a:t>ada</a:t>
            </a:r>
            <a:r>
              <a:rPr lang="en-US" dirty="0"/>
              <a:t> </a:t>
            </a:r>
            <a:r>
              <a:rPr lang="en-US" dirty="0" err="1"/>
              <a:t>sumber</a:t>
            </a:r>
            <a:r>
              <a:rPr lang="en-US" dirty="0"/>
              <a:t> </a:t>
            </a:r>
            <a:r>
              <a:rPr lang="en-US" dirty="0" err="1"/>
              <a:t>daya</a:t>
            </a:r>
            <a:r>
              <a:rPr lang="en-US" dirty="0"/>
              <a:t>, </a:t>
            </a:r>
            <a:r>
              <a:rPr lang="en-US" dirty="0" err="1"/>
              <a:t>bisa</a:t>
            </a:r>
            <a:r>
              <a:rPr lang="en-US" dirty="0"/>
              <a:t> </a:t>
            </a:r>
            <a:r>
              <a:rPr lang="en-US" dirty="0" err="1"/>
              <a:t>menggunakan</a:t>
            </a:r>
            <a:r>
              <a:rPr lang="en-US" dirty="0"/>
              <a:t> IPaaS (Integration Platform as a Service) </a:t>
            </a:r>
            <a:r>
              <a:rPr lang="en-US" dirty="0">
                <a:hlinkClick r:id="rId2"/>
              </a:rPr>
              <a:t>https://www.gartner.com/reviews/market/enterprise-integration-platform-as-a-service</a:t>
            </a:r>
            <a:r>
              <a:rPr lang="en-US" dirty="0"/>
              <a:t> </a:t>
            </a:r>
          </a:p>
          <a:p>
            <a:pPr marL="1258888" lvl="2" indent="-344488">
              <a:buFont typeface="Wingdings" panose="05000000000000000000" pitchFamily="2" charset="2"/>
              <a:buChar char="q"/>
            </a:pPr>
            <a:r>
              <a:rPr lang="en-US" dirty="0" err="1"/>
              <a:t>Aplikasi</a:t>
            </a:r>
            <a:r>
              <a:rPr lang="en-US" dirty="0"/>
              <a:t> </a:t>
            </a:r>
            <a:r>
              <a:rPr lang="en-US" dirty="0" err="1"/>
              <a:t>berbasis</a:t>
            </a:r>
            <a:r>
              <a:rPr lang="en-US" dirty="0"/>
              <a:t> cloud (</a:t>
            </a:r>
            <a:r>
              <a:rPr lang="en-US" dirty="0" err="1"/>
              <a:t>yaitu</a:t>
            </a:r>
            <a:r>
              <a:rPr lang="en-US" dirty="0"/>
              <a:t> SaaS) </a:t>
            </a:r>
            <a:r>
              <a:rPr lang="en-US" dirty="0" err="1"/>
              <a:t>menjadikan</a:t>
            </a:r>
            <a:r>
              <a:rPr lang="en-US" dirty="0"/>
              <a:t> proses </a:t>
            </a:r>
            <a:r>
              <a:rPr lang="en-US" dirty="0" err="1"/>
              <a:t>integrasi</a:t>
            </a:r>
            <a:r>
              <a:rPr lang="en-US" dirty="0"/>
              <a:t> </a:t>
            </a:r>
            <a:r>
              <a:rPr lang="en-US" dirty="0" err="1"/>
              <a:t>menjadi</a:t>
            </a:r>
            <a:r>
              <a:rPr lang="en-US" dirty="0"/>
              <a:t> </a:t>
            </a:r>
            <a:r>
              <a:rPr lang="en-US" dirty="0" err="1"/>
              <a:t>lebih</a:t>
            </a:r>
            <a:r>
              <a:rPr lang="en-US" dirty="0"/>
              <a:t> </a:t>
            </a:r>
            <a:r>
              <a:rPr lang="en-US" dirty="0" err="1"/>
              <a:t>mudah</a:t>
            </a:r>
            <a:r>
              <a:rPr lang="en-US" dirty="0"/>
              <a:t>. Sebagian </a:t>
            </a:r>
            <a:r>
              <a:rPr lang="en-US" dirty="0" err="1"/>
              <a:t>besar</a:t>
            </a:r>
            <a:r>
              <a:rPr lang="en-US" dirty="0"/>
              <a:t> </a:t>
            </a:r>
            <a:r>
              <a:rPr lang="en-US" dirty="0" err="1"/>
              <a:t>dari</a:t>
            </a:r>
            <a:r>
              <a:rPr lang="en-US" dirty="0"/>
              <a:t> </a:t>
            </a:r>
            <a:r>
              <a:rPr lang="en-US" dirty="0" err="1"/>
              <a:t>mereka</a:t>
            </a:r>
            <a:r>
              <a:rPr lang="en-US" dirty="0"/>
              <a:t> </a:t>
            </a:r>
            <a:r>
              <a:rPr lang="en-US" dirty="0" err="1"/>
              <a:t>menyediakan</a:t>
            </a:r>
            <a:r>
              <a:rPr lang="en-US" dirty="0"/>
              <a:t> API </a:t>
            </a:r>
            <a:r>
              <a:rPr lang="en-US" dirty="0" err="1"/>
              <a:t>umum</a:t>
            </a:r>
            <a:r>
              <a:rPr lang="en-US" dirty="0"/>
              <a:t> yang </a:t>
            </a:r>
            <a:r>
              <a:rPr lang="en-US" dirty="0" err="1"/>
              <a:t>bisa</a:t>
            </a:r>
            <a:r>
              <a:rPr lang="en-US" dirty="0"/>
              <a:t> </a:t>
            </a:r>
            <a:r>
              <a:rPr lang="en-US" dirty="0" err="1"/>
              <a:t>diakses</a:t>
            </a:r>
            <a:r>
              <a:rPr lang="en-US" dirty="0"/>
              <a:t> </a:t>
            </a:r>
            <a:r>
              <a:rPr lang="en-US" dirty="0" err="1"/>
              <a:t>secara</a:t>
            </a:r>
            <a:r>
              <a:rPr lang="en-US" dirty="0"/>
              <a:t> </a:t>
            </a:r>
            <a:r>
              <a:rPr lang="en-US" dirty="0" err="1"/>
              <a:t>publik</a:t>
            </a:r>
            <a:r>
              <a:rPr lang="en-US" dirty="0"/>
              <a:t>.</a:t>
            </a:r>
          </a:p>
          <a:p>
            <a:pPr marL="914400" lvl="1" indent="-457200">
              <a:buFont typeface="+mj-lt"/>
              <a:buAutoNum type="arabicPeriod"/>
            </a:pPr>
            <a:r>
              <a:rPr lang="en-US" dirty="0"/>
              <a:t>Which integration software do you need?</a:t>
            </a:r>
          </a:p>
          <a:p>
            <a:pPr lvl="2">
              <a:buFont typeface="Wingdings" panose="05000000000000000000" pitchFamily="2" charset="2"/>
              <a:buChar char="q"/>
            </a:pPr>
            <a:r>
              <a:rPr lang="en-US" dirty="0"/>
              <a:t>Native/in-app integration?</a:t>
            </a:r>
          </a:p>
          <a:p>
            <a:pPr marL="914400" lvl="1" indent="-457200">
              <a:buFont typeface="+mj-lt"/>
              <a:buAutoNum type="arabicPeriod"/>
            </a:pPr>
            <a:r>
              <a:rPr lang="en-US" dirty="0"/>
              <a:t>Which type of data needs integration?</a:t>
            </a:r>
          </a:p>
          <a:p>
            <a:pPr lvl="2">
              <a:buFont typeface="Wingdings" panose="05000000000000000000" pitchFamily="2" charset="2"/>
              <a:buChar char="q"/>
            </a:pPr>
            <a:r>
              <a:rPr lang="en-US" dirty="0"/>
              <a:t>When we talk about data, we can be referring to numbers, people, companies, products ... you name it! To set up an integration, you need to identify which part of your two or more databases make sense to combine.</a:t>
            </a:r>
          </a:p>
        </p:txBody>
      </p:sp>
    </p:spTree>
    <p:extLst>
      <p:ext uri="{BB962C8B-B14F-4D97-AF65-F5344CB8AC3E}">
        <p14:creationId xmlns:p14="http://schemas.microsoft.com/office/powerpoint/2010/main" val="407989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CD2E-31AC-965E-D8B3-A4BE8CC1F7C0}"/>
              </a:ext>
            </a:extLst>
          </p:cNvPr>
          <p:cNvSpPr>
            <a:spLocks noGrp="1"/>
          </p:cNvSpPr>
          <p:nvPr>
            <p:ph type="title"/>
          </p:nvPr>
        </p:nvSpPr>
        <p:spPr/>
        <p:txBody>
          <a:bodyPr/>
          <a:lstStyle/>
          <a:p>
            <a:r>
              <a:rPr lang="en-US" dirty="0"/>
              <a:t>Software integration types</a:t>
            </a:r>
          </a:p>
        </p:txBody>
      </p:sp>
      <p:sp>
        <p:nvSpPr>
          <p:cNvPr id="3" name="Content Placeholder 2">
            <a:extLst>
              <a:ext uri="{FF2B5EF4-FFF2-40B4-BE49-F238E27FC236}">
                <a16:creationId xmlns:a16="http://schemas.microsoft.com/office/drawing/2014/main" id="{49367191-8E1D-5326-30B6-6FC1C6BBB423}"/>
              </a:ext>
            </a:extLst>
          </p:cNvPr>
          <p:cNvSpPr>
            <a:spLocks noGrp="1"/>
          </p:cNvSpPr>
          <p:nvPr>
            <p:ph idx="1"/>
          </p:nvPr>
        </p:nvSpPr>
        <p:spPr/>
        <p:txBody>
          <a:bodyPr/>
          <a:lstStyle/>
          <a:p>
            <a:pPr marL="514350" indent="-514350">
              <a:buFont typeface="+mj-lt"/>
              <a:buAutoNum type="arabicPeriod"/>
            </a:pPr>
            <a:r>
              <a:rPr lang="en-US" dirty="0"/>
              <a:t>Star Integration</a:t>
            </a:r>
          </a:p>
          <a:p>
            <a:pPr marL="514350" indent="-514350">
              <a:buFont typeface="+mj-lt"/>
              <a:buAutoNum type="arabicPeriod"/>
            </a:pPr>
            <a:r>
              <a:rPr lang="en-US" dirty="0"/>
              <a:t>Horizontal Integration</a:t>
            </a:r>
          </a:p>
          <a:p>
            <a:pPr marL="514350" indent="-514350">
              <a:buFont typeface="+mj-lt"/>
              <a:buAutoNum type="arabicPeriod"/>
            </a:pPr>
            <a:r>
              <a:rPr lang="en-US" dirty="0"/>
              <a:t>Vertical Integration</a:t>
            </a:r>
          </a:p>
          <a:p>
            <a:pPr marL="514350" indent="-514350">
              <a:buFont typeface="+mj-lt"/>
              <a:buAutoNum type="arabicPeriod"/>
            </a:pPr>
            <a:r>
              <a:rPr lang="en-US" dirty="0"/>
              <a:t>Common data format integration</a:t>
            </a:r>
          </a:p>
        </p:txBody>
      </p:sp>
      <p:pic>
        <p:nvPicPr>
          <p:cNvPr id="4100" name="Picture 4">
            <a:extLst>
              <a:ext uri="{FF2B5EF4-FFF2-40B4-BE49-F238E27FC236}">
                <a16:creationId xmlns:a16="http://schemas.microsoft.com/office/drawing/2014/main" id="{D6C37D40-1A5A-2865-40AC-A7EF266AC1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76" t="33564" r="10804" b="17729"/>
          <a:stretch/>
        </p:blipFill>
        <p:spPr bwMode="auto">
          <a:xfrm>
            <a:off x="422693" y="3529780"/>
            <a:ext cx="11031764" cy="271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33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CD2E-31AC-965E-D8B3-A4BE8CC1F7C0}"/>
              </a:ext>
            </a:extLst>
          </p:cNvPr>
          <p:cNvSpPr>
            <a:spLocks noGrp="1"/>
          </p:cNvSpPr>
          <p:nvPr>
            <p:ph type="title"/>
          </p:nvPr>
        </p:nvSpPr>
        <p:spPr/>
        <p:txBody>
          <a:bodyPr/>
          <a:lstStyle/>
          <a:p>
            <a:pPr marL="514350" indent="-514350">
              <a:buFont typeface="+mj-lt"/>
              <a:buAutoNum type="arabicPeriod"/>
            </a:pPr>
            <a:r>
              <a:rPr lang="en-US" dirty="0"/>
              <a:t>Star Integration</a:t>
            </a:r>
          </a:p>
        </p:txBody>
      </p:sp>
      <p:pic>
        <p:nvPicPr>
          <p:cNvPr id="4" name="Picture 2" descr="WHAT IS INTEGRATION IN SOFTWARE DEVELOPMENT - 30">
            <a:extLst>
              <a:ext uri="{FF2B5EF4-FFF2-40B4-BE49-F238E27FC236}">
                <a16:creationId xmlns:a16="http://schemas.microsoft.com/office/drawing/2014/main" id="{1771086A-B4B7-3582-040E-E34186AEBB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923" y="1887794"/>
            <a:ext cx="5105077" cy="28767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85D87E1-1677-9BD9-503F-B67D6BD04294}"/>
              </a:ext>
            </a:extLst>
          </p:cNvPr>
          <p:cNvSpPr txBox="1"/>
          <p:nvPr/>
        </p:nvSpPr>
        <p:spPr>
          <a:xfrm>
            <a:off x="6833419" y="2224688"/>
            <a:ext cx="4604753" cy="2031325"/>
          </a:xfrm>
          <a:prstGeom prst="rect">
            <a:avLst/>
          </a:prstGeom>
          <a:noFill/>
        </p:spPr>
        <p:txBody>
          <a:bodyPr wrap="square">
            <a:spAutoFit/>
          </a:bodyPr>
          <a:lstStyle/>
          <a:p>
            <a:r>
              <a:rPr lang="en-US" dirty="0"/>
              <a:t>Star integration is the process of developing connections within all software subsystems.</a:t>
            </a:r>
          </a:p>
          <a:p>
            <a:endParaRPr lang="en-US" dirty="0"/>
          </a:p>
          <a:p>
            <a:r>
              <a:rPr lang="en-US" dirty="0"/>
              <a:t>Its name comes from the fact that when all the systems are interconnected, its diagram would look like a star.</a:t>
            </a:r>
          </a:p>
          <a:p>
            <a:r>
              <a:rPr lang="en-US" dirty="0"/>
              <a:t> </a:t>
            </a:r>
            <a:endParaRPr lang="id-ID" dirty="0"/>
          </a:p>
        </p:txBody>
      </p:sp>
    </p:spTree>
    <p:extLst>
      <p:ext uri="{BB962C8B-B14F-4D97-AF65-F5344CB8AC3E}">
        <p14:creationId xmlns:p14="http://schemas.microsoft.com/office/powerpoint/2010/main" val="49562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CD2E-31AC-965E-D8B3-A4BE8CC1F7C0}"/>
              </a:ext>
            </a:extLst>
          </p:cNvPr>
          <p:cNvSpPr>
            <a:spLocks noGrp="1"/>
          </p:cNvSpPr>
          <p:nvPr>
            <p:ph type="title"/>
          </p:nvPr>
        </p:nvSpPr>
        <p:spPr/>
        <p:txBody>
          <a:bodyPr/>
          <a:lstStyle/>
          <a:p>
            <a:pPr marL="742950" indent="-742950">
              <a:buFont typeface="+mj-lt"/>
              <a:buAutoNum type="arabicPeriod" startAt="2"/>
            </a:pPr>
            <a:r>
              <a:rPr lang="en-US" dirty="0"/>
              <a:t>Horizontal Integration</a:t>
            </a:r>
          </a:p>
        </p:txBody>
      </p:sp>
      <p:pic>
        <p:nvPicPr>
          <p:cNvPr id="4100" name="Picture 4" descr="WHAT IS INTEGRATION IN SOFTWARE DEVELOPMENT - 31">
            <a:extLst>
              <a:ext uri="{FF2B5EF4-FFF2-40B4-BE49-F238E27FC236}">
                <a16:creationId xmlns:a16="http://schemas.microsoft.com/office/drawing/2014/main" id="{F70E88C1-764C-8A50-8363-CA9B870497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1282" y="1384474"/>
            <a:ext cx="5481699" cy="4089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5CD92B-6BF2-44BF-E274-7068B5B5B350}"/>
              </a:ext>
            </a:extLst>
          </p:cNvPr>
          <p:cNvSpPr txBox="1"/>
          <p:nvPr/>
        </p:nvSpPr>
        <p:spPr>
          <a:xfrm>
            <a:off x="6550742" y="1204902"/>
            <a:ext cx="5481699" cy="923330"/>
          </a:xfrm>
          <a:prstGeom prst="rect">
            <a:avLst/>
          </a:prstGeom>
          <a:noFill/>
        </p:spPr>
        <p:txBody>
          <a:bodyPr wrap="square">
            <a:spAutoFit/>
          </a:bodyPr>
          <a:lstStyle/>
          <a:p>
            <a:r>
              <a:rPr lang="en-US" b="0" i="0" dirty="0">
                <a:solidFill>
                  <a:srgbClr val="212529"/>
                </a:solidFill>
                <a:effectLst/>
                <a:latin typeface="Poppins" panose="00000500000000000000" pitchFamily="2" charset="0"/>
              </a:rPr>
              <a:t>A horizontal integration, also known as the </a:t>
            </a:r>
            <a:r>
              <a:rPr lang="en-US" b="1" i="0" dirty="0">
                <a:solidFill>
                  <a:srgbClr val="212529"/>
                </a:solidFill>
                <a:effectLst/>
                <a:latin typeface="Poppins" panose="00000500000000000000" pitchFamily="2" charset="0"/>
              </a:rPr>
              <a:t>Enterprise Service Bus</a:t>
            </a:r>
            <a:r>
              <a:rPr lang="en-US" b="0" i="0" dirty="0">
                <a:solidFill>
                  <a:srgbClr val="212529"/>
                </a:solidFill>
                <a:effectLst/>
                <a:latin typeface="Poppins" panose="00000500000000000000" pitchFamily="2" charset="0"/>
              </a:rPr>
              <a:t>, is the method of establishing a system for communication.</a:t>
            </a:r>
            <a:endParaRPr lang="id-ID" dirty="0"/>
          </a:p>
        </p:txBody>
      </p:sp>
      <p:sp>
        <p:nvSpPr>
          <p:cNvPr id="6" name="TextBox 5">
            <a:extLst>
              <a:ext uri="{FF2B5EF4-FFF2-40B4-BE49-F238E27FC236}">
                <a16:creationId xmlns:a16="http://schemas.microsoft.com/office/drawing/2014/main" id="{6A44B009-8AC3-8FCC-D71D-0401C390E07D}"/>
              </a:ext>
            </a:extLst>
          </p:cNvPr>
          <p:cNvSpPr txBox="1"/>
          <p:nvPr/>
        </p:nvSpPr>
        <p:spPr>
          <a:xfrm>
            <a:off x="6550742" y="2572435"/>
            <a:ext cx="5385619" cy="646331"/>
          </a:xfrm>
          <a:prstGeom prst="rect">
            <a:avLst/>
          </a:prstGeom>
          <a:noFill/>
        </p:spPr>
        <p:txBody>
          <a:bodyPr wrap="square">
            <a:spAutoFit/>
          </a:bodyPr>
          <a:lstStyle/>
          <a:p>
            <a:r>
              <a:rPr lang="en-US" dirty="0">
                <a:solidFill>
                  <a:srgbClr val="212529"/>
                </a:solidFill>
                <a:latin typeface="Poppins" panose="00000500000000000000" pitchFamily="2" charset="0"/>
              </a:rPr>
              <a:t>H</a:t>
            </a:r>
            <a:r>
              <a:rPr lang="en-US" b="0" i="0" dirty="0">
                <a:solidFill>
                  <a:srgbClr val="212529"/>
                </a:solidFill>
                <a:effectLst/>
                <a:latin typeface="Poppins" panose="00000500000000000000" pitchFamily="2" charset="0"/>
              </a:rPr>
              <a:t>orizontal integrations will reduce the number of links for each subsystem. </a:t>
            </a:r>
            <a:endParaRPr lang="id-ID" dirty="0"/>
          </a:p>
        </p:txBody>
      </p:sp>
      <p:sp>
        <p:nvSpPr>
          <p:cNvPr id="8" name="TextBox 7">
            <a:extLst>
              <a:ext uri="{FF2B5EF4-FFF2-40B4-BE49-F238E27FC236}">
                <a16:creationId xmlns:a16="http://schemas.microsoft.com/office/drawing/2014/main" id="{E13C4BC7-6084-6CFE-7334-F5321E710E9D}"/>
              </a:ext>
            </a:extLst>
          </p:cNvPr>
          <p:cNvSpPr txBox="1"/>
          <p:nvPr/>
        </p:nvSpPr>
        <p:spPr>
          <a:xfrm>
            <a:off x="6550742" y="3662969"/>
            <a:ext cx="5385619" cy="1200329"/>
          </a:xfrm>
          <a:prstGeom prst="rect">
            <a:avLst/>
          </a:prstGeom>
          <a:noFill/>
        </p:spPr>
        <p:txBody>
          <a:bodyPr wrap="square">
            <a:spAutoFit/>
          </a:bodyPr>
          <a:lstStyle/>
          <a:p>
            <a:r>
              <a:rPr lang="en-US" b="0" i="0" dirty="0">
                <a:solidFill>
                  <a:srgbClr val="212529"/>
                </a:solidFill>
                <a:effectLst/>
                <a:latin typeface="Poppins" panose="00000500000000000000" pitchFamily="2" charset="0"/>
              </a:rPr>
              <a:t>This approach will allow for flexibility, in which teams can add, remove, or adjust a system without interrupting the rest of the components.</a:t>
            </a:r>
            <a:endParaRPr lang="id-ID" dirty="0"/>
          </a:p>
        </p:txBody>
      </p:sp>
    </p:spTree>
    <p:extLst>
      <p:ext uri="{BB962C8B-B14F-4D97-AF65-F5344CB8AC3E}">
        <p14:creationId xmlns:p14="http://schemas.microsoft.com/office/powerpoint/2010/main" val="393651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CD2E-31AC-965E-D8B3-A4BE8CC1F7C0}"/>
              </a:ext>
            </a:extLst>
          </p:cNvPr>
          <p:cNvSpPr>
            <a:spLocks noGrp="1"/>
          </p:cNvSpPr>
          <p:nvPr>
            <p:ph type="title"/>
          </p:nvPr>
        </p:nvSpPr>
        <p:spPr/>
        <p:txBody>
          <a:bodyPr/>
          <a:lstStyle/>
          <a:p>
            <a:pPr marL="742950" indent="-742950">
              <a:buFont typeface="+mj-lt"/>
              <a:buAutoNum type="arabicPeriod" startAt="3"/>
            </a:pPr>
            <a:r>
              <a:rPr lang="en-US" dirty="0"/>
              <a:t>Vertical Integration</a:t>
            </a:r>
          </a:p>
        </p:txBody>
      </p:sp>
      <p:sp>
        <p:nvSpPr>
          <p:cNvPr id="3" name="Content Placeholder 2">
            <a:extLst>
              <a:ext uri="{FF2B5EF4-FFF2-40B4-BE49-F238E27FC236}">
                <a16:creationId xmlns:a16="http://schemas.microsoft.com/office/drawing/2014/main" id="{97B28BB2-668F-42A7-CAC9-190F5A88102E}"/>
              </a:ext>
            </a:extLst>
          </p:cNvPr>
          <p:cNvSpPr>
            <a:spLocks noGrp="1"/>
          </p:cNvSpPr>
          <p:nvPr>
            <p:ph idx="1"/>
          </p:nvPr>
        </p:nvSpPr>
        <p:spPr/>
        <p:txBody>
          <a:bodyPr>
            <a:normAutofit lnSpcReduction="10000"/>
          </a:bodyPr>
          <a:lstStyle/>
          <a:p>
            <a:r>
              <a:rPr lang="en-US" dirty="0"/>
              <a:t>In contrast to horizontal integration, vertical integration is a short-term solution and is considered a fast and inexpensive option for software unification.</a:t>
            </a:r>
          </a:p>
          <a:p>
            <a:r>
              <a:rPr lang="en-US" dirty="0"/>
              <a:t>The company must develop functional entities for their software systems and vertically sync them.</a:t>
            </a:r>
          </a:p>
          <a:p>
            <a:r>
              <a:rPr lang="en-US" dirty="0"/>
              <a:t>Pros:</a:t>
            </a:r>
          </a:p>
          <a:p>
            <a:pPr lvl="1"/>
            <a:r>
              <a:rPr lang="en-US" dirty="0"/>
              <a:t>Better control over business processes</a:t>
            </a:r>
          </a:p>
          <a:p>
            <a:pPr lvl="1"/>
            <a:r>
              <a:rPr lang="en-US" dirty="0"/>
              <a:t>Maximized competitiveness</a:t>
            </a:r>
          </a:p>
          <a:p>
            <a:pPr lvl="1"/>
            <a:r>
              <a:rPr lang="en-US" dirty="0"/>
              <a:t>For retailers, it can also help streamline supply chain management, improve vendor communication, and reduce operating costs</a:t>
            </a:r>
          </a:p>
          <a:p>
            <a:r>
              <a:rPr lang="en-US" dirty="0"/>
              <a:t>Cons:</a:t>
            </a:r>
          </a:p>
          <a:p>
            <a:pPr lvl="1"/>
            <a:r>
              <a:rPr lang="en-US" dirty="0"/>
              <a:t>vertical integrations will create a silo to scale the software. This means that information will not be properly shared and will be isolated in each system.</a:t>
            </a:r>
          </a:p>
        </p:txBody>
      </p:sp>
    </p:spTree>
    <p:extLst>
      <p:ext uri="{BB962C8B-B14F-4D97-AF65-F5344CB8AC3E}">
        <p14:creationId xmlns:p14="http://schemas.microsoft.com/office/powerpoint/2010/main" val="124292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829BF6-0E99-AD95-13F2-7C3BED598691}"/>
              </a:ext>
            </a:extLst>
          </p:cNvPr>
          <p:cNvSpPr>
            <a:spLocks noGrp="1"/>
          </p:cNvSpPr>
          <p:nvPr>
            <p:ph type="title"/>
          </p:nvPr>
        </p:nvSpPr>
        <p:spPr/>
        <p:txBody>
          <a:bodyPr>
            <a:normAutofit/>
          </a:bodyPr>
          <a:lstStyle/>
          <a:p>
            <a:r>
              <a:rPr lang="en-US" dirty="0"/>
              <a:t>4. Common data format integration</a:t>
            </a:r>
          </a:p>
        </p:txBody>
      </p:sp>
      <p:sp>
        <p:nvSpPr>
          <p:cNvPr id="4" name="TextBox 3">
            <a:extLst>
              <a:ext uri="{FF2B5EF4-FFF2-40B4-BE49-F238E27FC236}">
                <a16:creationId xmlns:a16="http://schemas.microsoft.com/office/drawing/2014/main" id="{31078811-1E30-45C7-36AF-95E313A934AB}"/>
              </a:ext>
            </a:extLst>
          </p:cNvPr>
          <p:cNvSpPr txBox="1"/>
          <p:nvPr/>
        </p:nvSpPr>
        <p:spPr>
          <a:xfrm>
            <a:off x="5535561" y="1337638"/>
            <a:ext cx="6154994" cy="923330"/>
          </a:xfrm>
          <a:prstGeom prst="rect">
            <a:avLst/>
          </a:prstGeom>
          <a:noFill/>
        </p:spPr>
        <p:txBody>
          <a:bodyPr wrap="square">
            <a:spAutoFit/>
          </a:bodyPr>
          <a:lstStyle/>
          <a:p>
            <a:r>
              <a:rPr lang="en-US" b="0" i="0" dirty="0">
                <a:solidFill>
                  <a:srgbClr val="212529"/>
                </a:solidFill>
                <a:effectLst/>
                <a:latin typeface="Poppins" panose="00000500000000000000" pitchFamily="2" charset="0"/>
              </a:rPr>
              <a:t>A common data format is an approach to software integration that allows businesses to avoid the use of an adapter when converting or transporting data.</a:t>
            </a:r>
            <a:endParaRPr lang="id-ID" dirty="0"/>
          </a:p>
        </p:txBody>
      </p:sp>
      <p:sp>
        <p:nvSpPr>
          <p:cNvPr id="6" name="TextBox 5">
            <a:extLst>
              <a:ext uri="{FF2B5EF4-FFF2-40B4-BE49-F238E27FC236}">
                <a16:creationId xmlns:a16="http://schemas.microsoft.com/office/drawing/2014/main" id="{5E0E31F0-F73E-DBD5-E79F-51719E3DF3D3}"/>
              </a:ext>
            </a:extLst>
          </p:cNvPr>
          <p:cNvSpPr txBox="1"/>
          <p:nvPr/>
        </p:nvSpPr>
        <p:spPr>
          <a:xfrm>
            <a:off x="5535561" y="2731736"/>
            <a:ext cx="6154994" cy="923330"/>
          </a:xfrm>
          <a:prstGeom prst="rect">
            <a:avLst/>
          </a:prstGeom>
          <a:noFill/>
        </p:spPr>
        <p:txBody>
          <a:bodyPr wrap="square">
            <a:spAutoFit/>
          </a:bodyPr>
          <a:lstStyle/>
          <a:p>
            <a:r>
              <a:rPr lang="en-US" b="0" i="0" dirty="0">
                <a:solidFill>
                  <a:srgbClr val="212529"/>
                </a:solidFill>
                <a:effectLst/>
                <a:latin typeface="Poppins" panose="00000500000000000000" pitchFamily="2" charset="0"/>
              </a:rPr>
              <a:t>For this method to be effective, the data format from one system must be accepted by the other system.</a:t>
            </a:r>
            <a:endParaRPr lang="id-ID" dirty="0"/>
          </a:p>
        </p:txBody>
      </p:sp>
      <p:pic>
        <p:nvPicPr>
          <p:cNvPr id="11" name="Content Placeholder 10">
            <a:extLst>
              <a:ext uri="{FF2B5EF4-FFF2-40B4-BE49-F238E27FC236}">
                <a16:creationId xmlns:a16="http://schemas.microsoft.com/office/drawing/2014/main" id="{79A60D90-B56F-07A3-53EB-79861AF49CA6}"/>
              </a:ext>
            </a:extLst>
          </p:cNvPr>
          <p:cNvPicPr>
            <a:picLocks noGrp="1" noChangeAspect="1"/>
          </p:cNvPicPr>
          <p:nvPr>
            <p:ph idx="1"/>
          </p:nvPr>
        </p:nvPicPr>
        <p:blipFill>
          <a:blip r:embed="rId2"/>
          <a:stretch>
            <a:fillRect/>
          </a:stretch>
        </p:blipFill>
        <p:spPr>
          <a:xfrm>
            <a:off x="273643" y="1878805"/>
            <a:ext cx="4943475" cy="3133725"/>
          </a:xfrm>
        </p:spPr>
      </p:pic>
      <p:sp>
        <p:nvSpPr>
          <p:cNvPr id="13" name="TextBox 12">
            <a:extLst>
              <a:ext uri="{FF2B5EF4-FFF2-40B4-BE49-F238E27FC236}">
                <a16:creationId xmlns:a16="http://schemas.microsoft.com/office/drawing/2014/main" id="{554AFDB6-350B-9CBA-D062-A118D069651F}"/>
              </a:ext>
            </a:extLst>
          </p:cNvPr>
          <p:cNvSpPr txBox="1"/>
          <p:nvPr/>
        </p:nvSpPr>
        <p:spPr>
          <a:xfrm>
            <a:off x="5535561" y="3996868"/>
            <a:ext cx="6154994" cy="2031325"/>
          </a:xfrm>
          <a:prstGeom prst="rect">
            <a:avLst/>
          </a:prstGeom>
          <a:noFill/>
        </p:spPr>
        <p:txBody>
          <a:bodyPr wrap="square">
            <a:spAutoFit/>
          </a:bodyPr>
          <a:lstStyle/>
          <a:p>
            <a:r>
              <a:rPr lang="en-US" b="0" i="0" dirty="0">
                <a:solidFill>
                  <a:srgbClr val="535461"/>
                </a:solidFill>
                <a:effectLst/>
                <a:latin typeface="Poppins" panose="00000500000000000000" pitchFamily="2" charset="0"/>
              </a:rPr>
              <a:t>EAI (</a:t>
            </a:r>
            <a:r>
              <a:rPr lang="en-US" b="1" i="0" dirty="0">
                <a:solidFill>
                  <a:srgbClr val="535461"/>
                </a:solidFill>
                <a:effectLst/>
                <a:latin typeface="Poppins" panose="00000500000000000000" pitchFamily="2" charset="0"/>
              </a:rPr>
              <a:t>Enterprise Application Integration</a:t>
            </a:r>
            <a:r>
              <a:rPr lang="en-US" b="0" i="0" dirty="0">
                <a:solidFill>
                  <a:srgbClr val="535461"/>
                </a:solidFill>
                <a:effectLst/>
                <a:latin typeface="Poppins" panose="00000500000000000000" pitchFamily="2" charset="0"/>
              </a:rPr>
              <a:t>) systems usually, contain a data transformation service that enables the conversion between specific and common application formats.</a:t>
            </a:r>
          </a:p>
          <a:p>
            <a:pPr marL="461963"/>
            <a:r>
              <a:rPr lang="en-US" b="0" i="0" dirty="0">
                <a:solidFill>
                  <a:srgbClr val="535461"/>
                </a:solidFill>
                <a:effectLst/>
                <a:latin typeface="Poppins" panose="00000500000000000000" pitchFamily="2" charset="0"/>
                <a:sym typeface="Wingdings" panose="05000000000000000000" pitchFamily="2" charset="2"/>
              </a:rPr>
              <a:t> </a:t>
            </a:r>
            <a:r>
              <a:rPr lang="en-US" b="0" i="0" dirty="0">
                <a:solidFill>
                  <a:srgbClr val="535461"/>
                </a:solidFill>
                <a:effectLst/>
                <a:latin typeface="Poppins" panose="00000500000000000000" pitchFamily="2" charset="0"/>
              </a:rPr>
              <a:t>the adapter converts data from the application’s format to common and applies semantic transformations to this.</a:t>
            </a:r>
            <a:endParaRPr lang="id-ID" dirty="0"/>
          </a:p>
        </p:txBody>
      </p:sp>
    </p:spTree>
    <p:extLst>
      <p:ext uri="{BB962C8B-B14F-4D97-AF65-F5344CB8AC3E}">
        <p14:creationId xmlns:p14="http://schemas.microsoft.com/office/powerpoint/2010/main" val="372449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CB7D-61EC-B036-C3B8-2E63F89013AE}"/>
              </a:ext>
            </a:extLst>
          </p:cNvPr>
          <p:cNvSpPr>
            <a:spLocks noGrp="1"/>
          </p:cNvSpPr>
          <p:nvPr>
            <p:ph type="title"/>
          </p:nvPr>
        </p:nvSpPr>
        <p:spPr/>
        <p:txBody>
          <a:bodyPr/>
          <a:lstStyle/>
          <a:p>
            <a:r>
              <a:rPr lang="en-US" dirty="0" err="1"/>
              <a:t>Contoh</a:t>
            </a:r>
            <a:r>
              <a:rPr lang="en-US" dirty="0"/>
              <a:t> software integration</a:t>
            </a:r>
          </a:p>
        </p:txBody>
      </p:sp>
      <p:sp>
        <p:nvSpPr>
          <p:cNvPr id="3" name="Content Placeholder 2">
            <a:extLst>
              <a:ext uri="{FF2B5EF4-FFF2-40B4-BE49-F238E27FC236}">
                <a16:creationId xmlns:a16="http://schemas.microsoft.com/office/drawing/2014/main" id="{F25719E0-4BCE-FEAD-7C84-32D4F41CAAC0}"/>
              </a:ext>
            </a:extLst>
          </p:cNvPr>
          <p:cNvSpPr>
            <a:spLocks noGrp="1"/>
          </p:cNvSpPr>
          <p:nvPr>
            <p:ph idx="1"/>
          </p:nvPr>
        </p:nvSpPr>
        <p:spPr/>
        <p:txBody>
          <a:bodyPr>
            <a:normAutofit/>
          </a:bodyPr>
          <a:lstStyle/>
          <a:p>
            <a:pPr marL="0" indent="0">
              <a:buNone/>
            </a:pPr>
            <a:r>
              <a:rPr lang="en-US" dirty="0"/>
              <a:t>Here are some examples of software integration:</a:t>
            </a:r>
          </a:p>
          <a:p>
            <a:pPr marL="914400" lvl="1" indent="-457200">
              <a:buFont typeface="+mj-lt"/>
              <a:buAutoNum type="arabicPeriod"/>
            </a:pPr>
            <a:r>
              <a:rPr lang="en-US" dirty="0"/>
              <a:t>Integrating your website with social media platforms like Facebook and Twitter so users can share content from your site.</a:t>
            </a:r>
          </a:p>
          <a:p>
            <a:pPr marL="914400" lvl="1" indent="-457200">
              <a:buFont typeface="+mj-lt"/>
              <a:buAutoNum type="arabicPeriod"/>
            </a:pPr>
            <a:r>
              <a:rPr lang="en-US" dirty="0"/>
              <a:t>Integrating your accounting system with an e-commerce platform like Magento or Shopify so orders can be automatically processed when a customer places them online.</a:t>
            </a:r>
          </a:p>
          <a:p>
            <a:pPr marL="914400" lvl="1" indent="-457200">
              <a:buFont typeface="+mj-lt"/>
              <a:buAutoNum type="arabicPeriod"/>
            </a:pPr>
            <a:r>
              <a:rPr lang="en-US" dirty="0"/>
              <a:t>Integrating your CRM system with an email marketing platform like MailChimp so marketing emails can be sent automatically when new leads sign up for your service.</a:t>
            </a:r>
          </a:p>
          <a:p>
            <a:pPr marL="914400" lvl="1" indent="-457200">
              <a:buFont typeface="+mj-lt"/>
              <a:buAutoNum type="arabicPeriod"/>
            </a:pPr>
            <a:r>
              <a:rPr lang="en-US" dirty="0"/>
              <a:t>Integrating Google Analytics into WordPress so you can track visitor activity on your website without switching between tools.</a:t>
            </a:r>
          </a:p>
        </p:txBody>
      </p:sp>
    </p:spTree>
    <p:extLst>
      <p:ext uri="{BB962C8B-B14F-4D97-AF65-F5344CB8AC3E}">
        <p14:creationId xmlns:p14="http://schemas.microsoft.com/office/powerpoint/2010/main" val="334092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C4521C-FFC9-410A-8341-7CE9C3B3744F}"/>
              </a:ext>
            </a:extLst>
          </p:cNvPr>
          <p:cNvSpPr>
            <a:spLocks noGrp="1"/>
          </p:cNvSpPr>
          <p:nvPr>
            <p:ph type="ctrTitle"/>
          </p:nvPr>
        </p:nvSpPr>
        <p:spPr>
          <a:xfrm>
            <a:off x="360218" y="1122363"/>
            <a:ext cx="7842488" cy="2387600"/>
          </a:xfrm>
        </p:spPr>
        <p:txBody>
          <a:bodyPr>
            <a:normAutofit/>
          </a:bodyPr>
          <a:lstStyle/>
          <a:p>
            <a:r>
              <a:rPr lang="en-US" sz="4400" dirty="0"/>
              <a:t>INTEGRASI </a:t>
            </a:r>
            <a:br>
              <a:rPr lang="en-US" sz="4400" dirty="0"/>
            </a:br>
            <a:r>
              <a:rPr lang="en-US" sz="4400" dirty="0"/>
              <a:t>SOFTWARE TO HARDWARE</a:t>
            </a:r>
          </a:p>
        </p:txBody>
      </p:sp>
    </p:spTree>
    <p:extLst>
      <p:ext uri="{BB962C8B-B14F-4D97-AF65-F5344CB8AC3E}">
        <p14:creationId xmlns:p14="http://schemas.microsoft.com/office/powerpoint/2010/main" val="3129313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6C96-70E4-190D-C617-1A79B2689279}"/>
              </a:ext>
            </a:extLst>
          </p:cNvPr>
          <p:cNvSpPr>
            <a:spLocks noGrp="1"/>
          </p:cNvSpPr>
          <p:nvPr>
            <p:ph type="title"/>
          </p:nvPr>
        </p:nvSpPr>
        <p:spPr/>
        <p:txBody>
          <a:bodyPr/>
          <a:lstStyle/>
          <a:p>
            <a:r>
              <a:rPr lang="en-US" dirty="0"/>
              <a:t>Software to Hardware Example</a:t>
            </a:r>
          </a:p>
        </p:txBody>
      </p:sp>
      <p:sp>
        <p:nvSpPr>
          <p:cNvPr id="3" name="Content Placeholder 2">
            <a:extLst>
              <a:ext uri="{FF2B5EF4-FFF2-40B4-BE49-F238E27FC236}">
                <a16:creationId xmlns:a16="http://schemas.microsoft.com/office/drawing/2014/main" id="{1E59A85A-C31C-04C2-5FFB-AC16B83B3221}"/>
              </a:ext>
            </a:extLst>
          </p:cNvPr>
          <p:cNvSpPr>
            <a:spLocks noGrp="1"/>
          </p:cNvSpPr>
          <p:nvPr>
            <p:ph idx="1"/>
          </p:nvPr>
        </p:nvSpPr>
        <p:spPr/>
        <p:txBody>
          <a:bodyPr/>
          <a:lstStyle/>
          <a:p>
            <a:r>
              <a:rPr lang="en-US" dirty="0" err="1"/>
              <a:t>hardware+software</a:t>
            </a:r>
            <a:r>
              <a:rPr lang="en-US" dirty="0"/>
              <a:t> Integration: IoT (Internet of Things)</a:t>
            </a:r>
          </a:p>
          <a:p>
            <a:r>
              <a:rPr lang="en-US" dirty="0"/>
              <a:t>By means of low-cost computing, the cloud, big data, analytics, and mobile technologies, physical things can share and collect data with minimal human intervention</a:t>
            </a:r>
          </a:p>
        </p:txBody>
      </p:sp>
    </p:spTree>
    <p:extLst>
      <p:ext uri="{BB962C8B-B14F-4D97-AF65-F5344CB8AC3E}">
        <p14:creationId xmlns:p14="http://schemas.microsoft.com/office/powerpoint/2010/main" val="376147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08317-03E9-CCD3-4C18-06C221DD5247}"/>
              </a:ext>
            </a:extLst>
          </p:cNvPr>
          <p:cNvSpPr>
            <a:spLocks noGrp="1"/>
          </p:cNvSpPr>
          <p:nvPr>
            <p:ph idx="1"/>
          </p:nvPr>
        </p:nvSpPr>
        <p:spPr/>
        <p:txBody>
          <a:bodyPr/>
          <a:lstStyle/>
          <a:p>
            <a:r>
              <a:rPr lang="en-US" dirty="0" err="1"/>
              <a:t>Saat</a:t>
            </a:r>
            <a:r>
              <a:rPr lang="en-US" dirty="0"/>
              <a:t> </a:t>
            </a:r>
            <a:r>
              <a:rPr lang="en-US" dirty="0" err="1"/>
              <a:t>ini</a:t>
            </a:r>
            <a:r>
              <a:rPr lang="en-US" dirty="0"/>
              <a:t>, </a:t>
            </a:r>
            <a:r>
              <a:rPr lang="en-US" dirty="0" err="1"/>
              <a:t>seluruh</a:t>
            </a:r>
            <a:r>
              <a:rPr lang="en-US" dirty="0"/>
              <a:t> proses </a:t>
            </a:r>
            <a:r>
              <a:rPr lang="en-US" dirty="0" err="1"/>
              <a:t>bisnis</a:t>
            </a:r>
            <a:r>
              <a:rPr lang="en-US" dirty="0"/>
              <a:t> </a:t>
            </a:r>
            <a:r>
              <a:rPr lang="en-US" dirty="0" err="1"/>
              <a:t>sudah</a:t>
            </a:r>
            <a:r>
              <a:rPr lang="en-US" dirty="0"/>
              <a:t> </a:t>
            </a:r>
            <a:r>
              <a:rPr lang="en-US" dirty="0" err="1"/>
              <a:t>terdigitalisasi</a:t>
            </a:r>
            <a:r>
              <a:rPr lang="en-US" dirty="0"/>
              <a:t>.</a:t>
            </a:r>
          </a:p>
          <a:p>
            <a:r>
              <a:rPr lang="en-US" dirty="0"/>
              <a:t>Sebagian </a:t>
            </a:r>
            <a:r>
              <a:rPr lang="en-US" dirty="0" err="1"/>
              <a:t>besar</a:t>
            </a:r>
            <a:r>
              <a:rPr lang="en-US" dirty="0"/>
              <a:t> </a:t>
            </a:r>
            <a:r>
              <a:rPr lang="en-US" dirty="0" err="1"/>
              <a:t>perusahaan</a:t>
            </a:r>
            <a:r>
              <a:rPr lang="en-US" dirty="0"/>
              <a:t> </a:t>
            </a:r>
            <a:r>
              <a:rPr lang="en-US" dirty="0" err="1"/>
              <a:t>memiliki</a:t>
            </a:r>
            <a:r>
              <a:rPr lang="en-US" dirty="0"/>
              <a:t> </a:t>
            </a:r>
            <a:r>
              <a:rPr lang="en-US" dirty="0" err="1"/>
              <a:t>kebutuhan</a:t>
            </a:r>
            <a:r>
              <a:rPr lang="en-US" dirty="0"/>
              <a:t> digital yang </a:t>
            </a:r>
            <a:r>
              <a:rPr lang="en-US" dirty="0" err="1"/>
              <a:t>jauh</a:t>
            </a:r>
            <a:r>
              <a:rPr lang="en-US" dirty="0"/>
              <a:t> </a:t>
            </a:r>
            <a:r>
              <a:rPr lang="en-US" dirty="0" err="1"/>
              <a:t>lebih</a:t>
            </a:r>
            <a:r>
              <a:rPr lang="en-US" dirty="0"/>
              <a:t> </a:t>
            </a:r>
            <a:r>
              <a:rPr lang="en-US" dirty="0" err="1"/>
              <a:t>besar</a:t>
            </a:r>
            <a:r>
              <a:rPr lang="en-US" dirty="0"/>
              <a:t> </a:t>
            </a:r>
            <a:r>
              <a:rPr lang="en-US" dirty="0" err="1"/>
              <a:t>daripada</a:t>
            </a:r>
            <a:r>
              <a:rPr lang="en-US" dirty="0"/>
              <a:t> </a:t>
            </a:r>
            <a:r>
              <a:rPr lang="en-US" dirty="0" err="1"/>
              <a:t>ekpektasi</a:t>
            </a:r>
            <a:r>
              <a:rPr lang="en-US" dirty="0"/>
              <a:t> </a:t>
            </a:r>
            <a:r>
              <a:rPr lang="en-US" dirty="0" err="1"/>
              <a:t>awal</a:t>
            </a:r>
            <a:r>
              <a:rPr lang="en-US" dirty="0"/>
              <a:t>.</a:t>
            </a:r>
          </a:p>
          <a:p>
            <a:r>
              <a:rPr lang="en-US" dirty="0" err="1"/>
              <a:t>Mereka</a:t>
            </a:r>
            <a:r>
              <a:rPr lang="en-US" dirty="0"/>
              <a:t> </a:t>
            </a:r>
            <a:r>
              <a:rPr lang="en-US" dirty="0" err="1"/>
              <a:t>membutuhkan</a:t>
            </a:r>
            <a:r>
              <a:rPr lang="en-US" dirty="0"/>
              <a:t> </a:t>
            </a:r>
            <a:r>
              <a:rPr lang="en-US" dirty="0" err="1"/>
              <a:t>berbagai</a:t>
            </a:r>
            <a:r>
              <a:rPr lang="en-US" dirty="0"/>
              <a:t> </a:t>
            </a:r>
            <a:r>
              <a:rPr lang="en-US" dirty="0" err="1"/>
              <a:t>macam</a:t>
            </a:r>
            <a:r>
              <a:rPr lang="en-US" dirty="0"/>
              <a:t> </a:t>
            </a:r>
            <a:r>
              <a:rPr lang="en-US" dirty="0" err="1"/>
              <a:t>produk</a:t>
            </a:r>
            <a:r>
              <a:rPr lang="en-US" dirty="0"/>
              <a:t> hardware dan software </a:t>
            </a:r>
            <a:r>
              <a:rPr lang="en-US" dirty="0" err="1"/>
              <a:t>untuk</a:t>
            </a:r>
            <a:r>
              <a:rPr lang="en-US" dirty="0"/>
              <a:t> </a:t>
            </a:r>
            <a:r>
              <a:rPr lang="en-US" dirty="0" err="1"/>
              <a:t>memenuhi</a:t>
            </a:r>
            <a:r>
              <a:rPr lang="en-US" dirty="0"/>
              <a:t> </a:t>
            </a:r>
            <a:r>
              <a:rPr lang="en-US" dirty="0" err="1"/>
              <a:t>kebutuhan</a:t>
            </a:r>
            <a:r>
              <a:rPr lang="en-US" dirty="0"/>
              <a:t> </a:t>
            </a:r>
            <a:r>
              <a:rPr lang="en-US" dirty="0" err="1"/>
              <a:t>digitalisasi</a:t>
            </a:r>
            <a:r>
              <a:rPr lang="en-US" dirty="0"/>
              <a:t> </a:t>
            </a:r>
            <a:r>
              <a:rPr lang="en-US" dirty="0" err="1"/>
              <a:t>tersebut</a:t>
            </a:r>
            <a:r>
              <a:rPr lang="en-US" dirty="0"/>
              <a:t>.</a:t>
            </a:r>
          </a:p>
          <a:p>
            <a:r>
              <a:rPr lang="en-US" dirty="0" err="1"/>
              <a:t>Produk-produk</a:t>
            </a:r>
            <a:r>
              <a:rPr lang="en-US" dirty="0"/>
              <a:t> </a:t>
            </a:r>
            <a:r>
              <a:rPr lang="en-US" dirty="0" err="1"/>
              <a:t>tersebut</a:t>
            </a:r>
            <a:r>
              <a:rPr lang="en-US" dirty="0"/>
              <a:t> </a:t>
            </a:r>
            <a:r>
              <a:rPr lang="en-US" dirty="0" err="1"/>
              <a:t>didesain</a:t>
            </a:r>
            <a:r>
              <a:rPr lang="en-US" dirty="0"/>
              <a:t> </a:t>
            </a:r>
            <a:r>
              <a:rPr lang="en-US" dirty="0" err="1"/>
              <a:t>secara</a:t>
            </a:r>
            <a:r>
              <a:rPr lang="en-US" dirty="0"/>
              <a:t> </a:t>
            </a:r>
            <a:r>
              <a:rPr lang="en-US" dirty="0" err="1"/>
              <a:t>terpisah</a:t>
            </a:r>
            <a:r>
              <a:rPr lang="en-US" dirty="0"/>
              <a:t>, </a:t>
            </a:r>
            <a:r>
              <a:rPr lang="en-US" dirty="0" err="1"/>
              <a:t>tetapi</a:t>
            </a:r>
            <a:r>
              <a:rPr lang="en-US" dirty="0"/>
              <a:t> </a:t>
            </a:r>
            <a:r>
              <a:rPr lang="en-US" dirty="0" err="1"/>
              <a:t>ada</a:t>
            </a:r>
            <a:r>
              <a:rPr lang="en-US" dirty="0"/>
              <a:t> </a:t>
            </a:r>
            <a:r>
              <a:rPr lang="en-US" dirty="0" err="1"/>
              <a:t>kebutuhan</a:t>
            </a:r>
            <a:r>
              <a:rPr lang="en-US" dirty="0"/>
              <a:t> </a:t>
            </a:r>
            <a:r>
              <a:rPr lang="en-US" dirty="0" err="1"/>
              <a:t>untuk</a:t>
            </a:r>
            <a:r>
              <a:rPr lang="en-US" dirty="0"/>
              <a:t> </a:t>
            </a:r>
            <a:r>
              <a:rPr lang="en-US" dirty="0" err="1"/>
              <a:t>membuat</a:t>
            </a:r>
            <a:r>
              <a:rPr lang="en-US" dirty="0"/>
              <a:t> </a:t>
            </a:r>
            <a:r>
              <a:rPr lang="en-US" dirty="0" err="1"/>
              <a:t>semua</a:t>
            </a:r>
            <a:r>
              <a:rPr lang="en-US" dirty="0"/>
              <a:t> </a:t>
            </a:r>
            <a:r>
              <a:rPr lang="en-US" dirty="0" err="1"/>
              <a:t>produk</a:t>
            </a:r>
            <a:r>
              <a:rPr lang="en-US" dirty="0"/>
              <a:t> </a:t>
            </a:r>
            <a:r>
              <a:rPr lang="en-US" dirty="0" err="1"/>
              <a:t>tersebut</a:t>
            </a:r>
            <a:r>
              <a:rPr lang="en-US" dirty="0"/>
              <a:t> </a:t>
            </a:r>
            <a:r>
              <a:rPr lang="en-US" dirty="0" err="1"/>
              <a:t>bisa</a:t>
            </a:r>
            <a:r>
              <a:rPr lang="en-US" dirty="0"/>
              <a:t> </a:t>
            </a:r>
            <a:r>
              <a:rPr lang="en-US" dirty="0" err="1"/>
              <a:t>bekerja</a:t>
            </a:r>
            <a:r>
              <a:rPr lang="en-US" dirty="0"/>
              <a:t> </a:t>
            </a:r>
            <a:r>
              <a:rPr lang="en-US" dirty="0" err="1"/>
              <a:t>sama</a:t>
            </a:r>
            <a:r>
              <a:rPr lang="en-US" dirty="0"/>
              <a:t> </a:t>
            </a:r>
            <a:r>
              <a:rPr lang="en-US" dirty="0" err="1"/>
              <a:t>untuk</a:t>
            </a:r>
            <a:r>
              <a:rPr lang="en-US" dirty="0"/>
              <a:t> </a:t>
            </a:r>
            <a:r>
              <a:rPr lang="en-US" dirty="0" err="1"/>
              <a:t>mendapatkan</a:t>
            </a:r>
            <a:r>
              <a:rPr lang="en-US" dirty="0"/>
              <a:t> </a:t>
            </a:r>
            <a:r>
              <a:rPr lang="en-US" dirty="0" err="1"/>
              <a:t>sebuah</a:t>
            </a:r>
            <a:r>
              <a:rPr lang="en-US" dirty="0"/>
              <a:t> proses </a:t>
            </a:r>
            <a:r>
              <a:rPr lang="en-US" dirty="0" err="1"/>
              <a:t>bisnis</a:t>
            </a:r>
            <a:r>
              <a:rPr lang="en-US" dirty="0"/>
              <a:t> digital yang </a:t>
            </a:r>
            <a:r>
              <a:rPr lang="en-US" dirty="0" err="1"/>
              <a:t>lebih</a:t>
            </a:r>
            <a:r>
              <a:rPr lang="en-US" dirty="0"/>
              <a:t> </a:t>
            </a:r>
            <a:r>
              <a:rPr lang="en-US" dirty="0" err="1"/>
              <a:t>efisien</a:t>
            </a:r>
            <a:r>
              <a:rPr lang="en-US" dirty="0"/>
              <a:t>.</a:t>
            </a:r>
          </a:p>
        </p:txBody>
      </p:sp>
    </p:spTree>
    <p:extLst>
      <p:ext uri="{BB962C8B-B14F-4D97-AF65-F5344CB8AC3E}">
        <p14:creationId xmlns:p14="http://schemas.microsoft.com/office/powerpoint/2010/main" val="179185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7741-866F-FC96-426C-781176B5B8AC}"/>
              </a:ext>
            </a:extLst>
          </p:cNvPr>
          <p:cNvSpPr>
            <a:spLocks noGrp="1"/>
          </p:cNvSpPr>
          <p:nvPr>
            <p:ph type="title"/>
          </p:nvPr>
        </p:nvSpPr>
        <p:spPr/>
        <p:txBody>
          <a:bodyPr/>
          <a:lstStyle/>
          <a:p>
            <a:r>
              <a:rPr lang="en-US" dirty="0"/>
              <a:t>What technologies have made IoT possible?</a:t>
            </a:r>
          </a:p>
        </p:txBody>
      </p:sp>
      <p:sp>
        <p:nvSpPr>
          <p:cNvPr id="3" name="Content Placeholder 2">
            <a:extLst>
              <a:ext uri="{FF2B5EF4-FFF2-40B4-BE49-F238E27FC236}">
                <a16:creationId xmlns:a16="http://schemas.microsoft.com/office/drawing/2014/main" id="{5EDFF540-00E8-21FD-C249-2755226AED95}"/>
              </a:ext>
            </a:extLst>
          </p:cNvPr>
          <p:cNvSpPr>
            <a:spLocks noGrp="1"/>
          </p:cNvSpPr>
          <p:nvPr>
            <p:ph idx="1"/>
          </p:nvPr>
        </p:nvSpPr>
        <p:spPr/>
        <p:txBody>
          <a:bodyPr/>
          <a:lstStyle/>
          <a:p>
            <a:pPr marL="514350" indent="-514350">
              <a:buFont typeface="+mj-lt"/>
              <a:buAutoNum type="arabicPeriod"/>
            </a:pPr>
            <a:r>
              <a:rPr lang="en-US" dirty="0"/>
              <a:t>Access to low-cost, low-power sensor technology. </a:t>
            </a:r>
          </a:p>
          <a:p>
            <a:pPr marL="514350" indent="-514350">
              <a:buFont typeface="+mj-lt"/>
              <a:buAutoNum type="arabicPeriod"/>
            </a:pPr>
            <a:r>
              <a:rPr lang="en-US" dirty="0"/>
              <a:t>Connectivity</a:t>
            </a:r>
          </a:p>
          <a:p>
            <a:pPr marL="514350" indent="-514350">
              <a:buFont typeface="+mj-lt"/>
              <a:buAutoNum type="arabicPeriod"/>
            </a:pPr>
            <a:r>
              <a:rPr lang="en-US" dirty="0"/>
              <a:t>Cloud computing platforms</a:t>
            </a:r>
          </a:p>
          <a:p>
            <a:pPr marL="514350" indent="-514350">
              <a:buFont typeface="+mj-lt"/>
              <a:buAutoNum type="arabicPeriod"/>
            </a:pPr>
            <a:r>
              <a:rPr lang="en-US" dirty="0"/>
              <a:t>Machine learning and analytics</a:t>
            </a:r>
          </a:p>
          <a:p>
            <a:pPr marL="514350" indent="-514350">
              <a:buFont typeface="+mj-lt"/>
              <a:buAutoNum type="arabicPeriod"/>
            </a:pPr>
            <a:r>
              <a:rPr lang="en-US" dirty="0"/>
              <a:t>Conversational artificial intelligence (AI), like Alexa, Siri, Bixby</a:t>
            </a:r>
          </a:p>
        </p:txBody>
      </p:sp>
    </p:spTree>
    <p:extLst>
      <p:ext uri="{BB962C8B-B14F-4D97-AF65-F5344CB8AC3E}">
        <p14:creationId xmlns:p14="http://schemas.microsoft.com/office/powerpoint/2010/main" val="274119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EBEA-0C25-FE64-6F51-4E7BF70A6D1D}"/>
              </a:ext>
            </a:extLst>
          </p:cNvPr>
          <p:cNvSpPr>
            <a:spLocks noGrp="1"/>
          </p:cNvSpPr>
          <p:nvPr>
            <p:ph type="title"/>
          </p:nvPr>
        </p:nvSpPr>
        <p:spPr/>
        <p:txBody>
          <a:bodyPr/>
          <a:lstStyle/>
          <a:p>
            <a:r>
              <a:rPr lang="en-US" dirty="0"/>
              <a:t>What is industrial IoT?</a:t>
            </a:r>
          </a:p>
        </p:txBody>
      </p:sp>
      <p:sp>
        <p:nvSpPr>
          <p:cNvPr id="3" name="Content Placeholder 2">
            <a:extLst>
              <a:ext uri="{FF2B5EF4-FFF2-40B4-BE49-F238E27FC236}">
                <a16:creationId xmlns:a16="http://schemas.microsoft.com/office/drawing/2014/main" id="{125BCE9E-D178-0B1F-9B19-55853C8D080E}"/>
              </a:ext>
            </a:extLst>
          </p:cNvPr>
          <p:cNvSpPr>
            <a:spLocks noGrp="1"/>
          </p:cNvSpPr>
          <p:nvPr>
            <p:ph idx="1"/>
          </p:nvPr>
        </p:nvSpPr>
        <p:spPr/>
        <p:txBody>
          <a:bodyPr/>
          <a:lstStyle/>
          <a:p>
            <a:r>
              <a:rPr lang="en-US" dirty="0"/>
              <a:t>Industrial IoT (</a:t>
            </a:r>
            <a:r>
              <a:rPr lang="en-US" dirty="0" err="1"/>
              <a:t>IIoT</a:t>
            </a:r>
            <a:r>
              <a:rPr lang="en-US" dirty="0"/>
              <a:t>) refers to the application of IoT technology in industrial settings, especially with respect to instrumentation and control of sensors and devices that engage cloud technologies.</a:t>
            </a:r>
          </a:p>
          <a:p>
            <a:r>
              <a:rPr lang="en-US" dirty="0" err="1"/>
              <a:t>IIoT</a:t>
            </a:r>
            <a:r>
              <a:rPr lang="en-US" dirty="0"/>
              <a:t> is sometimes called the fourth wave of the industrial revolution, or Industry 4.0. The following are some common uses for </a:t>
            </a:r>
            <a:r>
              <a:rPr lang="en-US" dirty="0" err="1"/>
              <a:t>IIoT</a:t>
            </a:r>
            <a:r>
              <a:rPr lang="en-US" dirty="0"/>
              <a:t>:</a:t>
            </a:r>
          </a:p>
          <a:p>
            <a:pPr marL="914400" lvl="1" indent="-457200">
              <a:buFont typeface="+mj-lt"/>
              <a:buAutoNum type="arabicPeriod"/>
            </a:pPr>
            <a:r>
              <a:rPr lang="en-US" dirty="0"/>
              <a:t>Smart manufacturing</a:t>
            </a:r>
          </a:p>
          <a:p>
            <a:pPr marL="914400" lvl="1" indent="-457200">
              <a:buFont typeface="+mj-lt"/>
              <a:buAutoNum type="arabicPeriod"/>
            </a:pPr>
            <a:r>
              <a:rPr lang="en-US" dirty="0"/>
              <a:t>Connected assets and preventive and predictive maintenance</a:t>
            </a:r>
          </a:p>
          <a:p>
            <a:pPr marL="914400" lvl="1" indent="-457200">
              <a:buFont typeface="+mj-lt"/>
              <a:buAutoNum type="arabicPeriod"/>
            </a:pPr>
            <a:r>
              <a:rPr lang="en-US" dirty="0"/>
              <a:t>Smart power grids</a:t>
            </a:r>
          </a:p>
          <a:p>
            <a:pPr marL="914400" lvl="1" indent="-457200">
              <a:buFont typeface="+mj-lt"/>
              <a:buAutoNum type="arabicPeriod"/>
            </a:pPr>
            <a:r>
              <a:rPr lang="en-US" dirty="0"/>
              <a:t>Smart cities</a:t>
            </a:r>
          </a:p>
          <a:p>
            <a:pPr marL="914400" lvl="1" indent="-457200">
              <a:buFont typeface="+mj-lt"/>
              <a:buAutoNum type="arabicPeriod"/>
            </a:pPr>
            <a:r>
              <a:rPr lang="en-US" dirty="0"/>
              <a:t>Connected logistics</a:t>
            </a:r>
          </a:p>
          <a:p>
            <a:pPr marL="914400" lvl="1" indent="-457200">
              <a:buFont typeface="+mj-lt"/>
              <a:buAutoNum type="arabicPeriod"/>
            </a:pPr>
            <a:r>
              <a:rPr lang="en-US" dirty="0"/>
              <a:t>Smart digital supply chains</a:t>
            </a:r>
          </a:p>
        </p:txBody>
      </p:sp>
    </p:spTree>
    <p:extLst>
      <p:ext uri="{BB962C8B-B14F-4D97-AF65-F5344CB8AC3E}">
        <p14:creationId xmlns:p14="http://schemas.microsoft.com/office/powerpoint/2010/main" val="2638922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2AD5-DAA3-AF07-F66D-7BF6C0FB9192}"/>
              </a:ext>
            </a:extLst>
          </p:cNvPr>
          <p:cNvSpPr>
            <a:spLocks noGrp="1"/>
          </p:cNvSpPr>
          <p:nvPr>
            <p:ph type="title"/>
          </p:nvPr>
        </p:nvSpPr>
        <p:spPr/>
        <p:txBody>
          <a:bodyPr/>
          <a:lstStyle/>
          <a:p>
            <a:r>
              <a:rPr lang="en-US" dirty="0"/>
              <a:t>What industries can benefit from IoT?</a:t>
            </a:r>
          </a:p>
        </p:txBody>
      </p:sp>
      <p:sp>
        <p:nvSpPr>
          <p:cNvPr id="3" name="Content Placeholder 2">
            <a:extLst>
              <a:ext uri="{FF2B5EF4-FFF2-40B4-BE49-F238E27FC236}">
                <a16:creationId xmlns:a16="http://schemas.microsoft.com/office/drawing/2014/main" id="{A16CB23A-07F9-744F-818C-2D62B26423DD}"/>
              </a:ext>
            </a:extLst>
          </p:cNvPr>
          <p:cNvSpPr>
            <a:spLocks noGrp="1"/>
          </p:cNvSpPr>
          <p:nvPr>
            <p:ph idx="1"/>
          </p:nvPr>
        </p:nvSpPr>
        <p:spPr>
          <a:xfrm>
            <a:off x="9416232" y="1120877"/>
            <a:ext cx="2536815" cy="4899641"/>
          </a:xfrm>
        </p:spPr>
        <p:txBody>
          <a:bodyPr/>
          <a:lstStyle/>
          <a:p>
            <a:pPr marL="0" indent="0">
              <a:buNone/>
            </a:pPr>
            <a:r>
              <a:rPr lang="en-US" b="1" dirty="0"/>
              <a:t>Manufacturing</a:t>
            </a:r>
          </a:p>
          <a:p>
            <a:pPr marL="0" indent="0">
              <a:buNone/>
            </a:pPr>
            <a:r>
              <a:rPr lang="en-US" sz="1600" dirty="0"/>
              <a:t>The main industrial goal of machine monitoring is to maximize profits, enhance productivity levels of those working on the shop floors, and minimize costs - without compromising the product or service quality</a:t>
            </a:r>
          </a:p>
        </p:txBody>
      </p:sp>
      <p:pic>
        <p:nvPicPr>
          <p:cNvPr id="1028" name="Picture 4" descr="How machine monitoring works">
            <a:extLst>
              <a:ext uri="{FF2B5EF4-FFF2-40B4-BE49-F238E27FC236}">
                <a16:creationId xmlns:a16="http://schemas.microsoft.com/office/drawing/2014/main" id="{844D62E1-258E-BC63-70A2-D43E710549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527"/>
          <a:stretch/>
        </p:blipFill>
        <p:spPr bwMode="auto">
          <a:xfrm>
            <a:off x="274638" y="1120877"/>
            <a:ext cx="4229941" cy="4899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machine monitoring works">
            <a:extLst>
              <a:ext uri="{FF2B5EF4-FFF2-40B4-BE49-F238E27FC236}">
                <a16:creationId xmlns:a16="http://schemas.microsoft.com/office/drawing/2014/main" id="{90CE9FD3-F4B8-6809-B228-12560B642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473"/>
          <a:stretch/>
        </p:blipFill>
        <p:spPr bwMode="auto">
          <a:xfrm>
            <a:off x="4580686" y="1120877"/>
            <a:ext cx="4670163" cy="4899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032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2AD5-DAA3-AF07-F66D-7BF6C0FB9192}"/>
              </a:ext>
            </a:extLst>
          </p:cNvPr>
          <p:cNvSpPr>
            <a:spLocks noGrp="1"/>
          </p:cNvSpPr>
          <p:nvPr>
            <p:ph type="title"/>
          </p:nvPr>
        </p:nvSpPr>
        <p:spPr/>
        <p:txBody>
          <a:bodyPr/>
          <a:lstStyle/>
          <a:p>
            <a:r>
              <a:rPr lang="en-US" dirty="0"/>
              <a:t>What industries can benefit from IoT?</a:t>
            </a:r>
          </a:p>
        </p:txBody>
      </p:sp>
      <p:sp>
        <p:nvSpPr>
          <p:cNvPr id="3" name="Content Placeholder 2">
            <a:extLst>
              <a:ext uri="{FF2B5EF4-FFF2-40B4-BE49-F238E27FC236}">
                <a16:creationId xmlns:a16="http://schemas.microsoft.com/office/drawing/2014/main" id="{A16CB23A-07F9-744F-818C-2D62B26423DD}"/>
              </a:ext>
            </a:extLst>
          </p:cNvPr>
          <p:cNvSpPr>
            <a:spLocks noGrp="1"/>
          </p:cNvSpPr>
          <p:nvPr>
            <p:ph idx="1"/>
          </p:nvPr>
        </p:nvSpPr>
        <p:spPr>
          <a:xfrm>
            <a:off x="6096000" y="1253330"/>
            <a:ext cx="5594647" cy="4899641"/>
          </a:xfrm>
        </p:spPr>
        <p:txBody>
          <a:bodyPr/>
          <a:lstStyle/>
          <a:p>
            <a:pPr marL="0" indent="0">
              <a:buNone/>
            </a:pPr>
            <a:r>
              <a:rPr lang="en-US" b="1" dirty="0"/>
              <a:t>Automotive</a:t>
            </a:r>
          </a:p>
          <a:p>
            <a:pPr marL="0" indent="0">
              <a:buNone/>
            </a:pPr>
            <a:r>
              <a:rPr lang="en-US" sz="1800" dirty="0"/>
              <a:t>Connected vehicle systems could monitor air quality, traffic flow or even road conditions in real-time. Implementing IoT technologies can help transportation businesses profit from the following things:</a:t>
            </a:r>
          </a:p>
          <a:p>
            <a:pPr marL="344488" indent="-344488">
              <a:buAutoNum type="arabicPeriod"/>
            </a:pPr>
            <a:r>
              <a:rPr lang="en-US" sz="1800" dirty="0"/>
              <a:t>Cargo tracking</a:t>
            </a:r>
          </a:p>
          <a:p>
            <a:pPr marL="344488" indent="-344488">
              <a:buAutoNum type="arabicPeriod"/>
            </a:pPr>
            <a:r>
              <a:rPr lang="en-US" sz="1800" dirty="0"/>
              <a:t>Fleet management</a:t>
            </a:r>
          </a:p>
          <a:p>
            <a:pPr marL="344488" indent="-344488">
              <a:buAutoNum type="arabicPeriod"/>
            </a:pPr>
            <a:r>
              <a:rPr lang="en-US" sz="1800" dirty="0"/>
              <a:t>Predictive maintenance</a:t>
            </a:r>
          </a:p>
          <a:p>
            <a:pPr marL="344488" indent="-344488">
              <a:buAutoNum type="arabicPeriod"/>
            </a:pPr>
            <a:r>
              <a:rPr lang="en-US" sz="1800" dirty="0"/>
              <a:t>Optimal route planning</a:t>
            </a:r>
          </a:p>
          <a:p>
            <a:pPr marL="344488" indent="-344488">
              <a:buAutoNum type="arabicPeriod"/>
            </a:pPr>
            <a:r>
              <a:rPr lang="en-US" sz="1800" dirty="0"/>
              <a:t>Driver status monitoring</a:t>
            </a:r>
          </a:p>
        </p:txBody>
      </p:sp>
      <p:pic>
        <p:nvPicPr>
          <p:cNvPr id="2050" name="Picture 2" descr="IoT solutions for the automotive industry">
            <a:extLst>
              <a:ext uri="{FF2B5EF4-FFF2-40B4-BE49-F238E27FC236}">
                <a16:creationId xmlns:a16="http://schemas.microsoft.com/office/drawing/2014/main" id="{F8573993-D386-479F-6294-8462EE078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24" y="1253330"/>
            <a:ext cx="5096575" cy="474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0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C4521C-FFC9-410A-8341-7CE9C3B3744F}"/>
              </a:ext>
            </a:extLst>
          </p:cNvPr>
          <p:cNvSpPr>
            <a:spLocks noGrp="1"/>
          </p:cNvSpPr>
          <p:nvPr>
            <p:ph type="ctrTitle"/>
          </p:nvPr>
        </p:nvSpPr>
        <p:spPr>
          <a:xfrm>
            <a:off x="360218" y="1122363"/>
            <a:ext cx="7842488" cy="2387600"/>
          </a:xfrm>
        </p:spPr>
        <p:txBody>
          <a:bodyPr>
            <a:normAutofit/>
          </a:bodyPr>
          <a:lstStyle/>
          <a:p>
            <a:r>
              <a:rPr lang="en-US" sz="4400" dirty="0"/>
              <a:t>INTEGRASI </a:t>
            </a:r>
            <a:br>
              <a:rPr lang="en-US" sz="4400" dirty="0"/>
            </a:br>
            <a:r>
              <a:rPr lang="en-US" sz="4400" dirty="0"/>
              <a:t>DATA</a:t>
            </a:r>
          </a:p>
        </p:txBody>
      </p:sp>
    </p:spTree>
    <p:extLst>
      <p:ext uri="{BB962C8B-B14F-4D97-AF65-F5344CB8AC3E}">
        <p14:creationId xmlns:p14="http://schemas.microsoft.com/office/powerpoint/2010/main" val="1281234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FE46D5-76EB-F80E-B6CE-FEF2D7B8C6FF}"/>
              </a:ext>
            </a:extLst>
          </p:cNvPr>
          <p:cNvSpPr>
            <a:spLocks noGrp="1"/>
          </p:cNvSpPr>
          <p:nvPr>
            <p:ph type="title"/>
          </p:nvPr>
        </p:nvSpPr>
        <p:spPr/>
        <p:txBody>
          <a:bodyPr/>
          <a:lstStyle/>
          <a:p>
            <a:r>
              <a:rPr lang="en-US" dirty="0"/>
              <a:t>The natural complexity of data interfaces</a:t>
            </a:r>
          </a:p>
        </p:txBody>
      </p:sp>
      <p:pic>
        <p:nvPicPr>
          <p:cNvPr id="5" name="Content Placeholder 4">
            <a:extLst>
              <a:ext uri="{FF2B5EF4-FFF2-40B4-BE49-F238E27FC236}">
                <a16:creationId xmlns:a16="http://schemas.microsoft.com/office/drawing/2014/main" id="{5018B8B4-01ED-0806-6195-1AFB1A81A677}"/>
              </a:ext>
            </a:extLst>
          </p:cNvPr>
          <p:cNvPicPr>
            <a:picLocks noGrp="1" noChangeAspect="1"/>
          </p:cNvPicPr>
          <p:nvPr>
            <p:ph idx="4294967295"/>
          </p:nvPr>
        </p:nvPicPr>
        <p:blipFill>
          <a:blip r:embed="rId2"/>
          <a:stretch>
            <a:fillRect/>
          </a:stretch>
        </p:blipFill>
        <p:spPr>
          <a:xfrm>
            <a:off x="313331" y="2935157"/>
            <a:ext cx="5625353" cy="3184427"/>
          </a:xfrm>
        </p:spPr>
      </p:pic>
      <p:sp>
        <p:nvSpPr>
          <p:cNvPr id="8" name="TextBox 7">
            <a:extLst>
              <a:ext uri="{FF2B5EF4-FFF2-40B4-BE49-F238E27FC236}">
                <a16:creationId xmlns:a16="http://schemas.microsoft.com/office/drawing/2014/main" id="{48EF5C74-521B-3423-2E6D-366A7C99C9CE}"/>
              </a:ext>
            </a:extLst>
          </p:cNvPr>
          <p:cNvSpPr txBox="1"/>
          <p:nvPr/>
        </p:nvSpPr>
        <p:spPr>
          <a:xfrm>
            <a:off x="830826" y="1265385"/>
            <a:ext cx="4229762" cy="1754326"/>
          </a:xfrm>
          <a:prstGeom prst="rect">
            <a:avLst/>
          </a:prstGeom>
          <a:noFill/>
        </p:spPr>
        <p:txBody>
          <a:bodyPr wrap="square">
            <a:spAutoFit/>
          </a:bodyPr>
          <a:lstStyle/>
          <a:p>
            <a:r>
              <a:rPr lang="en-US" sz="1800" b="0" i="0" dirty="0">
                <a:solidFill>
                  <a:srgbClr val="000000"/>
                </a:solidFill>
                <a:effectLst/>
                <a:latin typeface="AdvP6F00"/>
              </a:rPr>
              <a:t>The average corporate computing environment is comprised of hundreds or even thousands of disparate and changing computer systems that have been built, purchased, and acquired</a:t>
            </a:r>
            <a:r>
              <a:rPr lang="en-US" dirty="0"/>
              <a:t> </a:t>
            </a:r>
            <a:br>
              <a:rPr lang="en-US" dirty="0"/>
            </a:br>
            <a:endParaRPr lang="en-US" dirty="0"/>
          </a:p>
        </p:txBody>
      </p:sp>
      <p:sp>
        <p:nvSpPr>
          <p:cNvPr id="10" name="TextBox 9">
            <a:extLst>
              <a:ext uri="{FF2B5EF4-FFF2-40B4-BE49-F238E27FC236}">
                <a16:creationId xmlns:a16="http://schemas.microsoft.com/office/drawing/2014/main" id="{C183E300-7ABD-E8E9-B3A0-B607F7354080}"/>
              </a:ext>
            </a:extLst>
          </p:cNvPr>
          <p:cNvSpPr txBox="1"/>
          <p:nvPr/>
        </p:nvSpPr>
        <p:spPr>
          <a:xfrm>
            <a:off x="6253317" y="1397675"/>
            <a:ext cx="5625351" cy="1477328"/>
          </a:xfrm>
          <a:prstGeom prst="rect">
            <a:avLst/>
          </a:prstGeom>
          <a:noFill/>
        </p:spPr>
        <p:txBody>
          <a:bodyPr wrap="square">
            <a:spAutoFit/>
          </a:bodyPr>
          <a:lstStyle/>
          <a:p>
            <a:r>
              <a:rPr lang="en-US" sz="1800" b="0" i="0" dirty="0">
                <a:solidFill>
                  <a:srgbClr val="000000"/>
                </a:solidFill>
                <a:effectLst/>
                <a:latin typeface="AdvP6F00"/>
              </a:rPr>
              <a:t>As more systems are added to an organization’s portfolio, the number and complexity of the interfaces between the systems grow dramatically, making management of those interfaces overwhelming.</a:t>
            </a:r>
            <a:r>
              <a:rPr lang="en-US" dirty="0"/>
              <a:t> </a:t>
            </a:r>
            <a:br>
              <a:rPr lang="en-US" dirty="0"/>
            </a:br>
            <a:endParaRPr lang="en-US" dirty="0"/>
          </a:p>
        </p:txBody>
      </p:sp>
      <p:sp>
        <p:nvSpPr>
          <p:cNvPr id="12" name="TextBox 11">
            <a:extLst>
              <a:ext uri="{FF2B5EF4-FFF2-40B4-BE49-F238E27FC236}">
                <a16:creationId xmlns:a16="http://schemas.microsoft.com/office/drawing/2014/main" id="{131E02B8-1CAE-32E3-11DE-AC3AA9107C7A}"/>
              </a:ext>
            </a:extLst>
          </p:cNvPr>
          <p:cNvSpPr txBox="1"/>
          <p:nvPr/>
        </p:nvSpPr>
        <p:spPr>
          <a:xfrm>
            <a:off x="6253317" y="3327041"/>
            <a:ext cx="4724400" cy="1200329"/>
          </a:xfrm>
          <a:prstGeom prst="rect">
            <a:avLst/>
          </a:prstGeom>
          <a:noFill/>
        </p:spPr>
        <p:txBody>
          <a:bodyPr wrap="square">
            <a:spAutoFit/>
          </a:bodyPr>
          <a:lstStyle/>
          <a:p>
            <a:r>
              <a:rPr lang="en-US" sz="1800" b="0" i="0" dirty="0">
                <a:solidFill>
                  <a:srgbClr val="000000"/>
                </a:solidFill>
                <a:effectLst/>
                <a:latin typeface="AdvP6F00"/>
              </a:rPr>
              <a:t>The number of interfaces between applications and systems may become an exponential factor of the number of systems.</a:t>
            </a:r>
            <a:r>
              <a:rPr lang="en-US" dirty="0"/>
              <a:t> </a:t>
            </a:r>
            <a:br>
              <a:rPr lang="en-US" dirty="0"/>
            </a:br>
            <a:endParaRPr lang="en-US" dirty="0"/>
          </a:p>
        </p:txBody>
      </p:sp>
      <p:sp>
        <p:nvSpPr>
          <p:cNvPr id="14" name="TextBox 13">
            <a:extLst>
              <a:ext uri="{FF2B5EF4-FFF2-40B4-BE49-F238E27FC236}">
                <a16:creationId xmlns:a16="http://schemas.microsoft.com/office/drawing/2014/main" id="{E1BD357A-6190-9AC5-1BD9-3664E2E8007E}"/>
              </a:ext>
            </a:extLst>
          </p:cNvPr>
          <p:cNvSpPr txBox="1"/>
          <p:nvPr/>
        </p:nvSpPr>
        <p:spPr>
          <a:xfrm>
            <a:off x="6253317" y="4919255"/>
            <a:ext cx="5279922" cy="1477328"/>
          </a:xfrm>
          <a:prstGeom prst="rect">
            <a:avLst/>
          </a:prstGeom>
          <a:noFill/>
        </p:spPr>
        <p:txBody>
          <a:bodyPr wrap="square">
            <a:spAutoFit/>
          </a:bodyPr>
          <a:lstStyle/>
          <a:p>
            <a:r>
              <a:rPr lang="en-US" sz="1800" b="0" i="0" dirty="0">
                <a:solidFill>
                  <a:srgbClr val="000000"/>
                </a:solidFill>
                <a:effectLst/>
                <a:latin typeface="AdvP6F00"/>
              </a:rPr>
              <a:t>An organization that develops interfaces without an enterprise data integration strategy can quickly find managing the vast numbers of interfaces that ensue impossible.</a:t>
            </a:r>
            <a:r>
              <a:rPr lang="en-US" dirty="0"/>
              <a:t> </a:t>
            </a:r>
            <a:br>
              <a:rPr lang="en-US" dirty="0"/>
            </a:br>
            <a:endParaRPr lang="en-US" dirty="0"/>
          </a:p>
        </p:txBody>
      </p:sp>
      <p:pic>
        <p:nvPicPr>
          <p:cNvPr id="4" name="Graphic 3" descr="Chevron arrows with solid fill">
            <a:extLst>
              <a:ext uri="{FF2B5EF4-FFF2-40B4-BE49-F238E27FC236}">
                <a16:creationId xmlns:a16="http://schemas.microsoft.com/office/drawing/2014/main" id="{4435FE89-678E-4F65-0D22-3F9C0896BB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1581879"/>
            <a:ext cx="914400" cy="914400"/>
          </a:xfrm>
          <a:prstGeom prst="rect">
            <a:avLst/>
          </a:prstGeom>
        </p:spPr>
      </p:pic>
    </p:spTree>
    <p:extLst>
      <p:ext uri="{BB962C8B-B14F-4D97-AF65-F5344CB8AC3E}">
        <p14:creationId xmlns:p14="http://schemas.microsoft.com/office/powerpoint/2010/main" val="3622478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FE46D5-76EB-F80E-B6CE-FEF2D7B8C6FF}"/>
              </a:ext>
            </a:extLst>
          </p:cNvPr>
          <p:cNvSpPr>
            <a:spLocks noGrp="1"/>
          </p:cNvSpPr>
          <p:nvPr>
            <p:ph type="title"/>
          </p:nvPr>
        </p:nvSpPr>
        <p:spPr/>
        <p:txBody>
          <a:bodyPr/>
          <a:lstStyle/>
          <a:p>
            <a:r>
              <a:rPr lang="en-US" dirty="0"/>
              <a:t>Purchased vendor packages</a:t>
            </a:r>
          </a:p>
        </p:txBody>
      </p:sp>
      <p:sp>
        <p:nvSpPr>
          <p:cNvPr id="2" name="Content Placeholder 1">
            <a:extLst>
              <a:ext uri="{FF2B5EF4-FFF2-40B4-BE49-F238E27FC236}">
                <a16:creationId xmlns:a16="http://schemas.microsoft.com/office/drawing/2014/main" id="{0AA166E6-5142-702B-F69A-A3DD3BDF0DA4}"/>
              </a:ext>
            </a:extLst>
          </p:cNvPr>
          <p:cNvSpPr>
            <a:spLocks noGrp="1"/>
          </p:cNvSpPr>
          <p:nvPr>
            <p:ph idx="1"/>
          </p:nvPr>
        </p:nvSpPr>
        <p:spPr/>
        <p:txBody>
          <a:bodyPr/>
          <a:lstStyle/>
          <a:p>
            <a:r>
              <a:rPr lang="en-US" dirty="0">
                <a:solidFill>
                  <a:srgbClr val="000000"/>
                </a:solidFill>
                <a:latin typeface="AdvP6F00"/>
              </a:rPr>
              <a:t>It has been the general consensus for years that, in most cases, except for strategically differentiating applications, it is more cost effective to purchase packages and configure appropriately for the organization</a:t>
            </a:r>
          </a:p>
          <a:p>
            <a:r>
              <a:rPr lang="en-US" sz="2800" b="0" i="0" dirty="0">
                <a:solidFill>
                  <a:srgbClr val="000000"/>
                </a:solidFill>
                <a:effectLst/>
                <a:latin typeface="AdvP6F00"/>
              </a:rPr>
              <a:t>Another term for purchased package is COTS (Commercial Off the Shelf) software.</a:t>
            </a:r>
            <a:r>
              <a:rPr lang="en-US" dirty="0"/>
              <a:t> </a:t>
            </a:r>
            <a:br>
              <a:rPr lang="en-US" dirty="0"/>
            </a:br>
            <a:endParaRPr lang="en-US" dirty="0"/>
          </a:p>
          <a:p>
            <a:endParaRPr lang="en-US" dirty="0"/>
          </a:p>
          <a:p>
            <a:endParaRPr lang="en-US" dirty="0"/>
          </a:p>
        </p:txBody>
      </p:sp>
    </p:spTree>
    <p:extLst>
      <p:ext uri="{BB962C8B-B14F-4D97-AF65-F5344CB8AC3E}">
        <p14:creationId xmlns:p14="http://schemas.microsoft.com/office/powerpoint/2010/main" val="3631532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2C0F-B8E6-8E74-1366-4506C855ED8C}"/>
              </a:ext>
            </a:extLst>
          </p:cNvPr>
          <p:cNvSpPr>
            <a:spLocks noGrp="1"/>
          </p:cNvSpPr>
          <p:nvPr>
            <p:ph type="title"/>
          </p:nvPr>
        </p:nvSpPr>
        <p:spPr/>
        <p:txBody>
          <a:bodyPr/>
          <a:lstStyle/>
          <a:p>
            <a:r>
              <a:rPr lang="en-US" dirty="0"/>
              <a:t>Data in motion</a:t>
            </a:r>
          </a:p>
        </p:txBody>
      </p:sp>
      <p:sp>
        <p:nvSpPr>
          <p:cNvPr id="3" name="Content Placeholder 2">
            <a:extLst>
              <a:ext uri="{FF2B5EF4-FFF2-40B4-BE49-F238E27FC236}">
                <a16:creationId xmlns:a16="http://schemas.microsoft.com/office/drawing/2014/main" id="{23373132-13D9-BBA9-C6B8-E55F89BCBE78}"/>
              </a:ext>
            </a:extLst>
          </p:cNvPr>
          <p:cNvSpPr>
            <a:spLocks noGrp="1"/>
          </p:cNvSpPr>
          <p:nvPr>
            <p:ph idx="1"/>
          </p:nvPr>
        </p:nvSpPr>
        <p:spPr/>
        <p:txBody>
          <a:bodyPr/>
          <a:lstStyle/>
          <a:p>
            <a:r>
              <a:rPr lang="en-US" dirty="0"/>
              <a:t>Data in motion: data that travels between systems, applications, data stores, and organizations.</a:t>
            </a:r>
          </a:p>
          <a:p>
            <a:r>
              <a:rPr lang="en-US" dirty="0"/>
              <a:t>“data in motion” is the central to the effectiveness of any organization</a:t>
            </a:r>
          </a:p>
          <a:p>
            <a:r>
              <a:rPr lang="en-US" dirty="0"/>
              <a:t>Data integration in practice:</a:t>
            </a:r>
          </a:p>
          <a:p>
            <a:pPr lvl="1"/>
            <a:r>
              <a:rPr lang="en-US" sz="2400" dirty="0"/>
              <a:t>Integrating into a common format—transforming data</a:t>
            </a:r>
          </a:p>
          <a:p>
            <a:pPr lvl="1"/>
            <a:r>
              <a:rPr lang="en-US" dirty="0"/>
              <a:t>Migrating data from one system to another</a:t>
            </a:r>
          </a:p>
          <a:p>
            <a:pPr lvl="1"/>
            <a:r>
              <a:rPr lang="en-US" dirty="0"/>
              <a:t>Moving data around the organization</a:t>
            </a:r>
          </a:p>
          <a:p>
            <a:pPr lvl="1"/>
            <a:r>
              <a:rPr lang="en-US" dirty="0"/>
              <a:t>Pulling information from unstructured data</a:t>
            </a:r>
          </a:p>
          <a:p>
            <a:pPr lvl="1"/>
            <a:r>
              <a:rPr lang="en-US" sz="2400" dirty="0"/>
              <a:t>……(</a:t>
            </a:r>
            <a:r>
              <a:rPr lang="en-US" sz="2400" dirty="0" err="1"/>
              <a:t>dibicarakan</a:t>
            </a:r>
            <a:r>
              <a:rPr lang="en-US" sz="2400" dirty="0"/>
              <a:t> </a:t>
            </a:r>
            <a:r>
              <a:rPr lang="en-US" sz="2400" dirty="0" err="1"/>
              <a:t>lebih</a:t>
            </a:r>
            <a:r>
              <a:rPr lang="en-US" sz="2400" dirty="0"/>
              <a:t> </a:t>
            </a:r>
            <a:r>
              <a:rPr lang="en-US" sz="2400" dirty="0" err="1"/>
              <a:t>lanjut</a:t>
            </a:r>
            <a:r>
              <a:rPr lang="en-US" sz="2400" dirty="0"/>
              <a:t> pada </a:t>
            </a:r>
            <a:r>
              <a:rPr lang="en-US" sz="2400" dirty="0" err="1"/>
              <a:t>pembahasan</a:t>
            </a:r>
            <a:r>
              <a:rPr lang="en-US" sz="2400" dirty="0"/>
              <a:t> </a:t>
            </a:r>
            <a:r>
              <a:rPr lang="en-US" sz="2400" dirty="0" err="1"/>
              <a:t>integrasi</a:t>
            </a:r>
            <a:r>
              <a:rPr lang="en-US" sz="2400" dirty="0"/>
              <a:t> data)</a:t>
            </a:r>
          </a:p>
          <a:p>
            <a:pPr lvl="1"/>
            <a:endParaRPr lang="en-US" dirty="0"/>
          </a:p>
        </p:txBody>
      </p:sp>
    </p:spTree>
    <p:extLst>
      <p:ext uri="{BB962C8B-B14F-4D97-AF65-F5344CB8AC3E}">
        <p14:creationId xmlns:p14="http://schemas.microsoft.com/office/powerpoint/2010/main" val="2218938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7B18-1A22-9FCA-62B7-23E2DEE43419}"/>
              </a:ext>
            </a:extLst>
          </p:cNvPr>
          <p:cNvSpPr>
            <a:spLocks noGrp="1"/>
          </p:cNvSpPr>
          <p:nvPr>
            <p:ph type="title"/>
          </p:nvPr>
        </p:nvSpPr>
        <p:spPr/>
        <p:txBody>
          <a:bodyPr>
            <a:noAutofit/>
          </a:bodyPr>
          <a:lstStyle/>
          <a:p>
            <a:r>
              <a:rPr lang="en-US" sz="3600" dirty="0"/>
              <a:t>Integrating into a common format—transforming data</a:t>
            </a:r>
          </a:p>
        </p:txBody>
      </p:sp>
      <p:sp>
        <p:nvSpPr>
          <p:cNvPr id="3" name="Content Placeholder 2">
            <a:extLst>
              <a:ext uri="{FF2B5EF4-FFF2-40B4-BE49-F238E27FC236}">
                <a16:creationId xmlns:a16="http://schemas.microsoft.com/office/drawing/2014/main" id="{F91501BB-A063-8E57-D45E-3046C5867493}"/>
              </a:ext>
            </a:extLst>
          </p:cNvPr>
          <p:cNvSpPr>
            <a:spLocks noGrp="1"/>
          </p:cNvSpPr>
          <p:nvPr>
            <p:ph idx="1"/>
          </p:nvPr>
        </p:nvSpPr>
        <p:spPr>
          <a:xfrm>
            <a:off x="7405162" y="1204535"/>
            <a:ext cx="4423046" cy="4899641"/>
          </a:xfrm>
        </p:spPr>
        <p:txBody>
          <a:bodyPr/>
          <a:lstStyle/>
          <a:p>
            <a:r>
              <a:rPr lang="en-US" dirty="0"/>
              <a:t>Usually, the most complex and difficult part of integrating data is transforming data into a common format. </a:t>
            </a:r>
          </a:p>
        </p:txBody>
      </p:sp>
      <p:pic>
        <p:nvPicPr>
          <p:cNvPr id="5" name="Picture 4">
            <a:extLst>
              <a:ext uri="{FF2B5EF4-FFF2-40B4-BE49-F238E27FC236}">
                <a16:creationId xmlns:a16="http://schemas.microsoft.com/office/drawing/2014/main" id="{4F45ECF0-AF54-5DFB-444D-5B76DC58591B}"/>
              </a:ext>
            </a:extLst>
          </p:cNvPr>
          <p:cNvPicPr>
            <a:picLocks noChangeAspect="1"/>
          </p:cNvPicPr>
          <p:nvPr/>
        </p:nvPicPr>
        <p:blipFill>
          <a:blip r:embed="rId2"/>
          <a:stretch>
            <a:fillRect/>
          </a:stretch>
        </p:blipFill>
        <p:spPr>
          <a:xfrm>
            <a:off x="107994" y="1204535"/>
            <a:ext cx="7297168" cy="4839375"/>
          </a:xfrm>
          <a:prstGeom prst="rect">
            <a:avLst/>
          </a:prstGeom>
        </p:spPr>
      </p:pic>
    </p:spTree>
    <p:extLst>
      <p:ext uri="{BB962C8B-B14F-4D97-AF65-F5344CB8AC3E}">
        <p14:creationId xmlns:p14="http://schemas.microsoft.com/office/powerpoint/2010/main" val="2330534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7F74-F514-F73C-82B0-0C8CAD3F0F31}"/>
              </a:ext>
            </a:extLst>
          </p:cNvPr>
          <p:cNvSpPr>
            <a:spLocks noGrp="1"/>
          </p:cNvSpPr>
          <p:nvPr>
            <p:ph type="title"/>
          </p:nvPr>
        </p:nvSpPr>
        <p:spPr/>
        <p:txBody>
          <a:bodyPr/>
          <a:lstStyle/>
          <a:p>
            <a:r>
              <a:rPr lang="en-US" dirty="0"/>
              <a:t>Migrating data from one system to another</a:t>
            </a:r>
          </a:p>
        </p:txBody>
      </p:sp>
      <p:pic>
        <p:nvPicPr>
          <p:cNvPr id="5" name="Content Placeholder 4">
            <a:extLst>
              <a:ext uri="{FF2B5EF4-FFF2-40B4-BE49-F238E27FC236}">
                <a16:creationId xmlns:a16="http://schemas.microsoft.com/office/drawing/2014/main" id="{B618DB23-63E9-B397-4387-CD6F753A9321}"/>
              </a:ext>
            </a:extLst>
          </p:cNvPr>
          <p:cNvPicPr>
            <a:picLocks noGrp="1" noChangeAspect="1"/>
          </p:cNvPicPr>
          <p:nvPr>
            <p:ph idx="1"/>
          </p:nvPr>
        </p:nvPicPr>
        <p:blipFill>
          <a:blip r:embed="rId2"/>
          <a:stretch>
            <a:fillRect/>
          </a:stretch>
        </p:blipFill>
        <p:spPr>
          <a:xfrm>
            <a:off x="622506" y="1144383"/>
            <a:ext cx="7025197" cy="4900612"/>
          </a:xfrm>
        </p:spPr>
      </p:pic>
      <p:sp>
        <p:nvSpPr>
          <p:cNvPr id="7" name="TextBox 6">
            <a:extLst>
              <a:ext uri="{FF2B5EF4-FFF2-40B4-BE49-F238E27FC236}">
                <a16:creationId xmlns:a16="http://schemas.microsoft.com/office/drawing/2014/main" id="{4AA87039-7FF9-508F-E5C4-400DA0396A22}"/>
              </a:ext>
            </a:extLst>
          </p:cNvPr>
          <p:cNvSpPr txBox="1"/>
          <p:nvPr/>
        </p:nvSpPr>
        <p:spPr>
          <a:xfrm>
            <a:off x="8170605" y="1744828"/>
            <a:ext cx="3800169" cy="2031325"/>
          </a:xfrm>
          <a:prstGeom prst="rect">
            <a:avLst/>
          </a:prstGeom>
          <a:noFill/>
        </p:spPr>
        <p:txBody>
          <a:bodyPr wrap="square">
            <a:spAutoFit/>
          </a:bodyPr>
          <a:lstStyle/>
          <a:p>
            <a:r>
              <a:rPr lang="en-US" sz="1800" b="0" i="0" dirty="0">
                <a:solidFill>
                  <a:srgbClr val="000000"/>
                </a:solidFill>
                <a:effectLst/>
                <a:latin typeface="AdvP6F00"/>
              </a:rPr>
              <a:t>When an application in an organization is replaced, either by a new custom application or by a purchased package, data from the old system needs to be migrated to the new application.</a:t>
            </a:r>
            <a:r>
              <a:rPr lang="en-US" dirty="0"/>
              <a:t> </a:t>
            </a:r>
            <a:br>
              <a:rPr lang="en-US" dirty="0"/>
            </a:br>
            <a:endParaRPr lang="en-US" dirty="0"/>
          </a:p>
        </p:txBody>
      </p:sp>
    </p:spTree>
    <p:extLst>
      <p:ext uri="{BB962C8B-B14F-4D97-AF65-F5344CB8AC3E}">
        <p14:creationId xmlns:p14="http://schemas.microsoft.com/office/powerpoint/2010/main" val="196396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6C96-70E4-190D-C617-1A79B2689279}"/>
              </a:ext>
            </a:extLst>
          </p:cNvPr>
          <p:cNvSpPr>
            <a:spLocks noGrp="1"/>
          </p:cNvSpPr>
          <p:nvPr>
            <p:ph type="title"/>
          </p:nvPr>
        </p:nvSpPr>
        <p:spPr/>
        <p:txBody>
          <a:bodyPr/>
          <a:lstStyle/>
          <a:p>
            <a:r>
              <a:rPr lang="en-US" dirty="0" err="1"/>
              <a:t>Definisi</a:t>
            </a:r>
            <a:endParaRPr lang="en-US" dirty="0"/>
          </a:p>
        </p:txBody>
      </p:sp>
      <p:sp>
        <p:nvSpPr>
          <p:cNvPr id="3" name="Content Placeholder 2">
            <a:extLst>
              <a:ext uri="{FF2B5EF4-FFF2-40B4-BE49-F238E27FC236}">
                <a16:creationId xmlns:a16="http://schemas.microsoft.com/office/drawing/2014/main" id="{1E59A85A-C31C-04C2-5FFB-AC16B83B3221}"/>
              </a:ext>
            </a:extLst>
          </p:cNvPr>
          <p:cNvSpPr>
            <a:spLocks noGrp="1"/>
          </p:cNvSpPr>
          <p:nvPr>
            <p:ph idx="1"/>
          </p:nvPr>
        </p:nvSpPr>
        <p:spPr/>
        <p:txBody>
          <a:bodyPr>
            <a:normAutofit/>
          </a:bodyPr>
          <a:lstStyle/>
          <a:p>
            <a:r>
              <a:rPr lang="en-US" b="1" u="sng" dirty="0"/>
              <a:t>Integrasi </a:t>
            </a:r>
            <a:r>
              <a:rPr lang="en-US" b="1" u="sng" dirty="0" err="1"/>
              <a:t>Sistem</a:t>
            </a:r>
            <a:r>
              <a:rPr lang="en-US" dirty="0"/>
              <a:t> </a:t>
            </a:r>
            <a:r>
              <a:rPr lang="en-US" dirty="0" err="1"/>
              <a:t>adalah</a:t>
            </a:r>
            <a:r>
              <a:rPr lang="en-US" dirty="0"/>
              <a:t> proses </a:t>
            </a:r>
            <a:r>
              <a:rPr lang="en-US" dirty="0" err="1"/>
              <a:t>menghubungkan</a:t>
            </a:r>
            <a:r>
              <a:rPr lang="en-US" dirty="0"/>
              <a:t> </a:t>
            </a:r>
            <a:r>
              <a:rPr lang="en-US" dirty="0" err="1"/>
              <a:t>atau</a:t>
            </a:r>
            <a:r>
              <a:rPr lang="en-US" dirty="0"/>
              <a:t> </a:t>
            </a:r>
            <a:r>
              <a:rPr lang="en-US" dirty="0" err="1"/>
              <a:t>menggabungkan</a:t>
            </a:r>
            <a:r>
              <a:rPr lang="en-US" dirty="0"/>
              <a:t> </a:t>
            </a:r>
            <a:r>
              <a:rPr lang="en-US" dirty="0" err="1"/>
              <a:t>berbagai</a:t>
            </a:r>
            <a:r>
              <a:rPr lang="en-US" dirty="0"/>
              <a:t> </a:t>
            </a:r>
            <a:r>
              <a:rPr lang="en-US" dirty="0" err="1"/>
              <a:t>macam</a:t>
            </a:r>
            <a:r>
              <a:rPr lang="en-US" dirty="0"/>
              <a:t> </a:t>
            </a:r>
            <a:r>
              <a:rPr lang="en-US" dirty="0" err="1"/>
              <a:t>komponen</a:t>
            </a:r>
            <a:r>
              <a:rPr lang="en-US" dirty="0"/>
              <a:t> </a:t>
            </a:r>
            <a:r>
              <a:rPr lang="en-US" dirty="0" err="1"/>
              <a:t>menjadi</a:t>
            </a:r>
            <a:r>
              <a:rPr lang="en-US" dirty="0"/>
              <a:t> </a:t>
            </a:r>
            <a:r>
              <a:rPr lang="en-US" dirty="0" err="1"/>
              <a:t>sebuah</a:t>
            </a:r>
            <a:r>
              <a:rPr lang="en-US" dirty="0"/>
              <a:t> </a:t>
            </a:r>
            <a:r>
              <a:rPr lang="en-US" dirty="0" err="1"/>
              <a:t>elemen</a:t>
            </a:r>
            <a:r>
              <a:rPr lang="en-US" dirty="0"/>
              <a:t> </a:t>
            </a:r>
            <a:r>
              <a:rPr lang="en-US" dirty="0" err="1"/>
              <a:t>tunggal</a:t>
            </a:r>
            <a:r>
              <a:rPr lang="en-US" dirty="0"/>
              <a:t> yang </a:t>
            </a:r>
            <a:r>
              <a:rPr lang="en-US" dirty="0" err="1"/>
              <a:t>dapat</a:t>
            </a:r>
            <a:r>
              <a:rPr lang="en-US" dirty="0"/>
              <a:t> </a:t>
            </a:r>
            <a:r>
              <a:rPr lang="en-US" dirty="0" err="1"/>
              <a:t>melakukan</a:t>
            </a:r>
            <a:r>
              <a:rPr lang="en-US" dirty="0"/>
              <a:t> </a:t>
            </a:r>
            <a:r>
              <a:rPr lang="en-US" dirty="0" err="1"/>
              <a:t>semua</a:t>
            </a:r>
            <a:r>
              <a:rPr lang="en-US" dirty="0"/>
              <a:t> </a:t>
            </a:r>
            <a:r>
              <a:rPr lang="en-US" dirty="0" err="1"/>
              <a:t>fungsi</a:t>
            </a:r>
            <a:r>
              <a:rPr lang="en-US" dirty="0"/>
              <a:t> </a:t>
            </a:r>
            <a:r>
              <a:rPr lang="en-US" dirty="0" err="1"/>
              <a:t>tertentu</a:t>
            </a:r>
            <a:r>
              <a:rPr lang="en-US" dirty="0"/>
              <a:t>.</a:t>
            </a:r>
          </a:p>
          <a:p>
            <a:r>
              <a:rPr lang="en-US" dirty="0" err="1"/>
              <a:t>Koneksi</a:t>
            </a:r>
            <a:r>
              <a:rPr lang="en-US" dirty="0"/>
              <a:t> </a:t>
            </a:r>
            <a:r>
              <a:rPr lang="en-US" dirty="0" err="1"/>
              <a:t>dari</a:t>
            </a:r>
            <a:r>
              <a:rPr lang="en-US" dirty="0"/>
              <a:t> </a:t>
            </a:r>
            <a:r>
              <a:rPr lang="en-US" dirty="0" err="1"/>
              <a:t>berbagai</a:t>
            </a:r>
            <a:r>
              <a:rPr lang="en-US" dirty="0"/>
              <a:t> </a:t>
            </a:r>
            <a:r>
              <a:rPr lang="en-US" dirty="0" err="1"/>
              <a:t>macam</a:t>
            </a:r>
            <a:r>
              <a:rPr lang="en-US" dirty="0"/>
              <a:t> </a:t>
            </a:r>
            <a:r>
              <a:rPr lang="en-US" dirty="0" err="1"/>
              <a:t>fitur</a:t>
            </a:r>
            <a:r>
              <a:rPr lang="en-US" dirty="0"/>
              <a:t> </a:t>
            </a:r>
            <a:r>
              <a:rPr lang="en-US" dirty="0" err="1"/>
              <a:t>melalui</a:t>
            </a:r>
            <a:r>
              <a:rPr lang="en-US" dirty="0"/>
              <a:t> </a:t>
            </a:r>
            <a:r>
              <a:rPr lang="en-US" dirty="0" err="1"/>
              <a:t>integrasi</a:t>
            </a:r>
            <a:r>
              <a:rPr lang="en-US" dirty="0"/>
              <a:t> </a:t>
            </a:r>
            <a:r>
              <a:rPr lang="en-US" dirty="0" err="1"/>
              <a:t>sistem</a:t>
            </a:r>
            <a:r>
              <a:rPr lang="en-US" dirty="0"/>
              <a:t> </a:t>
            </a:r>
            <a:r>
              <a:rPr lang="en-US" dirty="0" err="1"/>
              <a:t>menjadikan</a:t>
            </a:r>
            <a:r>
              <a:rPr lang="en-US" dirty="0"/>
              <a:t> </a:t>
            </a:r>
            <a:r>
              <a:rPr lang="en-US" dirty="0" err="1"/>
              <a:t>sebuah</a:t>
            </a:r>
            <a:r>
              <a:rPr lang="en-US" dirty="0"/>
              <a:t> </a:t>
            </a:r>
            <a:r>
              <a:rPr lang="en-US" u="sng" dirty="0" err="1"/>
              <a:t>sistem</a:t>
            </a:r>
            <a:r>
              <a:rPr lang="en-US" u="sng" dirty="0"/>
              <a:t> </a:t>
            </a:r>
            <a:r>
              <a:rPr lang="en-US" u="sng" dirty="0" err="1"/>
              <a:t>utama</a:t>
            </a:r>
            <a:r>
              <a:rPr lang="en-US" dirty="0"/>
              <a:t> </a:t>
            </a:r>
            <a:r>
              <a:rPr lang="en-US" dirty="0" err="1"/>
              <a:t>bisa</a:t>
            </a:r>
            <a:r>
              <a:rPr lang="en-US" dirty="0"/>
              <a:t> </a:t>
            </a:r>
            <a:r>
              <a:rPr lang="en-US" dirty="0" err="1"/>
              <a:t>menjalankan</a:t>
            </a:r>
            <a:r>
              <a:rPr lang="en-US" dirty="0"/>
              <a:t> </a:t>
            </a:r>
            <a:r>
              <a:rPr lang="en-US" dirty="0" err="1"/>
              <a:t>fungsionalitas</a:t>
            </a:r>
            <a:r>
              <a:rPr lang="en-US" dirty="0"/>
              <a:t> </a:t>
            </a:r>
            <a:r>
              <a:rPr lang="en-US" dirty="0" err="1"/>
              <a:t>khusus</a:t>
            </a:r>
            <a:r>
              <a:rPr lang="en-US" dirty="0"/>
              <a:t> yang </a:t>
            </a:r>
            <a:r>
              <a:rPr lang="en-US" dirty="0" err="1"/>
              <a:t>dibutuhkan</a:t>
            </a:r>
            <a:r>
              <a:rPr lang="en-US" dirty="0"/>
              <a:t> oleh </a:t>
            </a:r>
            <a:r>
              <a:rPr lang="en-US" dirty="0" err="1"/>
              <a:t>sebuah</a:t>
            </a:r>
            <a:r>
              <a:rPr lang="en-US" dirty="0"/>
              <a:t> </a:t>
            </a:r>
            <a:r>
              <a:rPr lang="en-US" dirty="0" err="1"/>
              <a:t>perusahaan</a:t>
            </a:r>
            <a:r>
              <a:rPr lang="en-US" dirty="0"/>
              <a:t>.</a:t>
            </a:r>
          </a:p>
        </p:txBody>
      </p:sp>
    </p:spTree>
    <p:extLst>
      <p:ext uri="{BB962C8B-B14F-4D97-AF65-F5344CB8AC3E}">
        <p14:creationId xmlns:p14="http://schemas.microsoft.com/office/powerpoint/2010/main" val="2274259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AA62-1A6C-55AA-B3E1-DC3840D71662}"/>
              </a:ext>
            </a:extLst>
          </p:cNvPr>
          <p:cNvSpPr>
            <a:spLocks noGrp="1"/>
          </p:cNvSpPr>
          <p:nvPr>
            <p:ph type="title"/>
          </p:nvPr>
        </p:nvSpPr>
        <p:spPr/>
        <p:txBody>
          <a:bodyPr/>
          <a:lstStyle/>
          <a:p>
            <a:r>
              <a:rPr lang="en-US" dirty="0"/>
              <a:t>Moving data around the organization</a:t>
            </a:r>
          </a:p>
        </p:txBody>
      </p:sp>
      <p:pic>
        <p:nvPicPr>
          <p:cNvPr id="5" name="Content Placeholder 4">
            <a:extLst>
              <a:ext uri="{FF2B5EF4-FFF2-40B4-BE49-F238E27FC236}">
                <a16:creationId xmlns:a16="http://schemas.microsoft.com/office/drawing/2014/main" id="{431D63A9-DE88-C0A1-E2F2-FCBE27C527B3}"/>
              </a:ext>
            </a:extLst>
          </p:cNvPr>
          <p:cNvPicPr>
            <a:picLocks noGrp="1" noChangeAspect="1"/>
          </p:cNvPicPr>
          <p:nvPr>
            <p:ph idx="1"/>
          </p:nvPr>
        </p:nvPicPr>
        <p:blipFill>
          <a:blip r:embed="rId2"/>
          <a:stretch>
            <a:fillRect/>
          </a:stretch>
        </p:blipFill>
        <p:spPr>
          <a:xfrm>
            <a:off x="724934" y="1055892"/>
            <a:ext cx="5247180" cy="4900612"/>
          </a:xfrm>
        </p:spPr>
      </p:pic>
      <p:sp>
        <p:nvSpPr>
          <p:cNvPr id="7" name="TextBox 6">
            <a:extLst>
              <a:ext uri="{FF2B5EF4-FFF2-40B4-BE49-F238E27FC236}">
                <a16:creationId xmlns:a16="http://schemas.microsoft.com/office/drawing/2014/main" id="{CC579085-AF34-2846-8BB7-AD20F1789476}"/>
              </a:ext>
            </a:extLst>
          </p:cNvPr>
          <p:cNvSpPr txBox="1"/>
          <p:nvPr/>
        </p:nvSpPr>
        <p:spPr>
          <a:xfrm>
            <a:off x="7305368" y="1753813"/>
            <a:ext cx="4744064" cy="2308324"/>
          </a:xfrm>
          <a:prstGeom prst="rect">
            <a:avLst/>
          </a:prstGeom>
          <a:noFill/>
        </p:spPr>
        <p:txBody>
          <a:bodyPr wrap="square">
            <a:spAutoFit/>
          </a:bodyPr>
          <a:lstStyle/>
          <a:p>
            <a:r>
              <a:rPr lang="en-US" sz="1800" b="0" i="0" dirty="0">
                <a:solidFill>
                  <a:srgbClr val="000000"/>
                </a:solidFill>
                <a:effectLst/>
                <a:latin typeface="AdvP6F00"/>
              </a:rPr>
              <a:t>it is critical to the organization that the applications in </a:t>
            </a:r>
            <a:r>
              <a:rPr lang="en-US" dirty="0">
                <a:solidFill>
                  <a:srgbClr val="000000"/>
                </a:solidFill>
                <a:latin typeface="AdvP6F00"/>
              </a:rPr>
              <a:t>an organization </a:t>
            </a:r>
            <a:r>
              <a:rPr lang="en-US" sz="1800" b="0" i="0" dirty="0">
                <a:solidFill>
                  <a:srgbClr val="000000"/>
                </a:solidFill>
                <a:effectLst/>
                <a:latin typeface="AdvP6F00"/>
              </a:rPr>
              <a:t>can share information between them. </a:t>
            </a:r>
          </a:p>
          <a:p>
            <a:endParaRPr lang="en-US" dirty="0">
              <a:solidFill>
                <a:srgbClr val="000000"/>
              </a:solidFill>
              <a:latin typeface="AdvP6F00"/>
            </a:endParaRPr>
          </a:p>
          <a:p>
            <a:r>
              <a:rPr lang="en-US" sz="1800" b="0" i="0" dirty="0">
                <a:solidFill>
                  <a:srgbClr val="000000"/>
                </a:solidFill>
                <a:effectLst/>
                <a:latin typeface="AdvP6F00"/>
              </a:rPr>
              <a:t>Independent, stand-alone applications that do not share data with the rest of the organization are becoming less and less useful.</a:t>
            </a:r>
            <a:r>
              <a:rPr lang="en-US" dirty="0"/>
              <a:t> </a:t>
            </a:r>
            <a:br>
              <a:rPr lang="en-US" dirty="0"/>
            </a:br>
            <a:endParaRPr lang="en-US" dirty="0"/>
          </a:p>
        </p:txBody>
      </p:sp>
    </p:spTree>
    <p:extLst>
      <p:ext uri="{BB962C8B-B14F-4D97-AF65-F5344CB8AC3E}">
        <p14:creationId xmlns:p14="http://schemas.microsoft.com/office/powerpoint/2010/main" val="1904345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184C-0E2E-9DDB-3AF1-C673BD5ECCC7}"/>
              </a:ext>
            </a:extLst>
          </p:cNvPr>
          <p:cNvSpPr>
            <a:spLocks noGrp="1"/>
          </p:cNvSpPr>
          <p:nvPr>
            <p:ph type="title"/>
          </p:nvPr>
        </p:nvSpPr>
        <p:spPr/>
        <p:txBody>
          <a:bodyPr/>
          <a:lstStyle/>
          <a:p>
            <a:r>
              <a:rPr lang="en-US" dirty="0"/>
              <a:t>Pulling information from unstructured data</a:t>
            </a:r>
          </a:p>
        </p:txBody>
      </p:sp>
      <p:pic>
        <p:nvPicPr>
          <p:cNvPr id="5" name="Content Placeholder 4">
            <a:extLst>
              <a:ext uri="{FF2B5EF4-FFF2-40B4-BE49-F238E27FC236}">
                <a16:creationId xmlns:a16="http://schemas.microsoft.com/office/drawing/2014/main" id="{69032AF3-EDE8-D300-7C5A-E3C6E58EB52F}"/>
              </a:ext>
            </a:extLst>
          </p:cNvPr>
          <p:cNvPicPr>
            <a:picLocks noGrp="1" noChangeAspect="1"/>
          </p:cNvPicPr>
          <p:nvPr>
            <p:ph idx="1"/>
          </p:nvPr>
        </p:nvPicPr>
        <p:blipFill>
          <a:blip r:embed="rId2"/>
          <a:stretch>
            <a:fillRect/>
          </a:stretch>
        </p:blipFill>
        <p:spPr>
          <a:xfrm>
            <a:off x="306737" y="1262370"/>
            <a:ext cx="8131334" cy="4489501"/>
          </a:xfrm>
        </p:spPr>
      </p:pic>
      <p:sp>
        <p:nvSpPr>
          <p:cNvPr id="7" name="TextBox 6">
            <a:extLst>
              <a:ext uri="{FF2B5EF4-FFF2-40B4-BE49-F238E27FC236}">
                <a16:creationId xmlns:a16="http://schemas.microsoft.com/office/drawing/2014/main" id="{1CD55163-85EB-40C2-9289-0187AB1CDFED}"/>
              </a:ext>
            </a:extLst>
          </p:cNvPr>
          <p:cNvSpPr txBox="1"/>
          <p:nvPr/>
        </p:nvSpPr>
        <p:spPr>
          <a:xfrm>
            <a:off x="8438071" y="1262370"/>
            <a:ext cx="3640048" cy="2862322"/>
          </a:xfrm>
          <a:prstGeom prst="rect">
            <a:avLst/>
          </a:prstGeom>
          <a:noFill/>
        </p:spPr>
        <p:txBody>
          <a:bodyPr wrap="square">
            <a:spAutoFit/>
          </a:bodyPr>
          <a:lstStyle/>
          <a:p>
            <a:r>
              <a:rPr lang="en-US" sz="1800" b="0" i="0" dirty="0">
                <a:solidFill>
                  <a:srgbClr val="000000"/>
                </a:solidFill>
                <a:effectLst/>
                <a:latin typeface="AdvP6F00"/>
              </a:rPr>
              <a:t>Now, it is imperative that organizations integrate their database (or structured) data with data in documents, e-mail, websites, social media, audio, and video files</a:t>
            </a:r>
            <a:r>
              <a:rPr lang="en-US" dirty="0"/>
              <a:t> </a:t>
            </a:r>
          </a:p>
          <a:p>
            <a:endParaRPr lang="en-US" dirty="0"/>
          </a:p>
          <a:p>
            <a:r>
              <a:rPr lang="en-US" dirty="0"/>
              <a:t>The common term for data outside of databases is </a:t>
            </a:r>
            <a:r>
              <a:rPr lang="en-US" i="1" dirty="0"/>
              <a:t>unstructured</a:t>
            </a:r>
          </a:p>
          <a:p>
            <a:r>
              <a:rPr lang="en-US" i="1" dirty="0"/>
              <a:t>data.</a:t>
            </a:r>
            <a:br>
              <a:rPr lang="en-US" dirty="0"/>
            </a:br>
            <a:endParaRPr lang="en-US" dirty="0"/>
          </a:p>
        </p:txBody>
      </p:sp>
    </p:spTree>
    <p:extLst>
      <p:ext uri="{BB962C8B-B14F-4D97-AF65-F5344CB8AC3E}">
        <p14:creationId xmlns:p14="http://schemas.microsoft.com/office/powerpoint/2010/main" val="485916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56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9D2B9E-EB77-89BF-4ECF-E186A16F2D59}"/>
              </a:ext>
            </a:extLst>
          </p:cNvPr>
          <p:cNvSpPr>
            <a:spLocks noGrp="1"/>
          </p:cNvSpPr>
          <p:nvPr>
            <p:ph type="title"/>
          </p:nvPr>
        </p:nvSpPr>
        <p:spPr/>
        <p:txBody>
          <a:bodyPr/>
          <a:lstStyle/>
          <a:p>
            <a:r>
              <a:rPr lang="en-US" dirty="0"/>
              <a:t>Integrasi </a:t>
            </a:r>
            <a:r>
              <a:rPr lang="id-ID" dirty="0"/>
              <a:t>sistem</a:t>
            </a:r>
            <a:r>
              <a:rPr lang="en-US" dirty="0"/>
              <a:t> </a:t>
            </a:r>
            <a:r>
              <a:rPr lang="en-US" dirty="0" err="1"/>
              <a:t>bisa</a:t>
            </a:r>
            <a:r>
              <a:rPr lang="en-US" dirty="0"/>
              <a:t> </a:t>
            </a:r>
            <a:r>
              <a:rPr lang="en-US" dirty="0" err="1"/>
              <a:t>dalam</a:t>
            </a:r>
            <a:r>
              <a:rPr lang="en-US" dirty="0"/>
              <a:t> </a:t>
            </a:r>
            <a:r>
              <a:rPr lang="en-US" dirty="0" err="1"/>
              <a:t>bentuk</a:t>
            </a:r>
            <a:r>
              <a:rPr lang="en-US" dirty="0"/>
              <a:t>…</a:t>
            </a:r>
          </a:p>
        </p:txBody>
      </p:sp>
      <p:sp>
        <p:nvSpPr>
          <p:cNvPr id="5" name="Text Placeholder 4">
            <a:extLst>
              <a:ext uri="{FF2B5EF4-FFF2-40B4-BE49-F238E27FC236}">
                <a16:creationId xmlns:a16="http://schemas.microsoft.com/office/drawing/2014/main" id="{8ACE7FB0-16C5-20B3-AA3B-B4497C557CFD}"/>
              </a:ext>
            </a:extLst>
          </p:cNvPr>
          <p:cNvSpPr>
            <a:spLocks noGrp="1"/>
          </p:cNvSpPr>
          <p:nvPr>
            <p:ph type="body" idx="1"/>
          </p:nvPr>
        </p:nvSpPr>
        <p:spPr>
          <a:xfrm>
            <a:off x="839788" y="786611"/>
            <a:ext cx="5157787" cy="823912"/>
          </a:xfrm>
        </p:spPr>
        <p:txBody>
          <a:bodyPr/>
          <a:lstStyle/>
          <a:p>
            <a:pPr algn="ctr"/>
            <a:r>
              <a:rPr lang="en-US" dirty="0"/>
              <a:t>mono-directional (one-way)</a:t>
            </a:r>
          </a:p>
        </p:txBody>
      </p:sp>
      <p:sp>
        <p:nvSpPr>
          <p:cNvPr id="7" name="Text Placeholder 6">
            <a:extLst>
              <a:ext uri="{FF2B5EF4-FFF2-40B4-BE49-F238E27FC236}">
                <a16:creationId xmlns:a16="http://schemas.microsoft.com/office/drawing/2014/main" id="{38F6EFD5-590C-5F08-B41B-7AC85270B94B}"/>
              </a:ext>
            </a:extLst>
          </p:cNvPr>
          <p:cNvSpPr>
            <a:spLocks noGrp="1"/>
          </p:cNvSpPr>
          <p:nvPr>
            <p:ph type="body" sz="quarter" idx="3"/>
          </p:nvPr>
        </p:nvSpPr>
        <p:spPr>
          <a:xfrm>
            <a:off x="6172200" y="786611"/>
            <a:ext cx="5183188" cy="823912"/>
          </a:xfrm>
        </p:spPr>
        <p:txBody>
          <a:bodyPr/>
          <a:lstStyle/>
          <a:p>
            <a:pPr algn="ctr"/>
            <a:r>
              <a:rPr lang="en-US" dirty="0"/>
              <a:t>bi-directional (both ways).</a:t>
            </a:r>
          </a:p>
        </p:txBody>
      </p:sp>
      <p:pic>
        <p:nvPicPr>
          <p:cNvPr id="1030" name="Picture 6" descr="One Way Both Ways Arrow Which Way Entertainment Gag Jokes Funny Notice ...">
            <a:extLst>
              <a:ext uri="{FF2B5EF4-FFF2-40B4-BE49-F238E27FC236}">
                <a16:creationId xmlns:a16="http://schemas.microsoft.com/office/drawing/2014/main" id="{534E1008-2C6E-B83E-71D8-63FE5B36D27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76387" y="1708252"/>
            <a:ext cx="3684588" cy="36845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415 Two Way Traffic Sign Stock Photos, Pictures &amp; Royalty-Free Images -  iStock | Two way street, Two way sign, Two ways">
            <a:extLst>
              <a:ext uri="{FF2B5EF4-FFF2-40B4-BE49-F238E27FC236}">
                <a16:creationId xmlns:a16="http://schemas.microsoft.com/office/drawing/2014/main" id="{ECE82B22-CDBE-13CB-E725-A2E376CD315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726802" y="1704437"/>
            <a:ext cx="2073984" cy="3449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7BCC78-A788-C9D8-0F21-482CC7A1F4A1}"/>
              </a:ext>
            </a:extLst>
          </p:cNvPr>
          <p:cNvSpPr txBox="1"/>
          <p:nvPr/>
        </p:nvSpPr>
        <p:spPr>
          <a:xfrm>
            <a:off x="318494" y="5669567"/>
            <a:ext cx="11645237" cy="646331"/>
          </a:xfrm>
          <a:prstGeom prst="rect">
            <a:avLst/>
          </a:prstGeom>
          <a:noFill/>
        </p:spPr>
        <p:txBody>
          <a:bodyPr wrap="square">
            <a:spAutoFit/>
          </a:bodyPr>
          <a:lstStyle/>
          <a:p>
            <a:r>
              <a:rPr lang="en-US" dirty="0" err="1"/>
              <a:t>Secara</a:t>
            </a:r>
            <a:r>
              <a:rPr lang="en-US" dirty="0"/>
              <a:t> </a:t>
            </a:r>
            <a:r>
              <a:rPr lang="en-US" dirty="0" err="1"/>
              <a:t>singkatnya</a:t>
            </a:r>
            <a:r>
              <a:rPr lang="en-US" dirty="0"/>
              <a:t>, data </a:t>
            </a:r>
            <a:r>
              <a:rPr lang="en-US" dirty="0" err="1"/>
              <a:t>ataupun</a:t>
            </a:r>
            <a:r>
              <a:rPr lang="en-US" dirty="0"/>
              <a:t> </a:t>
            </a:r>
            <a:r>
              <a:rPr lang="en-US" dirty="0" err="1"/>
              <a:t>fungsionalitas</a:t>
            </a:r>
            <a:r>
              <a:rPr lang="en-US" dirty="0"/>
              <a:t> </a:t>
            </a:r>
            <a:r>
              <a:rPr lang="en-US" dirty="0" err="1"/>
              <a:t>harus</a:t>
            </a:r>
            <a:r>
              <a:rPr lang="en-US" dirty="0"/>
              <a:t> </a:t>
            </a:r>
            <a:r>
              <a:rPr lang="en-US" dirty="0" err="1"/>
              <a:t>bisa</a:t>
            </a:r>
            <a:r>
              <a:rPr lang="en-US" dirty="0"/>
              <a:t> </a:t>
            </a:r>
            <a:r>
              <a:rPr lang="en-US" dirty="0" err="1"/>
              <a:t>berjalan</a:t>
            </a:r>
            <a:r>
              <a:rPr lang="en-US" dirty="0"/>
              <a:t> </a:t>
            </a:r>
            <a:r>
              <a:rPr lang="en-US" dirty="0" err="1"/>
              <a:t>dengan</a:t>
            </a:r>
            <a:r>
              <a:rPr lang="en-US" dirty="0"/>
              <a:t> </a:t>
            </a:r>
            <a:r>
              <a:rPr lang="en-US" dirty="0" err="1"/>
              <a:t>lancar</a:t>
            </a:r>
            <a:r>
              <a:rPr lang="en-US" dirty="0"/>
              <a:t> </a:t>
            </a:r>
            <a:r>
              <a:rPr lang="en-US" dirty="0" err="1"/>
              <a:t>antar</a:t>
            </a:r>
            <a:r>
              <a:rPr lang="en-US" dirty="0"/>
              <a:t> </a:t>
            </a:r>
            <a:r>
              <a:rPr lang="en-US" dirty="0" err="1"/>
              <a:t>fitur</a:t>
            </a:r>
            <a:r>
              <a:rPr lang="en-US" dirty="0"/>
              <a:t>/</a:t>
            </a:r>
            <a:r>
              <a:rPr lang="en-US" dirty="0" err="1"/>
              <a:t>sistem</a:t>
            </a:r>
            <a:r>
              <a:rPr lang="en-US" dirty="0"/>
              <a:t> yang </a:t>
            </a:r>
            <a:r>
              <a:rPr lang="en-US" dirty="0" err="1"/>
              <a:t>diintegrasikan</a:t>
            </a:r>
            <a:r>
              <a:rPr lang="en-US" dirty="0"/>
              <a:t> </a:t>
            </a:r>
            <a:r>
              <a:rPr lang="en-US" dirty="0" err="1"/>
              <a:t>sehingga</a:t>
            </a:r>
            <a:r>
              <a:rPr lang="en-US" dirty="0"/>
              <a:t> </a:t>
            </a:r>
            <a:r>
              <a:rPr lang="en-US" dirty="0" err="1"/>
              <a:t>mereka</a:t>
            </a:r>
            <a:r>
              <a:rPr lang="en-US" dirty="0"/>
              <a:t> </a:t>
            </a:r>
            <a:r>
              <a:rPr lang="en-US" dirty="0" err="1"/>
              <a:t>bisa</a:t>
            </a:r>
            <a:r>
              <a:rPr lang="en-US" dirty="0"/>
              <a:t> </a:t>
            </a:r>
            <a:r>
              <a:rPr lang="en-US" dirty="0" err="1"/>
              <a:t>berkomunikasi</a:t>
            </a:r>
            <a:r>
              <a:rPr lang="en-US" dirty="0"/>
              <a:t> </a:t>
            </a:r>
            <a:r>
              <a:rPr lang="en-US" dirty="0" err="1"/>
              <a:t>secara</a:t>
            </a:r>
            <a:r>
              <a:rPr lang="en-US" dirty="0"/>
              <a:t> optimal.</a:t>
            </a:r>
            <a:endParaRPr lang="id-ID" dirty="0"/>
          </a:p>
        </p:txBody>
      </p:sp>
    </p:spTree>
    <p:extLst>
      <p:ext uri="{BB962C8B-B14F-4D97-AF65-F5344CB8AC3E}">
        <p14:creationId xmlns:p14="http://schemas.microsoft.com/office/powerpoint/2010/main" val="314172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80CF-7404-C61A-D26A-A3D2D52225F3}"/>
              </a:ext>
            </a:extLst>
          </p:cNvPr>
          <p:cNvSpPr>
            <a:spLocks noGrp="1"/>
          </p:cNvSpPr>
          <p:nvPr>
            <p:ph type="title"/>
          </p:nvPr>
        </p:nvSpPr>
        <p:spPr/>
        <p:txBody>
          <a:bodyPr/>
          <a:lstStyle/>
          <a:p>
            <a:r>
              <a:rPr lang="en-US"/>
              <a:t>Tantangan pada Integrasi Sistem</a:t>
            </a:r>
            <a:endParaRPr lang="en-US" dirty="0"/>
          </a:p>
        </p:txBody>
      </p:sp>
      <p:sp>
        <p:nvSpPr>
          <p:cNvPr id="3" name="Content Placeholder 2">
            <a:extLst>
              <a:ext uri="{FF2B5EF4-FFF2-40B4-BE49-F238E27FC236}">
                <a16:creationId xmlns:a16="http://schemas.microsoft.com/office/drawing/2014/main" id="{12D88E80-4DF7-BA18-3C24-B6279432F60A}"/>
              </a:ext>
            </a:extLst>
          </p:cNvPr>
          <p:cNvSpPr>
            <a:spLocks noGrp="1"/>
          </p:cNvSpPr>
          <p:nvPr>
            <p:ph idx="1"/>
          </p:nvPr>
        </p:nvSpPr>
        <p:spPr/>
        <p:txBody>
          <a:bodyPr>
            <a:normAutofit fontScale="92500" lnSpcReduction="20000"/>
          </a:bodyPr>
          <a:lstStyle/>
          <a:p>
            <a:r>
              <a:rPr lang="en-US" dirty="0" err="1"/>
              <a:t>Dulu</a:t>
            </a:r>
            <a:r>
              <a:rPr lang="en-US" dirty="0"/>
              <a:t>, </a:t>
            </a:r>
            <a:r>
              <a:rPr lang="en-US" dirty="0" err="1"/>
              <a:t>integrasi</a:t>
            </a:r>
            <a:r>
              <a:rPr lang="en-US" dirty="0"/>
              <a:t> </a:t>
            </a:r>
            <a:r>
              <a:rPr lang="en-US" dirty="0" err="1"/>
              <a:t>sistem</a:t>
            </a:r>
            <a:r>
              <a:rPr lang="en-US" dirty="0"/>
              <a:t> </a:t>
            </a:r>
            <a:r>
              <a:rPr lang="en-US" dirty="0" err="1"/>
              <a:t>seringnya</a:t>
            </a:r>
            <a:r>
              <a:rPr lang="en-US" dirty="0"/>
              <a:t> </a:t>
            </a:r>
            <a:r>
              <a:rPr lang="en-US" dirty="0" err="1"/>
              <a:t>adalah</a:t>
            </a:r>
            <a:r>
              <a:rPr lang="en-US" dirty="0"/>
              <a:t> </a:t>
            </a:r>
            <a:r>
              <a:rPr lang="en-US" dirty="0" err="1"/>
              <a:t>sebuah</a:t>
            </a:r>
            <a:r>
              <a:rPr lang="en-US" dirty="0"/>
              <a:t> </a:t>
            </a:r>
            <a:r>
              <a:rPr lang="en-US" dirty="0" err="1"/>
              <a:t>pekerjaan</a:t>
            </a:r>
            <a:r>
              <a:rPr lang="en-US" dirty="0"/>
              <a:t> </a:t>
            </a:r>
            <a:r>
              <a:rPr lang="en-US" dirty="0" err="1"/>
              <a:t>kompleks</a:t>
            </a:r>
            <a:r>
              <a:rPr lang="en-US" dirty="0"/>
              <a:t> yang sangat </a:t>
            </a:r>
            <a:r>
              <a:rPr lang="en-US" dirty="0" err="1"/>
              <a:t>sulit</a:t>
            </a:r>
            <a:r>
              <a:rPr lang="en-US" dirty="0"/>
              <a:t> dan </a:t>
            </a:r>
            <a:r>
              <a:rPr lang="en-US" dirty="0" err="1"/>
              <a:t>melelahkan</a:t>
            </a:r>
            <a:r>
              <a:rPr lang="en-US" dirty="0"/>
              <a:t> </a:t>
            </a:r>
            <a:r>
              <a:rPr lang="en-US" dirty="0" err="1"/>
              <a:t>untuk</a:t>
            </a:r>
            <a:r>
              <a:rPr lang="en-US" dirty="0"/>
              <a:t> </a:t>
            </a:r>
            <a:r>
              <a:rPr lang="en-US" dirty="0" err="1"/>
              <a:t>dikerjakan</a:t>
            </a:r>
            <a:r>
              <a:rPr lang="en-US" dirty="0"/>
              <a:t>.</a:t>
            </a:r>
          </a:p>
          <a:p>
            <a:endParaRPr lang="en-US" dirty="0"/>
          </a:p>
          <a:p>
            <a:r>
              <a:rPr lang="en-US" dirty="0" err="1"/>
              <a:t>Sistem</a:t>
            </a:r>
            <a:r>
              <a:rPr lang="en-US" dirty="0"/>
              <a:t> </a:t>
            </a:r>
            <a:r>
              <a:rPr lang="en-US" dirty="0" err="1"/>
              <a:t>ataupun</a:t>
            </a:r>
            <a:r>
              <a:rPr lang="en-US" dirty="0"/>
              <a:t> </a:t>
            </a:r>
            <a:r>
              <a:rPr lang="en-US" dirty="0" err="1"/>
              <a:t>aplikasi</a:t>
            </a:r>
            <a:r>
              <a:rPr lang="en-US" dirty="0"/>
              <a:t> </a:t>
            </a:r>
            <a:r>
              <a:rPr lang="en-US" dirty="0" err="1"/>
              <a:t>dari</a:t>
            </a:r>
            <a:r>
              <a:rPr lang="en-US" dirty="0"/>
              <a:t> </a:t>
            </a:r>
            <a:r>
              <a:rPr lang="en-US" dirty="0" err="1"/>
              <a:t>berbagai</a:t>
            </a:r>
            <a:r>
              <a:rPr lang="en-US" dirty="0"/>
              <a:t> </a:t>
            </a:r>
            <a:r>
              <a:rPr lang="en-US" dirty="0" err="1"/>
              <a:t>macam</a:t>
            </a:r>
            <a:r>
              <a:rPr lang="en-US" dirty="0"/>
              <a:t> vendor/provider </a:t>
            </a:r>
            <a:r>
              <a:rPr lang="en-US" dirty="0" err="1"/>
              <a:t>membutuhkan</a:t>
            </a:r>
            <a:r>
              <a:rPr lang="en-US" dirty="0"/>
              <a:t> </a:t>
            </a:r>
            <a:r>
              <a:rPr lang="en-US" dirty="0" err="1"/>
              <a:t>solusi</a:t>
            </a:r>
            <a:r>
              <a:rPr lang="en-US" dirty="0"/>
              <a:t> </a:t>
            </a:r>
            <a:r>
              <a:rPr lang="en-US" dirty="0" err="1"/>
              <a:t>integrasi</a:t>
            </a:r>
            <a:r>
              <a:rPr lang="en-US" dirty="0"/>
              <a:t> yang custom-coded dan point-to-point</a:t>
            </a:r>
          </a:p>
          <a:p>
            <a:r>
              <a:rPr lang="en-US" dirty="0"/>
              <a:t>Solusi </a:t>
            </a:r>
            <a:r>
              <a:rPr lang="en-US" dirty="0" err="1"/>
              <a:t>ini</a:t>
            </a:r>
            <a:r>
              <a:rPr lang="en-US" dirty="0"/>
              <a:t> </a:t>
            </a:r>
            <a:r>
              <a:rPr lang="en-US" dirty="0" err="1"/>
              <a:t>terbukti</a:t>
            </a:r>
            <a:r>
              <a:rPr lang="en-US" dirty="0"/>
              <a:t> </a:t>
            </a:r>
            <a:r>
              <a:rPr lang="en-US" dirty="0" err="1"/>
              <a:t>tidak</a:t>
            </a:r>
            <a:r>
              <a:rPr lang="en-US" dirty="0"/>
              <a:t> </a:t>
            </a:r>
            <a:r>
              <a:rPr lang="en-US" dirty="0" err="1"/>
              <a:t>fleksible</a:t>
            </a:r>
            <a:r>
              <a:rPr lang="en-US" dirty="0"/>
              <a:t>, </a:t>
            </a:r>
            <a:r>
              <a:rPr lang="en-US" dirty="0" err="1"/>
              <a:t>rapuh</a:t>
            </a:r>
            <a:r>
              <a:rPr lang="en-US" dirty="0"/>
              <a:t>, dan </a:t>
            </a:r>
            <a:r>
              <a:rPr lang="en-US" dirty="0" err="1"/>
              <a:t>membutuhkan</a:t>
            </a:r>
            <a:r>
              <a:rPr lang="en-US" dirty="0"/>
              <a:t> maintenance </a:t>
            </a:r>
            <a:r>
              <a:rPr lang="en-US" dirty="0" err="1"/>
              <a:t>secara</a:t>
            </a:r>
            <a:r>
              <a:rPr lang="en-US" dirty="0"/>
              <a:t> </a:t>
            </a:r>
            <a:r>
              <a:rPr lang="en-US" dirty="0" err="1"/>
              <a:t>terus</a:t>
            </a:r>
            <a:r>
              <a:rPr lang="en-US" dirty="0"/>
              <a:t> </a:t>
            </a:r>
            <a:r>
              <a:rPr lang="en-US" dirty="0" err="1"/>
              <a:t>menerus</a:t>
            </a:r>
            <a:r>
              <a:rPr lang="en-US" dirty="0"/>
              <a:t>.</a:t>
            </a:r>
          </a:p>
          <a:p>
            <a:r>
              <a:rPr lang="en-US" dirty="0" err="1"/>
              <a:t>Setiap</a:t>
            </a:r>
            <a:r>
              <a:rPr lang="en-US" dirty="0"/>
              <a:t> </a:t>
            </a:r>
            <a:r>
              <a:rPr lang="en-US" dirty="0" err="1"/>
              <a:t>ada</a:t>
            </a:r>
            <a:r>
              <a:rPr lang="en-US" dirty="0"/>
              <a:t> software update </a:t>
            </a:r>
            <a:r>
              <a:rPr lang="en-US" dirty="0" err="1"/>
              <a:t>ataupun</a:t>
            </a:r>
            <a:r>
              <a:rPr lang="en-US" dirty="0"/>
              <a:t> </a:t>
            </a:r>
            <a:r>
              <a:rPr lang="en-US" dirty="0" err="1"/>
              <a:t>perubahan</a:t>
            </a:r>
            <a:r>
              <a:rPr lang="en-US" dirty="0"/>
              <a:t> pada proses </a:t>
            </a:r>
            <a:r>
              <a:rPr lang="en-US" dirty="0" err="1"/>
              <a:t>bisnis</a:t>
            </a:r>
            <a:r>
              <a:rPr lang="en-US" dirty="0"/>
              <a:t> </a:t>
            </a:r>
            <a:r>
              <a:rPr lang="en-US" dirty="0" err="1"/>
              <a:t>bisa</a:t>
            </a:r>
            <a:r>
              <a:rPr lang="en-US" dirty="0"/>
              <a:t> </a:t>
            </a:r>
            <a:r>
              <a:rPr lang="en-US" dirty="0" err="1"/>
              <a:t>merusak</a:t>
            </a:r>
            <a:r>
              <a:rPr lang="en-US" dirty="0"/>
              <a:t> </a:t>
            </a:r>
            <a:r>
              <a:rPr lang="en-US" dirty="0" err="1"/>
              <a:t>seluruh</a:t>
            </a:r>
            <a:r>
              <a:rPr lang="en-US" dirty="0"/>
              <a:t> </a:t>
            </a:r>
            <a:r>
              <a:rPr lang="en-US" dirty="0" err="1"/>
              <a:t>integrasi</a:t>
            </a:r>
            <a:r>
              <a:rPr lang="en-US" dirty="0"/>
              <a:t> </a:t>
            </a:r>
            <a:r>
              <a:rPr lang="en-US" dirty="0" err="1"/>
              <a:t>sistem</a:t>
            </a:r>
            <a:r>
              <a:rPr lang="en-US" dirty="0"/>
              <a:t>. </a:t>
            </a:r>
          </a:p>
          <a:p>
            <a:endParaRPr lang="en-US" dirty="0"/>
          </a:p>
          <a:p>
            <a:r>
              <a:rPr lang="en-US" dirty="0" err="1"/>
              <a:t>Loncat</a:t>
            </a:r>
            <a:r>
              <a:rPr lang="en-US" dirty="0"/>
              <a:t> </a:t>
            </a:r>
            <a:r>
              <a:rPr lang="en-US" dirty="0" err="1"/>
              <a:t>ke</a:t>
            </a:r>
            <a:r>
              <a:rPr lang="en-US" dirty="0"/>
              <a:t> </a:t>
            </a:r>
            <a:r>
              <a:rPr lang="en-US" dirty="0" err="1"/>
              <a:t>jaman</a:t>
            </a:r>
            <a:r>
              <a:rPr lang="en-US" dirty="0"/>
              <a:t> </a:t>
            </a:r>
            <a:r>
              <a:rPr lang="en-US" dirty="0" err="1"/>
              <a:t>sekarang</a:t>
            </a:r>
            <a:r>
              <a:rPr lang="en-US" dirty="0"/>
              <a:t>, </a:t>
            </a:r>
            <a:r>
              <a:rPr lang="en-US" dirty="0" err="1"/>
              <a:t>sudah</a:t>
            </a:r>
            <a:r>
              <a:rPr lang="en-US" dirty="0"/>
              <a:t> </a:t>
            </a:r>
            <a:r>
              <a:rPr lang="en-US" dirty="0" err="1"/>
              <a:t>banyak</a:t>
            </a:r>
            <a:r>
              <a:rPr lang="en-US" dirty="0"/>
              <a:t> </a:t>
            </a:r>
            <a:r>
              <a:rPr lang="en-US" dirty="0" err="1"/>
              <a:t>solusi</a:t>
            </a:r>
            <a:r>
              <a:rPr lang="en-US" dirty="0"/>
              <a:t> </a:t>
            </a:r>
            <a:r>
              <a:rPr lang="en-US" dirty="0" err="1"/>
              <a:t>integrasi</a:t>
            </a:r>
            <a:r>
              <a:rPr lang="en-US" dirty="0"/>
              <a:t> yang </a:t>
            </a:r>
            <a:r>
              <a:rPr lang="en-US" dirty="0" err="1"/>
              <a:t>baik</a:t>
            </a:r>
            <a:r>
              <a:rPr lang="en-US" dirty="0"/>
              <a:t>, </a:t>
            </a:r>
            <a:r>
              <a:rPr lang="en-US" i="1" dirty="0"/>
              <a:t>robust </a:t>
            </a:r>
            <a:r>
              <a:rPr lang="en-US" dirty="0"/>
              <a:t>dan </a:t>
            </a:r>
            <a:r>
              <a:rPr lang="en-US" dirty="0" err="1"/>
              <a:t>canggih</a:t>
            </a:r>
            <a:r>
              <a:rPr lang="en-US" dirty="0"/>
              <a:t>; yang </a:t>
            </a:r>
            <a:r>
              <a:rPr lang="en-US" dirty="0" err="1"/>
              <a:t>memungkinkan</a:t>
            </a:r>
            <a:r>
              <a:rPr lang="en-US" dirty="0"/>
              <a:t> </a:t>
            </a:r>
            <a:r>
              <a:rPr lang="en-US" dirty="0" err="1"/>
              <a:t>teknologi-teknologi</a:t>
            </a:r>
            <a:r>
              <a:rPr lang="en-US" dirty="0"/>
              <a:t> </a:t>
            </a:r>
            <a:r>
              <a:rPr lang="en-US" dirty="0" err="1"/>
              <a:t>baru</a:t>
            </a:r>
            <a:r>
              <a:rPr lang="en-US" dirty="0"/>
              <a:t> </a:t>
            </a:r>
            <a:r>
              <a:rPr lang="en-US" dirty="0" err="1"/>
              <a:t>seperti</a:t>
            </a:r>
            <a:r>
              <a:rPr lang="en-US" dirty="0"/>
              <a:t> cloud, big-data, dan IoT </a:t>
            </a:r>
            <a:r>
              <a:rPr lang="en-US" dirty="0" err="1"/>
              <a:t>berkomunikasi</a:t>
            </a:r>
            <a:r>
              <a:rPr lang="en-US" dirty="0"/>
              <a:t> </a:t>
            </a:r>
            <a:r>
              <a:rPr lang="en-US" dirty="0" err="1"/>
              <a:t>dengan</a:t>
            </a:r>
            <a:r>
              <a:rPr lang="en-US" dirty="0"/>
              <a:t> </a:t>
            </a:r>
            <a:r>
              <a:rPr lang="en-US" dirty="0" err="1"/>
              <a:t>efektif</a:t>
            </a:r>
            <a:r>
              <a:rPr lang="en-US" dirty="0"/>
              <a:t> dan </a:t>
            </a:r>
            <a:r>
              <a:rPr lang="en-US" dirty="0" err="1"/>
              <a:t>efisien</a:t>
            </a:r>
            <a:r>
              <a:rPr lang="en-US" dirty="0"/>
              <a:t> </a:t>
            </a:r>
            <a:r>
              <a:rPr lang="en-US" dirty="0" err="1"/>
              <a:t>satu</a:t>
            </a:r>
            <a:r>
              <a:rPr lang="en-US" dirty="0"/>
              <a:t> </a:t>
            </a:r>
            <a:r>
              <a:rPr lang="en-US" dirty="0" err="1"/>
              <a:t>sama</a:t>
            </a:r>
            <a:r>
              <a:rPr lang="en-US" dirty="0"/>
              <a:t> lain.</a:t>
            </a:r>
          </a:p>
        </p:txBody>
      </p:sp>
    </p:spTree>
    <p:extLst>
      <p:ext uri="{BB962C8B-B14F-4D97-AF65-F5344CB8AC3E}">
        <p14:creationId xmlns:p14="http://schemas.microsoft.com/office/powerpoint/2010/main" val="212898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B4C5-2B9E-AC37-062B-C29D04D6D893}"/>
              </a:ext>
            </a:extLst>
          </p:cNvPr>
          <p:cNvSpPr>
            <a:spLocks noGrp="1"/>
          </p:cNvSpPr>
          <p:nvPr>
            <p:ph type="title"/>
          </p:nvPr>
        </p:nvSpPr>
        <p:spPr/>
        <p:txBody>
          <a:bodyPr/>
          <a:lstStyle/>
          <a:p>
            <a:r>
              <a:rPr lang="en-US" dirty="0" err="1"/>
              <a:t>Kenapa</a:t>
            </a:r>
            <a:r>
              <a:rPr lang="en-US" dirty="0"/>
              <a:t> </a:t>
            </a:r>
            <a:r>
              <a:rPr lang="en-US" dirty="0" err="1"/>
              <a:t>sistem</a:t>
            </a:r>
            <a:r>
              <a:rPr lang="en-US" dirty="0"/>
              <a:t> </a:t>
            </a:r>
            <a:r>
              <a:rPr lang="en-US" dirty="0" err="1"/>
              <a:t>harus</a:t>
            </a:r>
            <a:r>
              <a:rPr lang="en-US" dirty="0"/>
              <a:t> </a:t>
            </a:r>
            <a:r>
              <a:rPr lang="en-US" dirty="0" err="1"/>
              <a:t>diintegrasikan</a:t>
            </a:r>
            <a:r>
              <a:rPr lang="en-US" dirty="0"/>
              <a:t>?</a:t>
            </a:r>
          </a:p>
        </p:txBody>
      </p:sp>
      <p:sp>
        <p:nvSpPr>
          <p:cNvPr id="3" name="Content Placeholder 2">
            <a:extLst>
              <a:ext uri="{FF2B5EF4-FFF2-40B4-BE49-F238E27FC236}">
                <a16:creationId xmlns:a16="http://schemas.microsoft.com/office/drawing/2014/main" id="{950B9093-04B4-4848-4468-89DE51704843}"/>
              </a:ext>
            </a:extLst>
          </p:cNvPr>
          <p:cNvSpPr>
            <a:spLocks noGrp="1"/>
          </p:cNvSpPr>
          <p:nvPr>
            <p:ph idx="1"/>
          </p:nvPr>
        </p:nvSpPr>
        <p:spPr/>
        <p:txBody>
          <a:bodyPr>
            <a:normAutofit/>
          </a:bodyPr>
          <a:lstStyle/>
          <a:p>
            <a:r>
              <a:rPr lang="en-US" dirty="0" err="1"/>
              <a:t>Sebuah</a:t>
            </a:r>
            <a:r>
              <a:rPr lang="en-US" dirty="0"/>
              <a:t> proses </a:t>
            </a:r>
            <a:r>
              <a:rPr lang="en-US" dirty="0" err="1"/>
              <a:t>baru</a:t>
            </a:r>
            <a:r>
              <a:rPr lang="en-US" dirty="0"/>
              <a:t> </a:t>
            </a:r>
            <a:r>
              <a:rPr lang="en-US" dirty="0" err="1"/>
              <a:t>mungkin</a:t>
            </a:r>
            <a:r>
              <a:rPr lang="en-US" dirty="0"/>
              <a:t> </a:t>
            </a:r>
            <a:r>
              <a:rPr lang="en-US" dirty="0" err="1"/>
              <a:t>saja</a:t>
            </a:r>
            <a:r>
              <a:rPr lang="en-US" dirty="0"/>
              <a:t> </a:t>
            </a:r>
            <a:r>
              <a:rPr lang="en-US" dirty="0" err="1"/>
              <a:t>ditambahkan</a:t>
            </a:r>
            <a:r>
              <a:rPr lang="en-US" dirty="0"/>
              <a:t> </a:t>
            </a:r>
            <a:r>
              <a:rPr lang="en-US" dirty="0" err="1"/>
              <a:t>atau</a:t>
            </a:r>
            <a:r>
              <a:rPr lang="en-US" dirty="0"/>
              <a:t> </a:t>
            </a:r>
            <a:r>
              <a:rPr lang="en-US" dirty="0" err="1"/>
              <a:t>menjadi</a:t>
            </a:r>
            <a:r>
              <a:rPr lang="en-US" dirty="0"/>
              <a:t> </a:t>
            </a:r>
            <a:r>
              <a:rPr lang="en-US" dirty="0" err="1"/>
              <a:t>lebih</a:t>
            </a:r>
            <a:r>
              <a:rPr lang="en-US" dirty="0"/>
              <a:t> </a:t>
            </a:r>
            <a:r>
              <a:rPr lang="en-US" dirty="0" err="1"/>
              <a:t>kompleks</a:t>
            </a:r>
            <a:r>
              <a:rPr lang="en-US" dirty="0"/>
              <a:t> </a:t>
            </a:r>
            <a:r>
              <a:rPr lang="en-US" dirty="0" err="1"/>
              <a:t>ketika</a:t>
            </a:r>
            <a:r>
              <a:rPr lang="en-US" dirty="0"/>
              <a:t> </a:t>
            </a:r>
            <a:r>
              <a:rPr lang="en-US" dirty="0" err="1"/>
              <a:t>sebuah</a:t>
            </a:r>
            <a:r>
              <a:rPr lang="en-US" dirty="0"/>
              <a:t> </a:t>
            </a:r>
            <a:r>
              <a:rPr lang="en-US" dirty="0" err="1"/>
              <a:t>perusahaan</a:t>
            </a:r>
            <a:r>
              <a:rPr lang="en-US" dirty="0"/>
              <a:t> </a:t>
            </a:r>
            <a:r>
              <a:rPr lang="en-US" dirty="0" err="1"/>
              <a:t>berkembang</a:t>
            </a:r>
            <a:r>
              <a:rPr lang="en-US" dirty="0"/>
              <a:t>.</a:t>
            </a:r>
          </a:p>
          <a:p>
            <a:r>
              <a:rPr lang="en-US" dirty="0" err="1"/>
              <a:t>Akhirnya</a:t>
            </a:r>
            <a:r>
              <a:rPr lang="en-US" dirty="0"/>
              <a:t>, </a:t>
            </a:r>
            <a:r>
              <a:rPr lang="en-US" dirty="0" err="1"/>
              <a:t>berbagai</a:t>
            </a:r>
            <a:r>
              <a:rPr lang="en-US" dirty="0"/>
              <a:t> </a:t>
            </a:r>
            <a:r>
              <a:rPr lang="en-US" dirty="0" err="1"/>
              <a:t>macam</a:t>
            </a:r>
            <a:r>
              <a:rPr lang="en-US" dirty="0"/>
              <a:t> </a:t>
            </a:r>
            <a:r>
              <a:rPr lang="en-US" dirty="0" err="1"/>
              <a:t>fungsi</a:t>
            </a:r>
            <a:r>
              <a:rPr lang="en-US" dirty="0"/>
              <a:t> </a:t>
            </a:r>
            <a:r>
              <a:rPr lang="en-US" dirty="0" err="1"/>
              <a:t>bisnis</a:t>
            </a:r>
            <a:r>
              <a:rPr lang="en-US" dirty="0"/>
              <a:t> </a:t>
            </a:r>
            <a:r>
              <a:rPr lang="en-US" dirty="0" err="1"/>
              <a:t>bisa</a:t>
            </a:r>
            <a:r>
              <a:rPr lang="en-US" dirty="0"/>
              <a:t> </a:t>
            </a:r>
            <a:r>
              <a:rPr lang="en-US" dirty="0" err="1"/>
              <a:t>berada</a:t>
            </a:r>
            <a:r>
              <a:rPr lang="en-US" dirty="0"/>
              <a:t> pada </a:t>
            </a:r>
            <a:r>
              <a:rPr lang="en-US" dirty="0" err="1"/>
              <a:t>beberapa</a:t>
            </a:r>
            <a:r>
              <a:rPr lang="en-US" dirty="0"/>
              <a:t> </a:t>
            </a:r>
            <a:r>
              <a:rPr lang="en-US" dirty="0" err="1"/>
              <a:t>sistem</a:t>
            </a:r>
            <a:r>
              <a:rPr lang="en-US" dirty="0"/>
              <a:t> yang </a:t>
            </a:r>
            <a:r>
              <a:rPr lang="en-US" dirty="0" err="1"/>
              <a:t>terpisah</a:t>
            </a:r>
            <a:r>
              <a:rPr lang="en-US" dirty="0"/>
              <a:t> </a:t>
            </a:r>
            <a:r>
              <a:rPr lang="en-US" dirty="0" err="1"/>
              <a:t>dimana</a:t>
            </a:r>
            <a:r>
              <a:rPr lang="en-US" dirty="0"/>
              <a:t> </a:t>
            </a:r>
            <a:r>
              <a:rPr lang="en-US" dirty="0" err="1"/>
              <a:t>sistem</a:t>
            </a:r>
            <a:r>
              <a:rPr lang="en-US" dirty="0"/>
              <a:t> </a:t>
            </a:r>
            <a:r>
              <a:rPr lang="en-US" dirty="0" err="1"/>
              <a:t>tersebut</a:t>
            </a:r>
            <a:r>
              <a:rPr lang="en-US" dirty="0"/>
              <a:t> </a:t>
            </a:r>
            <a:r>
              <a:rPr lang="en-US" dirty="0" err="1"/>
              <a:t>tidak</a:t>
            </a:r>
            <a:r>
              <a:rPr lang="en-US" dirty="0"/>
              <a:t> </a:t>
            </a:r>
            <a:r>
              <a:rPr lang="en-US" dirty="0" err="1"/>
              <a:t>berkomunikasi</a:t>
            </a:r>
            <a:r>
              <a:rPr lang="en-US" dirty="0"/>
              <a:t> </a:t>
            </a:r>
            <a:r>
              <a:rPr lang="en-US" dirty="0" err="1"/>
              <a:t>ataupun</a:t>
            </a:r>
            <a:r>
              <a:rPr lang="en-US" dirty="0"/>
              <a:t> </a:t>
            </a:r>
            <a:r>
              <a:rPr lang="en-US" dirty="0" err="1"/>
              <a:t>berbagi</a:t>
            </a:r>
            <a:r>
              <a:rPr lang="en-US" dirty="0"/>
              <a:t> data </a:t>
            </a:r>
            <a:r>
              <a:rPr lang="en-US" dirty="0" err="1"/>
              <a:t>satu</a:t>
            </a:r>
            <a:r>
              <a:rPr lang="en-US" dirty="0"/>
              <a:t> </a:t>
            </a:r>
            <a:r>
              <a:rPr lang="en-US" dirty="0" err="1"/>
              <a:t>sama</a:t>
            </a:r>
            <a:r>
              <a:rPr lang="en-US" dirty="0"/>
              <a:t> lain. </a:t>
            </a:r>
            <a:r>
              <a:rPr lang="en-US" dirty="0" err="1"/>
              <a:t>Hasilnya</a:t>
            </a:r>
            <a:r>
              <a:rPr lang="en-US" dirty="0"/>
              <a:t>: </a:t>
            </a:r>
            <a:r>
              <a:rPr lang="en-US" b="1" dirty="0"/>
              <a:t>Proses </a:t>
            </a:r>
            <a:r>
              <a:rPr lang="en-US" b="1" dirty="0" err="1"/>
              <a:t>menjadi</a:t>
            </a:r>
            <a:r>
              <a:rPr lang="en-US" b="1" dirty="0"/>
              <a:t> </a:t>
            </a:r>
            <a:r>
              <a:rPr lang="en-US" b="1" dirty="0" err="1"/>
              <a:t>tidak</a:t>
            </a:r>
            <a:r>
              <a:rPr lang="en-US" b="1" dirty="0"/>
              <a:t> </a:t>
            </a:r>
            <a:r>
              <a:rPr lang="en-US" b="1" dirty="0" err="1"/>
              <a:t>efisien</a:t>
            </a:r>
            <a:r>
              <a:rPr lang="en-US" b="1" dirty="0"/>
              <a:t> dan mahal</a:t>
            </a:r>
            <a:endParaRPr lang="en-US" dirty="0"/>
          </a:p>
          <a:p>
            <a:r>
              <a:rPr lang="en-US" dirty="0" err="1"/>
              <a:t>Sebaliknya</a:t>
            </a:r>
            <a:r>
              <a:rPr lang="en-US" dirty="0"/>
              <a:t>, </a:t>
            </a:r>
            <a:r>
              <a:rPr lang="en-US" dirty="0" err="1"/>
              <a:t>dengan</a:t>
            </a:r>
            <a:r>
              <a:rPr lang="en-US" dirty="0"/>
              <a:t> </a:t>
            </a:r>
            <a:r>
              <a:rPr lang="en-US" dirty="0" err="1"/>
              <a:t>mengintegrasikan</a:t>
            </a:r>
            <a:r>
              <a:rPr lang="en-US" dirty="0"/>
              <a:t> proses </a:t>
            </a:r>
            <a:r>
              <a:rPr lang="en-US" dirty="0" err="1"/>
              <a:t>bisnis</a:t>
            </a:r>
            <a:r>
              <a:rPr lang="en-US" dirty="0"/>
              <a:t> pada </a:t>
            </a:r>
            <a:r>
              <a:rPr lang="en-US" dirty="0" err="1"/>
              <a:t>sebuah</a:t>
            </a:r>
            <a:r>
              <a:rPr lang="en-US" dirty="0"/>
              <a:t> </a:t>
            </a:r>
            <a:r>
              <a:rPr lang="en-US" i="1" dirty="0"/>
              <a:t>platform </a:t>
            </a:r>
            <a:r>
              <a:rPr lang="en-US" dirty="0" err="1"/>
              <a:t>tunggal</a:t>
            </a:r>
            <a:r>
              <a:rPr lang="en-US" dirty="0"/>
              <a:t>, </a:t>
            </a:r>
            <a:r>
              <a:rPr lang="en-US" dirty="0" err="1"/>
              <a:t>semua</a:t>
            </a:r>
            <a:r>
              <a:rPr lang="en-US" dirty="0"/>
              <a:t> </a:t>
            </a:r>
            <a:r>
              <a:rPr lang="en-US" dirty="0" err="1"/>
              <a:t>fungsi</a:t>
            </a:r>
            <a:r>
              <a:rPr lang="en-US" dirty="0"/>
              <a:t> pada </a:t>
            </a:r>
            <a:r>
              <a:rPr lang="en-US" dirty="0" err="1"/>
              <a:t>rantai</a:t>
            </a:r>
            <a:r>
              <a:rPr lang="en-US" dirty="0"/>
              <a:t> proses </a:t>
            </a:r>
            <a:r>
              <a:rPr lang="en-US" dirty="0" err="1"/>
              <a:t>bisnis</a:t>
            </a:r>
            <a:r>
              <a:rPr lang="en-US" dirty="0"/>
              <a:t> </a:t>
            </a:r>
            <a:r>
              <a:rPr lang="en-US" dirty="0" err="1"/>
              <a:t>bisa</a:t>
            </a:r>
            <a:r>
              <a:rPr lang="en-US" dirty="0"/>
              <a:t> </a:t>
            </a:r>
            <a:r>
              <a:rPr lang="en-US" dirty="0" err="1"/>
              <a:t>digabungkan</a:t>
            </a:r>
            <a:r>
              <a:rPr lang="en-US" dirty="0"/>
              <a:t> </a:t>
            </a:r>
            <a:r>
              <a:rPr lang="en-US" dirty="0" err="1"/>
              <a:t>menjadi</a:t>
            </a:r>
            <a:r>
              <a:rPr lang="en-US" dirty="0"/>
              <a:t> </a:t>
            </a:r>
            <a:r>
              <a:rPr lang="en-US" dirty="0" err="1"/>
              <a:t>satu</a:t>
            </a:r>
            <a:r>
              <a:rPr lang="en-US" dirty="0"/>
              <a:t> </a:t>
            </a:r>
            <a:r>
              <a:rPr lang="en-US" dirty="0" err="1"/>
              <a:t>sistem</a:t>
            </a:r>
            <a:r>
              <a:rPr lang="en-US" dirty="0"/>
              <a:t> </a:t>
            </a:r>
            <a:r>
              <a:rPr lang="en-US" dirty="0" err="1"/>
              <a:t>sehingga</a:t>
            </a:r>
            <a:r>
              <a:rPr lang="en-US" dirty="0"/>
              <a:t> </a:t>
            </a:r>
            <a:r>
              <a:rPr lang="en-US" dirty="0" err="1"/>
              <a:t>akan</a:t>
            </a:r>
            <a:r>
              <a:rPr lang="en-US" dirty="0"/>
              <a:t> </a:t>
            </a:r>
            <a:r>
              <a:rPr lang="en-US" dirty="0" err="1"/>
              <a:t>meningkatkan</a:t>
            </a:r>
            <a:r>
              <a:rPr lang="en-US" dirty="0"/>
              <a:t> </a:t>
            </a:r>
            <a:r>
              <a:rPr lang="en-US" dirty="0" err="1"/>
              <a:t>produktifitas</a:t>
            </a:r>
            <a:r>
              <a:rPr lang="en-US" dirty="0"/>
              <a:t> dan </a:t>
            </a:r>
            <a:r>
              <a:rPr lang="en-US" dirty="0" err="1"/>
              <a:t>kualitas</a:t>
            </a:r>
            <a:r>
              <a:rPr lang="en-US" dirty="0"/>
              <a:t> </a:t>
            </a:r>
            <a:r>
              <a:rPr lang="en-US" dirty="0" err="1"/>
              <a:t>operasional</a:t>
            </a:r>
            <a:r>
              <a:rPr lang="en-US" dirty="0"/>
              <a:t>. Hal </a:t>
            </a:r>
            <a:r>
              <a:rPr lang="en-US" dirty="0" err="1"/>
              <a:t>tersebut</a:t>
            </a:r>
            <a:r>
              <a:rPr lang="en-US" dirty="0"/>
              <a:t> </a:t>
            </a:r>
            <a:r>
              <a:rPr lang="en-US" dirty="0" err="1"/>
              <a:t>dikarenakan</a:t>
            </a:r>
            <a:r>
              <a:rPr lang="en-US" dirty="0"/>
              <a:t> </a:t>
            </a:r>
            <a:r>
              <a:rPr lang="en-US" dirty="0" err="1"/>
              <a:t>semakin</a:t>
            </a:r>
            <a:r>
              <a:rPr lang="en-US" dirty="0"/>
              <a:t> </a:t>
            </a:r>
            <a:r>
              <a:rPr lang="en-US" dirty="0" err="1"/>
              <a:t>lancarnya</a:t>
            </a:r>
            <a:r>
              <a:rPr lang="en-US" dirty="0"/>
              <a:t> </a:t>
            </a:r>
            <a:r>
              <a:rPr lang="en-US" dirty="0" err="1"/>
              <a:t>aliran</a:t>
            </a:r>
            <a:r>
              <a:rPr lang="en-US" dirty="0"/>
              <a:t> </a:t>
            </a:r>
            <a:r>
              <a:rPr lang="en-US" dirty="0" err="1"/>
              <a:t>informasi</a:t>
            </a:r>
            <a:r>
              <a:rPr lang="en-US" dirty="0"/>
              <a:t>.</a:t>
            </a:r>
          </a:p>
        </p:txBody>
      </p:sp>
    </p:spTree>
    <p:extLst>
      <p:ext uri="{BB962C8B-B14F-4D97-AF65-F5344CB8AC3E}">
        <p14:creationId xmlns:p14="http://schemas.microsoft.com/office/powerpoint/2010/main" val="54585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7852-46F5-A17E-D61F-3645274CE2F1}"/>
              </a:ext>
            </a:extLst>
          </p:cNvPr>
          <p:cNvSpPr>
            <a:spLocks noGrp="1"/>
          </p:cNvSpPr>
          <p:nvPr>
            <p:ph type="title"/>
          </p:nvPr>
        </p:nvSpPr>
        <p:spPr/>
        <p:txBody>
          <a:bodyPr/>
          <a:lstStyle/>
          <a:p>
            <a:r>
              <a:rPr lang="en-US" dirty="0" err="1"/>
              <a:t>Jenis</a:t>
            </a:r>
            <a:r>
              <a:rPr lang="en-US" dirty="0"/>
              <a:t> Integrasi </a:t>
            </a:r>
            <a:r>
              <a:rPr lang="en-US" dirty="0" err="1"/>
              <a:t>Sistem</a:t>
            </a:r>
            <a:endParaRPr lang="id-ID" dirty="0"/>
          </a:p>
        </p:txBody>
      </p:sp>
      <p:pic>
        <p:nvPicPr>
          <p:cNvPr id="5" name="Picture 2" descr="Software System Custom Integrations | Far Reach">
            <a:extLst>
              <a:ext uri="{FF2B5EF4-FFF2-40B4-BE49-F238E27FC236}">
                <a16:creationId xmlns:a16="http://schemas.microsoft.com/office/drawing/2014/main" id="{80A2D516-9AD2-988E-BFD9-EC9270C61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39" y="1116687"/>
            <a:ext cx="6044289" cy="33999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FD06F3-17F6-3780-E2D9-9293D264DAB8}"/>
              </a:ext>
            </a:extLst>
          </p:cNvPr>
          <p:cNvSpPr txBox="1"/>
          <p:nvPr/>
        </p:nvSpPr>
        <p:spPr>
          <a:xfrm>
            <a:off x="1645060" y="4537426"/>
            <a:ext cx="3092246" cy="369332"/>
          </a:xfrm>
          <a:prstGeom prst="rect">
            <a:avLst/>
          </a:prstGeom>
          <a:noFill/>
        </p:spPr>
        <p:txBody>
          <a:bodyPr wrap="square">
            <a:spAutoFit/>
          </a:bodyPr>
          <a:lstStyle/>
          <a:p>
            <a:r>
              <a:rPr lang="en-US" b="1" dirty="0"/>
              <a:t>Integrasi Software to Software</a:t>
            </a:r>
            <a:endParaRPr lang="id-ID" b="1" dirty="0"/>
          </a:p>
        </p:txBody>
      </p:sp>
      <p:pic>
        <p:nvPicPr>
          <p:cNvPr id="3080" name="Picture 8" descr="moneo configure SA - ifm">
            <a:extLst>
              <a:ext uri="{FF2B5EF4-FFF2-40B4-BE49-F238E27FC236}">
                <a16:creationId xmlns:a16="http://schemas.microsoft.com/office/drawing/2014/main" id="{978FD58B-C28E-EF15-9B0C-448A7698F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090" y="3145304"/>
            <a:ext cx="47625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a:extLst>
              <a:ext uri="{FF2B5EF4-FFF2-40B4-BE49-F238E27FC236}">
                <a16:creationId xmlns:a16="http://schemas.microsoft.com/office/drawing/2014/main" id="{CABC123D-3708-75E5-6FAD-559474EEE9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72217" y="1588944"/>
            <a:ext cx="5442954" cy="1500131"/>
          </a:xfrm>
          <a:prstGeom prst="rect">
            <a:avLst/>
          </a:prstGeom>
        </p:spPr>
      </p:pic>
      <p:sp>
        <p:nvSpPr>
          <p:cNvPr id="15" name="TextBox 14">
            <a:extLst>
              <a:ext uri="{FF2B5EF4-FFF2-40B4-BE49-F238E27FC236}">
                <a16:creationId xmlns:a16="http://schemas.microsoft.com/office/drawing/2014/main" id="{46AF1858-B498-CA4E-CB45-6FBF947465DE}"/>
              </a:ext>
            </a:extLst>
          </p:cNvPr>
          <p:cNvSpPr txBox="1"/>
          <p:nvPr/>
        </p:nvSpPr>
        <p:spPr>
          <a:xfrm>
            <a:off x="6272217" y="5847830"/>
            <a:ext cx="3461718" cy="369332"/>
          </a:xfrm>
          <a:prstGeom prst="rect">
            <a:avLst/>
          </a:prstGeom>
          <a:noFill/>
        </p:spPr>
        <p:txBody>
          <a:bodyPr wrap="square">
            <a:spAutoFit/>
          </a:bodyPr>
          <a:lstStyle/>
          <a:p>
            <a:r>
              <a:rPr lang="en-US" b="1" dirty="0"/>
              <a:t>Integrasi Software to Hardware</a:t>
            </a:r>
            <a:endParaRPr lang="id-ID" b="1" dirty="0"/>
          </a:p>
        </p:txBody>
      </p:sp>
      <p:sp>
        <p:nvSpPr>
          <p:cNvPr id="17" name="TextBox 16">
            <a:extLst>
              <a:ext uri="{FF2B5EF4-FFF2-40B4-BE49-F238E27FC236}">
                <a16:creationId xmlns:a16="http://schemas.microsoft.com/office/drawing/2014/main" id="{212FD84A-21A6-D87A-51E0-CF4AF226E418}"/>
              </a:ext>
            </a:extLst>
          </p:cNvPr>
          <p:cNvSpPr txBox="1"/>
          <p:nvPr/>
        </p:nvSpPr>
        <p:spPr>
          <a:xfrm>
            <a:off x="8219404" y="3142084"/>
            <a:ext cx="1548580" cy="369332"/>
          </a:xfrm>
          <a:prstGeom prst="rect">
            <a:avLst/>
          </a:prstGeom>
          <a:noFill/>
        </p:spPr>
        <p:txBody>
          <a:bodyPr wrap="square">
            <a:spAutoFit/>
          </a:bodyPr>
          <a:lstStyle/>
          <a:p>
            <a:r>
              <a:rPr lang="en-US" b="1" dirty="0"/>
              <a:t>Integrasi Data</a:t>
            </a:r>
            <a:endParaRPr lang="id-ID" b="1" dirty="0"/>
          </a:p>
        </p:txBody>
      </p:sp>
    </p:spTree>
    <p:extLst>
      <p:ext uri="{BB962C8B-B14F-4D97-AF65-F5344CB8AC3E}">
        <p14:creationId xmlns:p14="http://schemas.microsoft.com/office/powerpoint/2010/main" val="2175321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C4521C-FFC9-410A-8341-7CE9C3B3744F}"/>
              </a:ext>
            </a:extLst>
          </p:cNvPr>
          <p:cNvSpPr>
            <a:spLocks noGrp="1"/>
          </p:cNvSpPr>
          <p:nvPr>
            <p:ph type="ctrTitle"/>
          </p:nvPr>
        </p:nvSpPr>
        <p:spPr>
          <a:xfrm>
            <a:off x="360218" y="1122363"/>
            <a:ext cx="7667676" cy="2387600"/>
          </a:xfrm>
        </p:spPr>
        <p:txBody>
          <a:bodyPr>
            <a:normAutofit/>
          </a:bodyPr>
          <a:lstStyle/>
          <a:p>
            <a:r>
              <a:rPr lang="en-US" sz="4400" dirty="0"/>
              <a:t>INTEGRASI </a:t>
            </a:r>
            <a:br>
              <a:rPr lang="en-US" sz="4400" dirty="0"/>
            </a:br>
            <a:r>
              <a:rPr lang="en-US" sz="4400" dirty="0"/>
              <a:t>SOFTWARE TO SOFTWARE</a:t>
            </a:r>
          </a:p>
        </p:txBody>
      </p:sp>
    </p:spTree>
    <p:extLst>
      <p:ext uri="{BB962C8B-B14F-4D97-AF65-F5344CB8AC3E}">
        <p14:creationId xmlns:p14="http://schemas.microsoft.com/office/powerpoint/2010/main" val="162577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6C96-70E4-190D-C617-1A79B2689279}"/>
              </a:ext>
            </a:extLst>
          </p:cNvPr>
          <p:cNvSpPr>
            <a:spLocks noGrp="1"/>
          </p:cNvSpPr>
          <p:nvPr>
            <p:ph type="title"/>
          </p:nvPr>
        </p:nvSpPr>
        <p:spPr/>
        <p:txBody>
          <a:bodyPr/>
          <a:lstStyle/>
          <a:p>
            <a:r>
              <a:rPr lang="en-US" dirty="0" err="1"/>
              <a:t>Definisi</a:t>
            </a:r>
            <a:r>
              <a:rPr lang="en-US" dirty="0"/>
              <a:t> Software Integration</a:t>
            </a:r>
          </a:p>
        </p:txBody>
      </p:sp>
      <p:sp>
        <p:nvSpPr>
          <p:cNvPr id="3" name="Content Placeholder 2">
            <a:extLst>
              <a:ext uri="{FF2B5EF4-FFF2-40B4-BE49-F238E27FC236}">
                <a16:creationId xmlns:a16="http://schemas.microsoft.com/office/drawing/2014/main" id="{1E59A85A-C31C-04C2-5FFB-AC16B83B3221}"/>
              </a:ext>
            </a:extLst>
          </p:cNvPr>
          <p:cNvSpPr>
            <a:spLocks noGrp="1"/>
          </p:cNvSpPr>
          <p:nvPr>
            <p:ph idx="1"/>
          </p:nvPr>
        </p:nvSpPr>
        <p:spPr/>
        <p:txBody>
          <a:bodyPr/>
          <a:lstStyle/>
          <a:p>
            <a:r>
              <a:rPr lang="en-US" dirty="0"/>
              <a:t>Software integration is the process of connecting various types of software sub-systems to unify data collection. It is used to solve the problem of isolated data.</a:t>
            </a:r>
          </a:p>
          <a:p>
            <a:r>
              <a:rPr lang="en-US" dirty="0"/>
              <a:t>The integration process can be streamlined with the use of modern integration tools.</a:t>
            </a:r>
          </a:p>
          <a:p>
            <a:r>
              <a:rPr lang="en-US" dirty="0"/>
              <a:t>Before initiating system integration, business teams must consider which of their systems need to be integrated, what tool aligns with their needs, and which data sources could benefit from integration.</a:t>
            </a:r>
          </a:p>
        </p:txBody>
      </p:sp>
    </p:spTree>
    <p:extLst>
      <p:ext uri="{BB962C8B-B14F-4D97-AF65-F5344CB8AC3E}">
        <p14:creationId xmlns:p14="http://schemas.microsoft.com/office/powerpoint/2010/main" val="2984123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9008DF3-E7A6-45B0-BF77-3AC0FC5CC8D2}">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559</TotalTime>
  <Words>1773</Words>
  <Application>Microsoft Office PowerPoint</Application>
  <PresentationFormat>Widescreen</PresentationFormat>
  <Paragraphs>147</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AdvP6F00</vt:lpstr>
      <vt:lpstr>Arial</vt:lpstr>
      <vt:lpstr>Calibri</vt:lpstr>
      <vt:lpstr>Calibri Light</vt:lpstr>
      <vt:lpstr>Poppins</vt:lpstr>
      <vt:lpstr>Wingdings</vt:lpstr>
      <vt:lpstr>Office Theme</vt:lpstr>
      <vt:lpstr>TEKNOLOGI INTEGRASI SISTEM</vt:lpstr>
      <vt:lpstr>PowerPoint Presentation</vt:lpstr>
      <vt:lpstr>Definisi</vt:lpstr>
      <vt:lpstr>Integrasi sistem bisa dalam bentuk…</vt:lpstr>
      <vt:lpstr>Tantangan pada Integrasi Sistem</vt:lpstr>
      <vt:lpstr>Kenapa sistem harus diintegrasikan?</vt:lpstr>
      <vt:lpstr>Jenis Integrasi Sistem</vt:lpstr>
      <vt:lpstr>INTEGRASI  SOFTWARE TO SOFTWARE</vt:lpstr>
      <vt:lpstr>Definisi Software Integration</vt:lpstr>
      <vt:lpstr>Why?</vt:lpstr>
      <vt:lpstr>How to get started?</vt:lpstr>
      <vt:lpstr>Software integration types</vt:lpstr>
      <vt:lpstr>Star Integration</vt:lpstr>
      <vt:lpstr>Horizontal Integration</vt:lpstr>
      <vt:lpstr>Vertical Integration</vt:lpstr>
      <vt:lpstr>4. Common data format integration</vt:lpstr>
      <vt:lpstr>Contoh software integration</vt:lpstr>
      <vt:lpstr>INTEGRASI  SOFTWARE TO HARDWARE</vt:lpstr>
      <vt:lpstr>Software to Hardware Example</vt:lpstr>
      <vt:lpstr>What technologies have made IoT possible?</vt:lpstr>
      <vt:lpstr>What is industrial IoT?</vt:lpstr>
      <vt:lpstr>What industries can benefit from IoT?</vt:lpstr>
      <vt:lpstr>What industries can benefit from IoT?</vt:lpstr>
      <vt:lpstr>INTEGRASI  DATA</vt:lpstr>
      <vt:lpstr>The natural complexity of data interfaces</vt:lpstr>
      <vt:lpstr>Purchased vendor packages</vt:lpstr>
      <vt:lpstr>Data in motion</vt:lpstr>
      <vt:lpstr>Integrating into a common format—transforming data</vt:lpstr>
      <vt:lpstr>Migrating data from one system to another</vt:lpstr>
      <vt:lpstr>Moving data around the organization</vt:lpstr>
      <vt:lpstr>Pulling information from unstructured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 ARCHITECTURE</dc:title>
  <dc:creator>x.tmp</dc:creator>
  <cp:lastModifiedBy>Andri Santoso</cp:lastModifiedBy>
  <cp:revision>1</cp:revision>
  <dcterms:created xsi:type="dcterms:W3CDTF">2021-02-18T03:50:58Z</dcterms:created>
  <dcterms:modified xsi:type="dcterms:W3CDTF">2023-02-20T23:28:53Z</dcterms:modified>
</cp:coreProperties>
</file>