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974" r:id="rId3"/>
    <p:sldId id="9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BB83FF-341C-C949-8B16-D1CB82908752}">
          <p14:sldIdLst>
            <p14:sldId id="257"/>
            <p14:sldId id="974"/>
            <p14:sldId id="9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B24"/>
    <a:srgbClr val="710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86"/>
    <p:restoredTop sz="88698" autoAdjust="0"/>
  </p:normalViewPr>
  <p:slideViewPr>
    <p:cSldViewPr snapToGrid="0" snapToObjects="1">
      <p:cViewPr varScale="1">
        <p:scale>
          <a:sx n="115" d="100"/>
          <a:sy n="115" d="100"/>
        </p:scale>
        <p:origin x="200" y="1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E56C-B499-A648-A267-28EE08A8A2AB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D67E-23C2-4249-A09F-23D36C28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FEEAC-2DB7-6B40-8CAB-3B0BAFDDBE3C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42A30-CB7B-FE43-AFA1-36A95C91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42A30-CB7B-FE43-AFA1-36A95C91A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5574" y="6518023"/>
            <a:ext cx="845561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7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6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776"/>
            <a:ext cx="8229600" cy="4315387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직사각형 7"/>
          <p:cNvSpPr/>
          <p:nvPr userDrawn="1"/>
        </p:nvSpPr>
        <p:spPr>
          <a:xfrm>
            <a:off x="-31722" y="1479031"/>
            <a:ext cx="9144000" cy="45719"/>
          </a:xfrm>
          <a:prstGeom prst="rect">
            <a:avLst/>
          </a:prstGeom>
          <a:solidFill>
            <a:srgbClr val="960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5574" y="6518023"/>
            <a:ext cx="845561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5574" y="6518023"/>
            <a:ext cx="845561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5574" y="6518023"/>
            <a:ext cx="845561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"/>
          <p:cNvSpPr/>
          <p:nvPr userDrawn="1"/>
        </p:nvSpPr>
        <p:spPr>
          <a:xfrm>
            <a:off x="0" y="6512785"/>
            <a:ext cx="9144000" cy="361091"/>
          </a:xfrm>
          <a:prstGeom prst="rect">
            <a:avLst/>
          </a:prstGeom>
          <a:solidFill>
            <a:srgbClr val="73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FFFFFF"/>
                </a:solidFill>
                <a:latin typeface="Calibri"/>
                <a:ea typeface="맑은 고딕" charset="0"/>
                <a:cs typeface="Calibri"/>
              </a:rPr>
              <a:t>  MLV Lab @ Korea Univ.</a:t>
            </a:r>
            <a:endParaRPr lang="ko-KR" altLang="en-US" sz="1400" b="1" dirty="0">
              <a:solidFill>
                <a:srgbClr val="FFFFFF"/>
              </a:solidFill>
              <a:latin typeface="Calibri"/>
              <a:ea typeface="맑은 고딕" charset="0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321170" y="6508751"/>
            <a:ext cx="207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DF017A-52C7-2442-94FC-51F640D39F3D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r>
              <a:rPr lang="en-US" sz="1400" b="1" dirty="0">
                <a:solidFill>
                  <a:srgbClr val="FFFFFF"/>
                </a:solidFill>
              </a:rPr>
              <a:t>/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5574" y="6518023"/>
            <a:ext cx="845561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8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824499" y="709371"/>
            <a:ext cx="7633701" cy="1636017"/>
          </a:xfrm>
          <a:prstGeom prst="roundRect">
            <a:avLst/>
          </a:prstGeom>
          <a:solidFill>
            <a:srgbClr val="71051F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prstClr val="white"/>
                </a:solidFill>
                <a:latin typeface="+mj-lt"/>
                <a:ea typeface="+mj-ea"/>
                <a:cs typeface=""/>
              </a:rPr>
              <a:t>기초인공지능이론</a:t>
            </a:r>
            <a:r>
              <a:rPr lang="en-US" sz="4400" dirty="0">
                <a:solidFill>
                  <a:prstClr val="white"/>
                </a:solidFill>
                <a:latin typeface="+mj-lt"/>
                <a:ea typeface="+mj-ea"/>
                <a:cs typeface=""/>
              </a:rPr>
              <a:t> (DFC605)</a:t>
            </a:r>
            <a:br>
              <a:rPr lang="en-US" sz="4400" dirty="0">
                <a:solidFill>
                  <a:prstClr val="white"/>
                </a:solidFill>
                <a:latin typeface="+mj-lt"/>
                <a:ea typeface="+mj-ea"/>
                <a:cs typeface=""/>
              </a:rPr>
            </a:br>
            <a:r>
              <a:rPr lang="en-US" sz="4400" dirty="0">
                <a:solidFill>
                  <a:prstClr val="white"/>
                </a:solidFill>
                <a:latin typeface="+mj-lt"/>
                <a:ea typeface="+mj-ea"/>
                <a:cs typeface=""/>
              </a:rPr>
              <a:t>2020 Spring</a:t>
            </a:r>
            <a:endParaRPr lang="en-US" dirty="0">
              <a:latin typeface="+mj-lt"/>
              <a:cs typeface="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0698"/>
            <a:ext cx="6400800" cy="11153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Hyunwoo J. Kim</a:t>
            </a:r>
          </a:p>
          <a:p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hyunwoojkim@korea.ac.kr</a:t>
            </a:r>
            <a:r>
              <a:rPr lang="en-US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6987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Final Project Proposals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8260720" y="6518023"/>
            <a:ext cx="845561" cy="365125"/>
          </a:xfrm>
        </p:spPr>
        <p:txBody>
          <a:bodyPr/>
          <a:lstStyle/>
          <a:p>
            <a:r>
              <a:rPr lang="ru-RU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1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494"/>
            <a:ext cx="8229600" cy="4909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Detailed Logistics for Final Projects</a:t>
            </a:r>
          </a:p>
          <a:p>
            <a:pPr lvl="1"/>
            <a:r>
              <a:rPr lang="en-US" altLang="ko-KR" sz="2400" dirty="0"/>
              <a:t>Team up at most “2” and submit proposals (</a:t>
            </a:r>
            <a:r>
              <a:rPr lang="en-US" altLang="ko-KR" sz="2400" b="1" u="sng" dirty="0"/>
              <a:t>due by 5/10</a:t>
            </a:r>
            <a:r>
              <a:rPr lang="en-US" altLang="ko-KR" sz="2400" dirty="0"/>
              <a:t>) </a:t>
            </a:r>
          </a:p>
          <a:p>
            <a:pPr lvl="2"/>
            <a:r>
              <a:rPr lang="en-US" altLang="ko-KR" sz="2000" b="1" dirty="0"/>
              <a:t>ML problem: T, P, E</a:t>
            </a:r>
          </a:p>
          <a:p>
            <a:pPr lvl="2"/>
            <a:r>
              <a:rPr lang="en-US" altLang="ko-KR" sz="2000" b="1" u="sng" dirty="0"/>
              <a:t>Estimation Algorithm should be implemented by yourself</a:t>
            </a:r>
          </a:p>
          <a:p>
            <a:pPr lvl="2"/>
            <a:r>
              <a:rPr lang="en-US" altLang="ko-KR" sz="1800" dirty="0"/>
              <a:t>~5% of project evaluation</a:t>
            </a:r>
          </a:p>
          <a:p>
            <a:pPr lvl="2"/>
            <a:r>
              <a:rPr lang="en-US" altLang="ko-KR" sz="1800" dirty="0"/>
              <a:t>1 page, pdf, ICML (or </a:t>
            </a:r>
            <a:r>
              <a:rPr lang="ko-KR" altLang="en-US" sz="1800" dirty="0" err="1"/>
              <a:t>정보과학회</a:t>
            </a:r>
            <a:r>
              <a:rPr lang="en-US" altLang="ko-KR" sz="1800" dirty="0"/>
              <a:t>) format, Latex, Language (ENG or KOR)</a:t>
            </a:r>
          </a:p>
          <a:p>
            <a:pPr lvl="2"/>
            <a:r>
              <a:rPr lang="en-US" altLang="ko-KR" sz="1800" b="1" dirty="0"/>
              <a:t>Introduction</a:t>
            </a:r>
            <a:r>
              <a:rPr lang="en-US" altLang="ko-KR" sz="1800" dirty="0"/>
              <a:t> (motivation, related works, challenges)</a:t>
            </a:r>
          </a:p>
          <a:p>
            <a:pPr lvl="2"/>
            <a:r>
              <a:rPr lang="en-US" altLang="ko-KR" sz="1800" b="1" dirty="0"/>
              <a:t>Datasets</a:t>
            </a:r>
          </a:p>
          <a:p>
            <a:pPr lvl="2"/>
            <a:r>
              <a:rPr lang="en-US" altLang="ko-KR" sz="1800" b="1" dirty="0"/>
              <a:t>Current status </a:t>
            </a:r>
            <a:r>
              <a:rPr lang="en-US" altLang="ko-KR" sz="1800" dirty="0"/>
              <a:t>(if </a:t>
            </a:r>
            <a:r>
              <a:rPr lang="en-US" altLang="ko-KR" sz="1800" dirty="0">
                <a:solidFill>
                  <a:srgbClr val="FF0000"/>
                </a:solidFill>
              </a:rPr>
              <a:t>not</a:t>
            </a:r>
            <a:r>
              <a:rPr lang="en-US" altLang="ko-KR" sz="1800" dirty="0"/>
              <a:t> starting from scratch)</a:t>
            </a:r>
          </a:p>
          <a:p>
            <a:pPr lvl="2"/>
            <a:r>
              <a:rPr lang="en-US" altLang="ko-KR" sz="1800" b="1" dirty="0"/>
              <a:t>Goals</a:t>
            </a:r>
            <a:r>
              <a:rPr lang="en-US" altLang="ko-KR" sz="1800" dirty="0"/>
              <a:t> to achieve throughout this project</a:t>
            </a:r>
          </a:p>
          <a:p>
            <a:pPr lvl="2"/>
            <a:r>
              <a:rPr lang="en-US" altLang="ko-KR" sz="1800" dirty="0"/>
              <a:t>Brief/tentative </a:t>
            </a:r>
            <a:r>
              <a:rPr lang="en-US" altLang="ko-KR" sz="1800" b="1" dirty="0"/>
              <a:t>schedule</a:t>
            </a:r>
          </a:p>
          <a:p>
            <a:pPr lvl="2"/>
            <a:r>
              <a:rPr lang="en-US" altLang="ko-KR" sz="1800" b="1" dirty="0"/>
              <a:t>Roles</a:t>
            </a:r>
            <a:r>
              <a:rPr lang="en-US" altLang="ko-KR" sz="1800" dirty="0"/>
              <a:t> (if you have a partner)</a:t>
            </a:r>
          </a:p>
          <a:p>
            <a:pPr lvl="2"/>
            <a:r>
              <a:rPr lang="en-US" altLang="ko-KR" sz="1800" dirty="0"/>
              <a:t>Comparison with </a:t>
            </a:r>
            <a:r>
              <a:rPr lang="en-US" altLang="ko-KR" sz="1800" b="1" dirty="0"/>
              <a:t>SOTA </a:t>
            </a:r>
            <a:r>
              <a:rPr lang="en-US" altLang="ko-KR" sz="1800" dirty="0"/>
              <a:t>(state-of-the-art) and </a:t>
            </a:r>
            <a:r>
              <a:rPr lang="en-US" altLang="ko-KR" sz="1800" b="1" dirty="0"/>
              <a:t>Baseline</a:t>
            </a:r>
          </a:p>
          <a:p>
            <a:pPr lvl="2"/>
            <a:r>
              <a:rPr lang="en-US" altLang="ko-KR" sz="1800" dirty="0"/>
              <a:t>Latex Template is on the Blackboard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60720" y="6518023"/>
            <a:ext cx="845561" cy="365125"/>
          </a:xfrm>
        </p:spPr>
        <p:txBody>
          <a:bodyPr/>
          <a:lstStyle/>
          <a:p>
            <a:r>
              <a:rPr lang="ru-RU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7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38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-5214"/>
            <a:ext cx="5141266" cy="65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11091</TotalTime>
  <Words>141</Words>
  <Application>Microsoft Macintosh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PowerPoint Presentation</vt:lpstr>
      <vt:lpstr>Final Project</vt:lpstr>
      <vt:lpstr>PowerPoint Presentation</vt:lpstr>
    </vt:vector>
  </TitlesOfParts>
  <Company>UW-Madison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Hyunwoo Kim</dc:creator>
  <cp:lastModifiedBy>Kim Hyunwoo</cp:lastModifiedBy>
  <cp:revision>147</cp:revision>
  <dcterms:created xsi:type="dcterms:W3CDTF">2019-02-24T13:54:23Z</dcterms:created>
  <dcterms:modified xsi:type="dcterms:W3CDTF">2020-04-25T02:31:55Z</dcterms:modified>
</cp:coreProperties>
</file>