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405" r:id="rId3"/>
    <p:sldId id="436" r:id="rId5"/>
    <p:sldId id="457" r:id="rId6"/>
    <p:sldId id="445" r:id="rId7"/>
    <p:sldId id="447" r:id="rId8"/>
    <p:sldId id="448" r:id="rId9"/>
    <p:sldId id="449" r:id="rId10"/>
    <p:sldId id="450" r:id="rId11"/>
    <p:sldId id="446" r:id="rId12"/>
    <p:sldId id="451" r:id="rId13"/>
    <p:sldId id="453" r:id="rId14"/>
    <p:sldId id="45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" userDrawn="1">
          <p15:clr>
            <a:srgbClr val="A4A3A4"/>
          </p15:clr>
        </p15:guide>
        <p15:guide id="2" pos="3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12"/>
    <a:srgbClr val="D30E19"/>
    <a:srgbClr val="EE7751"/>
    <a:srgbClr val="DB0816"/>
    <a:srgbClr val="EE7A53"/>
    <a:srgbClr val="CF121B"/>
    <a:srgbClr val="846BB9"/>
    <a:srgbClr val="FFC000"/>
    <a:srgbClr val="AE91EC"/>
    <a:srgbClr val="FF1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5" autoAdjust="0"/>
    <p:restoredTop sz="86443" autoAdjust="0"/>
  </p:normalViewPr>
  <p:slideViewPr>
    <p:cSldViewPr snapToGrid="0" showGuides="1">
      <p:cViewPr varScale="1">
        <p:scale>
          <a:sx n="52" d="100"/>
          <a:sy n="52" d="100"/>
        </p:scale>
        <p:origin x="30" y="208"/>
      </p:cViewPr>
      <p:guideLst>
        <p:guide orient="horz" pos="928"/>
        <p:guide pos="3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7C8E-FAE5-43D1-82C0-196E816DC3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 rot="20171782">
            <a:off x="-1095844" y="189255"/>
            <a:ext cx="2372763" cy="4930208"/>
          </a:xfrm>
          <a:custGeom>
            <a:avLst/>
            <a:gdLst>
              <a:gd name="connsiteX0" fmla="*/ 2174854 w 2372763"/>
              <a:gd name="connsiteY0" fmla="*/ 0 h 4930208"/>
              <a:gd name="connsiteX1" fmla="*/ 2270351 w 2372763"/>
              <a:gd name="connsiteY1" fmla="*/ 42127 h 4930208"/>
              <a:gd name="connsiteX2" fmla="*/ 2284714 w 2372763"/>
              <a:gd name="connsiteY2" fmla="*/ 71942 h 4930208"/>
              <a:gd name="connsiteX3" fmla="*/ 2372763 w 2372763"/>
              <a:gd name="connsiteY3" fmla="*/ 508064 h 4930208"/>
              <a:gd name="connsiteX4" fmla="*/ 2372763 w 2372763"/>
              <a:gd name="connsiteY4" fmla="*/ 3809776 h 4930208"/>
              <a:gd name="connsiteX5" fmla="*/ 1252332 w 2372763"/>
              <a:gd name="connsiteY5" fmla="*/ 4930207 h 4930208"/>
              <a:gd name="connsiteX6" fmla="*/ 0 w 2372763"/>
              <a:gd name="connsiteY6" fmla="*/ 4930208 h 493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2763" h="4930208">
                <a:moveTo>
                  <a:pt x="2174854" y="0"/>
                </a:moveTo>
                <a:lnTo>
                  <a:pt x="2270351" y="42127"/>
                </a:lnTo>
                <a:lnTo>
                  <a:pt x="2284714" y="71942"/>
                </a:lnTo>
                <a:cubicBezTo>
                  <a:pt x="2341411" y="205988"/>
                  <a:pt x="2372763" y="353365"/>
                  <a:pt x="2372763" y="508064"/>
                </a:cubicBezTo>
                <a:lnTo>
                  <a:pt x="2372763" y="3809776"/>
                </a:lnTo>
                <a:cubicBezTo>
                  <a:pt x="2372763" y="4428573"/>
                  <a:pt x="1871129" y="4930207"/>
                  <a:pt x="1252332" y="4930207"/>
                </a:cubicBezTo>
                <a:lnTo>
                  <a:pt x="0" y="4930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等腰三角形 3"/>
          <p:cNvSpPr/>
          <p:nvPr userDrawn="1"/>
        </p:nvSpPr>
        <p:spPr>
          <a:xfrm rot="16200000">
            <a:off x="7318827" y="1875970"/>
            <a:ext cx="5508172" cy="4238173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4238173">
                <a:moveTo>
                  <a:pt x="0" y="4238173"/>
                </a:moveTo>
                <a:lnTo>
                  <a:pt x="5107248" y="0"/>
                </a:lnTo>
                <a:lnTo>
                  <a:pt x="6025244" y="4238173"/>
                </a:lnTo>
                <a:lnTo>
                  <a:pt x="0" y="423817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597575" y="0"/>
            <a:ext cx="6204958" cy="6850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0" y="919238"/>
            <a:ext cx="12192000" cy="23752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 userDrawn="1"/>
        </p:nvSpPr>
        <p:spPr>
          <a:xfrm rot="16200000" flipH="1" flipV="1">
            <a:off x="821817" y="-841093"/>
            <a:ext cx="1084236" cy="2766422"/>
          </a:xfrm>
          <a:custGeom>
            <a:avLst/>
            <a:gdLst>
              <a:gd name="connsiteX0" fmla="*/ 0 w 1084236"/>
              <a:gd name="connsiteY0" fmla="*/ 2766422 h 2766422"/>
              <a:gd name="connsiteX1" fmla="*/ 0 w 1084236"/>
              <a:gd name="connsiteY1" fmla="*/ 486951 h 2766422"/>
              <a:gd name="connsiteX2" fmla="*/ 536447 w 1084236"/>
              <a:gd name="connsiteY2" fmla="*/ 0 h 2766422"/>
              <a:gd name="connsiteX3" fmla="*/ 1084236 w 1084236"/>
              <a:gd name="connsiteY3" fmla="*/ 2766422 h 276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236" h="2766422">
                <a:moveTo>
                  <a:pt x="0" y="2766422"/>
                </a:moveTo>
                <a:lnTo>
                  <a:pt x="0" y="486951"/>
                </a:lnTo>
                <a:lnTo>
                  <a:pt x="536447" y="0"/>
                </a:lnTo>
                <a:lnTo>
                  <a:pt x="1084236" y="2766422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7081737" y="0"/>
            <a:ext cx="3442004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0" y="582559"/>
            <a:ext cx="12230207" cy="254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 userDrawn="1"/>
        </p:nvSpPr>
        <p:spPr>
          <a:xfrm rot="16200000">
            <a:off x="7257568" y="1923567"/>
            <a:ext cx="5943603" cy="3925263"/>
          </a:xfrm>
          <a:custGeom>
            <a:avLst/>
            <a:gdLst>
              <a:gd name="connsiteX0" fmla="*/ 5943603 w 5943603"/>
              <a:gd name="connsiteY0" fmla="*/ 3925263 h 3925263"/>
              <a:gd name="connsiteX1" fmla="*/ 0 w 5943603"/>
              <a:gd name="connsiteY1" fmla="*/ 3925263 h 3925263"/>
              <a:gd name="connsiteX2" fmla="*/ 0 w 5943603"/>
              <a:gd name="connsiteY2" fmla="*/ 2531240 h 3925263"/>
              <a:gd name="connsiteX3" fmla="*/ 5140020 w 5943603"/>
              <a:gd name="connsiteY3" fmla="*/ 0 h 392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3" h="3925263">
                <a:moveTo>
                  <a:pt x="5943603" y="3925263"/>
                </a:moveTo>
                <a:lnTo>
                  <a:pt x="0" y="3925263"/>
                </a:lnTo>
                <a:lnTo>
                  <a:pt x="0" y="2531240"/>
                </a:lnTo>
                <a:lnTo>
                  <a:pt x="5140020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6200000" flipH="1" flipV="1">
            <a:off x="1276605" y="-1276604"/>
            <a:ext cx="1372057" cy="3925264"/>
          </a:xfrm>
          <a:custGeom>
            <a:avLst/>
            <a:gdLst>
              <a:gd name="connsiteX0" fmla="*/ 0 w 1372057"/>
              <a:gd name="connsiteY0" fmla="*/ 3925264 h 3925264"/>
              <a:gd name="connsiteX1" fmla="*/ 0 w 1372057"/>
              <a:gd name="connsiteY1" fmla="*/ 279949 h 3925264"/>
              <a:gd name="connsiteX2" fmla="*/ 568474 w 1372057"/>
              <a:gd name="connsiteY2" fmla="*/ 0 h 3925264"/>
              <a:gd name="connsiteX3" fmla="*/ 1372057 w 1372057"/>
              <a:gd name="connsiteY3" fmla="*/ 3925264 h 39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057" h="3925264">
                <a:moveTo>
                  <a:pt x="0" y="3925264"/>
                </a:moveTo>
                <a:lnTo>
                  <a:pt x="0" y="279949"/>
                </a:lnTo>
                <a:lnTo>
                  <a:pt x="568474" y="0"/>
                </a:lnTo>
                <a:lnTo>
                  <a:pt x="1372057" y="3925264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 rot="5400000" flipH="1">
            <a:off x="-1141847" y="1603363"/>
            <a:ext cx="6411556" cy="4127863"/>
          </a:xfrm>
          <a:custGeom>
            <a:avLst/>
            <a:gdLst>
              <a:gd name="connsiteX0" fmla="*/ 6411556 w 6411556"/>
              <a:gd name="connsiteY0" fmla="*/ 4127863 h 4127863"/>
              <a:gd name="connsiteX1" fmla="*/ 5566497 w 6411556"/>
              <a:gd name="connsiteY1" fmla="*/ 0 h 4127863"/>
              <a:gd name="connsiteX2" fmla="*/ 0 w 6411556"/>
              <a:gd name="connsiteY2" fmla="*/ 2741263 h 4127863"/>
              <a:gd name="connsiteX3" fmla="*/ 0 w 6411556"/>
              <a:gd name="connsiteY3" fmla="*/ 4127863 h 41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1556" h="4127863">
                <a:moveTo>
                  <a:pt x="6411556" y="4127863"/>
                </a:moveTo>
                <a:lnTo>
                  <a:pt x="5566497" y="0"/>
                </a:lnTo>
                <a:lnTo>
                  <a:pt x="0" y="2741263"/>
                </a:lnTo>
                <a:lnTo>
                  <a:pt x="0" y="412786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1729048" y="1"/>
            <a:ext cx="3374967" cy="6857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-1" y="195510"/>
            <a:ext cx="12192001" cy="2464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 userDrawn="1"/>
        </p:nvSpPr>
        <p:spPr>
          <a:xfrm rot="5400000" flipV="1">
            <a:off x="10073293" y="-1229246"/>
            <a:ext cx="926783" cy="3310632"/>
          </a:xfrm>
          <a:custGeom>
            <a:avLst/>
            <a:gdLst>
              <a:gd name="connsiteX0" fmla="*/ 0 w 926783"/>
              <a:gd name="connsiteY0" fmla="*/ 122636 h 3310632"/>
              <a:gd name="connsiteX1" fmla="*/ 0 w 926783"/>
              <a:gd name="connsiteY1" fmla="*/ 3310632 h 3310632"/>
              <a:gd name="connsiteX2" fmla="*/ 926783 w 926783"/>
              <a:gd name="connsiteY2" fmla="*/ 3310632 h 3310632"/>
              <a:gd name="connsiteX3" fmla="*/ 249028 w 926783"/>
              <a:gd name="connsiteY3" fmla="*/ 0 h 33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783" h="3310632">
                <a:moveTo>
                  <a:pt x="0" y="122636"/>
                </a:moveTo>
                <a:lnTo>
                  <a:pt x="0" y="3310632"/>
                </a:lnTo>
                <a:lnTo>
                  <a:pt x="926783" y="3310632"/>
                </a:lnTo>
                <a:lnTo>
                  <a:pt x="249028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 rot="16200000" flipH="1" flipV="1">
            <a:off x="-1365068" y="1365067"/>
            <a:ext cx="6857999" cy="4127864"/>
          </a:xfrm>
          <a:custGeom>
            <a:avLst/>
            <a:gdLst>
              <a:gd name="connsiteX0" fmla="*/ 0 w 6857999"/>
              <a:gd name="connsiteY0" fmla="*/ 4127864 h 4127864"/>
              <a:gd name="connsiteX1" fmla="*/ 0 w 6857999"/>
              <a:gd name="connsiteY1" fmla="*/ 2961118 h 4127864"/>
              <a:gd name="connsiteX2" fmla="*/ 6012940 w 6857999"/>
              <a:gd name="connsiteY2" fmla="*/ 0 h 4127864"/>
              <a:gd name="connsiteX3" fmla="*/ 6857999 w 6857999"/>
              <a:gd name="connsiteY3" fmla="*/ 4127864 h 412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4127864">
                <a:moveTo>
                  <a:pt x="0" y="4127864"/>
                </a:moveTo>
                <a:lnTo>
                  <a:pt x="0" y="2961118"/>
                </a:lnTo>
                <a:lnTo>
                  <a:pt x="6012940" y="0"/>
                </a:lnTo>
                <a:lnTo>
                  <a:pt x="6857999" y="4127864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16200000">
            <a:off x="10971238" y="415145"/>
            <a:ext cx="1635909" cy="805616"/>
          </a:xfrm>
          <a:custGeom>
            <a:avLst/>
            <a:gdLst>
              <a:gd name="connsiteX0" fmla="*/ 1635909 w 1635909"/>
              <a:gd name="connsiteY0" fmla="*/ 0 h 805616"/>
              <a:gd name="connsiteX1" fmla="*/ 1635909 w 1635909"/>
              <a:gd name="connsiteY1" fmla="*/ 805616 h 805616"/>
              <a:gd name="connsiteX2" fmla="*/ 0 w 1635909"/>
              <a:gd name="connsiteY2" fmla="*/ 805616 h 80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909" h="805616">
                <a:moveTo>
                  <a:pt x="1635909" y="0"/>
                </a:moveTo>
                <a:lnTo>
                  <a:pt x="1635909" y="805616"/>
                </a:lnTo>
                <a:lnTo>
                  <a:pt x="0" y="805616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5400000" flipV="1">
            <a:off x="6699070" y="1365068"/>
            <a:ext cx="6857999" cy="4127864"/>
          </a:xfrm>
          <a:custGeom>
            <a:avLst/>
            <a:gdLst>
              <a:gd name="connsiteX0" fmla="*/ 0 w 6857999"/>
              <a:gd name="connsiteY0" fmla="*/ 2961118 h 4127864"/>
              <a:gd name="connsiteX1" fmla="*/ 0 w 6857999"/>
              <a:gd name="connsiteY1" fmla="*/ 4127864 h 4127864"/>
              <a:gd name="connsiteX2" fmla="*/ 6857999 w 6857999"/>
              <a:gd name="connsiteY2" fmla="*/ 4127864 h 4127864"/>
              <a:gd name="connsiteX3" fmla="*/ 6012940 w 6857999"/>
              <a:gd name="connsiteY3" fmla="*/ 0 h 412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4127864">
                <a:moveTo>
                  <a:pt x="0" y="2961118"/>
                </a:moveTo>
                <a:lnTo>
                  <a:pt x="0" y="4127864"/>
                </a:lnTo>
                <a:lnTo>
                  <a:pt x="6857999" y="4127864"/>
                </a:lnTo>
                <a:lnTo>
                  <a:pt x="6012940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5400000" flipH="1">
            <a:off x="134326" y="5878186"/>
            <a:ext cx="845489" cy="1114141"/>
          </a:xfrm>
          <a:custGeom>
            <a:avLst/>
            <a:gdLst>
              <a:gd name="connsiteX0" fmla="*/ 845489 w 845489"/>
              <a:gd name="connsiteY0" fmla="*/ 1114141 h 1114141"/>
              <a:gd name="connsiteX1" fmla="*/ 617401 w 845489"/>
              <a:gd name="connsiteY1" fmla="*/ 0 h 1114141"/>
              <a:gd name="connsiteX2" fmla="*/ 0 w 845489"/>
              <a:gd name="connsiteY2" fmla="*/ 304045 h 1114141"/>
              <a:gd name="connsiteX3" fmla="*/ 0 w 845489"/>
              <a:gd name="connsiteY3" fmla="*/ 1114141 h 11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489" h="1114141">
                <a:moveTo>
                  <a:pt x="845489" y="1114141"/>
                </a:moveTo>
                <a:lnTo>
                  <a:pt x="617401" y="0"/>
                </a:lnTo>
                <a:lnTo>
                  <a:pt x="0" y="304045"/>
                </a:lnTo>
                <a:lnTo>
                  <a:pt x="0" y="1114141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0800000" flipH="1" flipV="1">
            <a:off x="2964768" y="2730136"/>
            <a:ext cx="9227232" cy="4127863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3"/>
          <p:cNvSpPr/>
          <p:nvPr userDrawn="1"/>
        </p:nvSpPr>
        <p:spPr>
          <a:xfrm rot="16200000" flipH="1" flipV="1">
            <a:off x="-260152" y="34328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42437" y="209521"/>
            <a:ext cx="35610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E70012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Add your title here</a:t>
            </a:r>
            <a:endParaRPr lang="en-US" altLang="zh-CN" sz="2800" dirty="0" smtClean="0">
              <a:solidFill>
                <a:srgbClr val="E70012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2437" y="670559"/>
            <a:ext cx="881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6200000" flipH="1" flipV="1">
            <a:off x="-260152" y="34328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3"/>
          <p:cNvSpPr/>
          <p:nvPr userDrawn="1"/>
        </p:nvSpPr>
        <p:spPr>
          <a:xfrm rot="16200000">
            <a:off x="11510670" y="617667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42437" y="209521"/>
            <a:ext cx="35610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E70012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Add your title here</a:t>
            </a:r>
            <a:endParaRPr lang="en-US" altLang="zh-CN" sz="2800" dirty="0" smtClean="0">
              <a:solidFill>
                <a:srgbClr val="E70012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2437" y="670559"/>
            <a:ext cx="881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02920" y="3362325"/>
            <a:ext cx="8056245" cy="137414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YouTube Data Harvesting and Warehousing</a:t>
            </a: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sz="2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SQL, MongoDB and Streamlit</a:t>
            </a: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13517" y="6397984"/>
            <a:ext cx="29076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Presented by </a:t>
            </a:r>
            <a:r>
              <a:rPr lang="zh-CN" altLang="en-US" sz="1600" dirty="0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sz="1600" dirty="0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 K.Ramkumar </a:t>
            </a:r>
            <a:endParaRPr lang="en-US" altLang="zh-CN" sz="1600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842385" y="1212215"/>
            <a:ext cx="7822565" cy="3938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Explanation of utilizing Streamlit's data visualization features.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Description of creating charts and graphs to analyze data within the 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Streamlit app.</a:t>
            </a: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5994400" y="363220"/>
            <a:ext cx="5349240" cy="631825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l">
              <a:lnSpc>
                <a:spcPct val="150000"/>
              </a:lnSpc>
            </a:pPr>
            <a:r>
              <a:rPr lang="en-US" sz="2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 Data in Streamlit App </a:t>
            </a: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029835" y="1600200"/>
            <a:ext cx="6379845" cy="3440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My project is about get 10 Channel ID for user.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Extract information for youtube information.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Store the data in MongoDB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Import the data to MySQL and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Final analysis data with MySQL Queries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8843010" y="655320"/>
            <a:ext cx="2637155" cy="581660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l">
              <a:lnSpc>
                <a:spcPct val="150000"/>
              </a:lnSpc>
            </a:pPr>
            <a:r>
              <a:rPr lang="en-US" sz="2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26180" y="1531620"/>
            <a:ext cx="6735445" cy="3528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Credits for tools, libraries, and resources used during the project.</a:t>
            </a: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275840" y="407035"/>
            <a:ext cx="5595620" cy="767715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l">
              <a:lnSpc>
                <a:spcPct val="150000"/>
              </a:lnSpc>
            </a:pPr>
            <a:r>
              <a:rPr lang="en-US" sz="2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References</a:t>
            </a: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50310" y="1473200"/>
            <a:ext cx="7580630" cy="3689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Explanation of the skills to be acquired from the project: Python scripting, data collection, MongoDB, Streamlit, API integration, and data management using MongoDB (Atlas) and SQL.</a:t>
            </a:r>
            <a:endParaRPr lang="en-US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US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Domain: Social Media. </a:t>
            </a:r>
            <a:endParaRPr lang="en-US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53400" y="294005"/>
            <a:ext cx="3177540" cy="969645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l">
              <a:lnSpc>
                <a:spcPct val="150000"/>
              </a:lnSpc>
            </a:pPr>
            <a:r>
              <a:rPr lang="en-US" sz="36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r>
              <a:rPr lang="en-US" sz="2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37920" y="234950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sz="2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Problem Statement </a:t>
            </a: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1835" y="1041400"/>
            <a:ext cx="8014970" cy="4610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lang="en-US" sz="2000"/>
              <a:t>The problem statement is to create a Streamlit application that allows users to access and analyze data from multiple YouTube channels. The application should have the following features: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Ability to input a YouTube channel ID and retrieve all the relevant data (Channel name, subscribers, total video count, playlist ID, video ID, likes, dislikes, comments of each video) using Google API.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Option to store the data in a MongoDB database as a data lake.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Ability to collect data for up to 10 different YouTube channels and store them in the data lake by clicking a button.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Option to select a channel name and migrate its data from the data lake to a SQL database as tables.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Ability to search and retrieve data from the SQL database using different search options, including joining tables to get channel details.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595370" y="1193800"/>
            <a:ext cx="7924800" cy="2661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Overview of the approach to solving the problem statement.</a:t>
            </a: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Breakdown of steps:</a:t>
            </a:r>
            <a:br>
              <a:rPr 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r>
              <a:rPr 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Connect to the YouTube API via API key.</a:t>
            </a: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r>
              <a:rPr 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Extract the data for YouTube using API key and code.</a:t>
            </a: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r>
              <a:rPr 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Store data in MongoDB data lake.</a:t>
            </a: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r>
              <a:rPr 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Migrate data to a SQL data warehouse.</a:t>
            </a: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r>
              <a:rPr 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Query the SQL data warehouse.</a:t>
            </a: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r>
              <a:rPr 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 up a Streamlit app.</a:t>
            </a: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r>
              <a:rPr 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Display data in the Streamlit app.</a:t>
            </a: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72877" y="254174"/>
            <a:ext cx="3710305" cy="73723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lnSpc>
                <a:spcPct val="150000"/>
              </a:lnSpc>
            </a:pPr>
            <a:r>
              <a:rPr lang="en-US" sz="2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Approach Overview</a:t>
            </a: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49960" y="1337945"/>
            <a:ext cx="70199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sz="2000"/>
              <a:t>Introduction to the Google API client library for Python.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q"/>
            </a:pPr>
            <a:endParaRPr lang="en-US" sz="20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000"/>
              <a:t>Explanation of retrieving channel and video data from the YouTube API.</a:t>
            </a:r>
            <a:endParaRPr lang="en-US" sz="2000"/>
          </a:p>
        </p:txBody>
      </p:sp>
      <p:sp>
        <p:nvSpPr>
          <p:cNvPr id="12" name="矩形 11"/>
          <p:cNvSpPr/>
          <p:nvPr/>
        </p:nvSpPr>
        <p:spPr>
          <a:xfrm>
            <a:off x="828040" y="350520"/>
            <a:ext cx="5731510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en-US" sz="2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YouTube API Intergation</a:t>
            </a: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417570" y="1275715"/>
            <a:ext cx="7954645" cy="3036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Introduction to MongoDB and its advantages for handling unstructured data.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Description of storing extracted data in MongoDB data lake.</a:t>
            </a: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8525707" y="330374"/>
            <a:ext cx="2007235" cy="73723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lnSpc>
                <a:spcPct val="150000"/>
              </a:lnSpc>
            </a:pPr>
            <a:r>
              <a:rPr lang="en-US" sz="2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MongoDB</a:t>
            </a: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85495" y="1400175"/>
            <a:ext cx="7273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Introduction to SQL databases.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Explanation of migrating data from MongoDB to a SQL data warehouse.</a:t>
            </a: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856615" y="521335"/>
            <a:ext cx="4435475" cy="64198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l">
              <a:lnSpc>
                <a:spcPct val="150000"/>
              </a:lnSpc>
            </a:pPr>
            <a:r>
              <a:rPr lang="en-US" sz="2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 Data Warehouse</a:t>
            </a: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065270" y="1224280"/>
            <a:ext cx="7710805" cy="417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Introduction to SQL queries.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Description of using SQL queries to join tables and retrieve data for specific channels.</a:t>
            </a: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5701665" y="389255"/>
            <a:ext cx="5819775" cy="693420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l">
              <a:lnSpc>
                <a:spcPct val="150000"/>
              </a:lnSpc>
            </a:pPr>
            <a:r>
              <a:rPr lang="en-US" sz="2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Querying SQL Data Warehouse </a:t>
            </a: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144905" y="1315720"/>
            <a:ext cx="7152640" cy="3439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Explanation of Streamlit and its importance for building user interfaces.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Description of the functionalities of the Streamlit app: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Inputting YouTube channel ID and </a:t>
            </a:r>
            <a:r>
              <a:rPr lang="en-US">
                <a:sym typeface="+mn-ea"/>
              </a:rPr>
              <a:t>Viewing channel details.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Extract the channel information and store to MongoDB.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Selecting channels to migrate to the data warehouse.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Analysis the channel data with 10 SQL Query 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144905" y="411480"/>
            <a:ext cx="2779395" cy="734060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l">
              <a:lnSpc>
                <a:spcPct val="150000"/>
              </a:lnSpc>
            </a:pPr>
            <a:r>
              <a:rPr lang="en-US" sz="2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Streamlit App </a:t>
            </a: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sz="28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2826</Words>
  <Application>WPS Presentation</Application>
  <PresentationFormat>宽屏</PresentationFormat>
  <Paragraphs>108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造字工房悦黑（非商用）常规体</vt:lpstr>
      <vt:lpstr>Microsoft YaHei</vt:lpstr>
      <vt:lpstr>Verdana</vt:lpstr>
      <vt:lpstr>Adobe Gothic Std B</vt:lpstr>
      <vt:lpstr>Yu Gothic UI Semibold</vt:lpstr>
      <vt:lpstr>Wingdings</vt:lpstr>
      <vt:lpstr>Microsoft YaHei UI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向阳花儿PPT</dc:creator>
  <cp:lastModifiedBy>ramku</cp:lastModifiedBy>
  <cp:revision>479</cp:revision>
  <dcterms:created xsi:type="dcterms:W3CDTF">2014-08-08T03:06:00Z</dcterms:created>
  <dcterms:modified xsi:type="dcterms:W3CDTF">2024-02-23T05:48:13Z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1033-12.2.0.13431</vt:lpwstr>
  </property>
  <property fmtid="{D5CDD505-2E9C-101B-9397-08002B2CF9AE}" pid="3" name="ICV">
    <vt:lpwstr>4DB9D624BCE44F2997F43F21C78FBC5C_13</vt:lpwstr>
  </property>
</Properties>
</file>