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9"/>
  </p:notesMasterIdLst>
  <p:handoutMasterIdLst>
    <p:handoutMasterId r:id="rId10"/>
  </p:handoutMasterIdLst>
  <p:sldIdLst>
    <p:sldId id="265" r:id="rId3"/>
    <p:sldId id="257" r:id="rId4"/>
    <p:sldId id="286" r:id="rId5"/>
    <p:sldId id="287" r:id="rId6"/>
    <p:sldId id="266" r:id="rId7"/>
    <p:sldId id="263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7" autoAdjust="0"/>
    <p:restoredTop sz="94694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701" y="77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subtitle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subtitle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2CB908F-A5C7-0A44-9503-6E39504EF7D1}"/>
              </a:ext>
            </a:extLst>
          </p:cNvPr>
          <p:cNvSpPr txBox="1">
            <a:spLocks/>
          </p:cNvSpPr>
          <p:nvPr/>
        </p:nvSpPr>
        <p:spPr>
          <a:xfrm>
            <a:off x="741535" y="1567290"/>
            <a:ext cx="7660927" cy="10681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sz="2400" dirty="0">
                <a:latin typeface="Calibri" panose="020F0502020204030204" pitchFamily="34" charset="0"/>
                <a:cs typeface="Calibri" panose="020F0502020204030204" pitchFamily="34" charset="0"/>
              </a:rPr>
              <a:t>Web application development course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9A005168-7730-0E41-BE4C-47A49D7FC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84227" y="3302492"/>
            <a:ext cx="9523555" cy="1373427"/>
          </a:xfrm>
        </p:spPr>
        <p:txBody>
          <a:bodyPr>
            <a:normAutofit/>
          </a:bodyPr>
          <a:lstStyle/>
          <a:p>
            <a:pPr algn="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Team # 4</a:t>
            </a:r>
          </a:p>
          <a:p>
            <a:pPr algn="r"/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Chaverot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Remy, group N41512c</a:t>
            </a:r>
          </a:p>
          <a:p>
            <a:pPr algn="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Coulibaly Joseph, group N41512c</a:t>
            </a:r>
            <a:endParaRPr lang="ru-R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Eschenko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Ivan, group N41512c</a:t>
            </a:r>
          </a:p>
          <a:p>
            <a:pPr algn="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Polubaryeva Anna, group N41512c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B66C1-5062-804C-BE6F-FC6E3A3C10E4}"/>
              </a:ext>
            </a:extLst>
          </p:cNvPr>
          <p:cNvSpPr txBox="1"/>
          <p:nvPr/>
        </p:nvSpPr>
        <p:spPr>
          <a:xfrm>
            <a:off x="3970167" y="4669817"/>
            <a:ext cx="12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Saint Petersburg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2020</a:t>
            </a:r>
            <a:endParaRPr lang="ru-RU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A1C4CE-A550-DA4F-89C6-279880AA8D74}"/>
              </a:ext>
            </a:extLst>
          </p:cNvPr>
          <p:cNvSpPr/>
          <p:nvPr/>
        </p:nvSpPr>
        <p:spPr>
          <a:xfrm>
            <a:off x="0" y="61539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Web application development course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68A95-7255-F441-9AA4-E720BB2CB90F}"/>
              </a:ext>
            </a:extLst>
          </p:cNvPr>
          <p:cNvSpPr txBox="1"/>
          <p:nvPr/>
        </p:nvSpPr>
        <p:spPr>
          <a:xfrm>
            <a:off x="8778239" y="108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DB7D5472-2A89-A244-AFC4-2B9E297F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629" y="624152"/>
            <a:ext cx="5965438" cy="742602"/>
          </a:xfrm>
        </p:spPr>
        <p:txBody>
          <a:bodyPr>
            <a:normAutofit/>
          </a:bodyPr>
          <a:lstStyle/>
          <a:p>
            <a:r>
              <a:rPr lang="en-US" sz="2800" dirty="0"/>
              <a:t>Project development</a:t>
            </a:r>
            <a:endParaRPr lang="ru-RU" sz="28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061ABCD-B1E4-9843-A8F4-B26F5079065B}"/>
              </a:ext>
            </a:extLst>
          </p:cNvPr>
          <p:cNvSpPr/>
          <p:nvPr/>
        </p:nvSpPr>
        <p:spPr>
          <a:xfrm>
            <a:off x="3004457" y="2336800"/>
            <a:ext cx="88444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800" dirty="0"/>
              <a:t>#</a:t>
            </a:r>
            <a:r>
              <a:rPr lang="en-US" sz="4800" dirty="0" err="1"/>
              <a:t>CatchMe</a:t>
            </a:r>
            <a:endParaRPr lang="en-US" sz="4800" dirty="0"/>
          </a:p>
          <a:p>
            <a:pPr algn="just"/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47206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A1C4CE-A550-DA4F-89C6-279880AA8D74}"/>
              </a:ext>
            </a:extLst>
          </p:cNvPr>
          <p:cNvSpPr/>
          <p:nvPr/>
        </p:nvSpPr>
        <p:spPr>
          <a:xfrm>
            <a:off x="-1" y="61539"/>
            <a:ext cx="50185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Web application development course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68A95-7255-F441-9AA4-E720BB2CB90F}"/>
              </a:ext>
            </a:extLst>
          </p:cNvPr>
          <p:cNvSpPr txBox="1"/>
          <p:nvPr/>
        </p:nvSpPr>
        <p:spPr>
          <a:xfrm>
            <a:off x="8778239" y="108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DB7D5472-2A89-A244-AFC4-2B9E297F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629" y="624152"/>
            <a:ext cx="5965438" cy="742602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49EF833-873C-44C1-AB74-75C326F3D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86" y="624152"/>
            <a:ext cx="8208335" cy="434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0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1D9280-B3D8-402A-9BB6-A9169E6F5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93" y="997421"/>
            <a:ext cx="5965438" cy="647081"/>
          </a:xfrm>
        </p:spPr>
        <p:txBody>
          <a:bodyPr/>
          <a:lstStyle/>
          <a:p>
            <a:r>
              <a:rPr lang="en-US" dirty="0"/>
              <a:t>The main goals of web application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8ABAFF-AA29-4E88-8DCA-097C1ECEE1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5697" y="1942214"/>
            <a:ext cx="5965825" cy="228212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Connect students of one university and all around the world;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Amuse students and almost everyone;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Help to discover new places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9082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8986659-791F-F643-A9B3-2E44F2927727}"/>
              </a:ext>
            </a:extLst>
          </p:cNvPr>
          <p:cNvSpPr/>
          <p:nvPr/>
        </p:nvSpPr>
        <p:spPr>
          <a:xfrm>
            <a:off x="0" y="61539"/>
            <a:ext cx="5224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Web application development course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30BA1-E8C1-A643-A80F-0296453DC76A}"/>
              </a:ext>
            </a:extLst>
          </p:cNvPr>
          <p:cNvSpPr txBox="1"/>
          <p:nvPr/>
        </p:nvSpPr>
        <p:spPr>
          <a:xfrm>
            <a:off x="8778239" y="108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11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27108"/>
            <a:ext cx="8229600" cy="620483"/>
          </a:xfrm>
        </p:spPr>
        <p:txBody>
          <a:bodyPr>
            <a:normAutofit fontScale="90000"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Merci de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votre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attention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CatchUsIfYouCan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877834"/>
            <a:ext cx="8229600" cy="1541418"/>
          </a:xfrm>
        </p:spPr>
        <p:txBody>
          <a:bodyPr>
            <a:norm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CatchMeTeam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6186</TotalTime>
  <Words>90</Words>
  <Application>Microsoft Office PowerPoint</Application>
  <PresentationFormat>Экран (16:9)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Cover</vt:lpstr>
      <vt:lpstr>1_Cover</vt:lpstr>
      <vt:lpstr>Презентация PowerPoint</vt:lpstr>
      <vt:lpstr>Project development</vt:lpstr>
      <vt:lpstr>Презентация PowerPoint</vt:lpstr>
      <vt:lpstr>The main goals of web application</vt:lpstr>
      <vt:lpstr>Презентация PowerPoint</vt:lpstr>
      <vt:lpstr>Merci de votre attention!  #CatchUsIfYouCan!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Mi</cp:lastModifiedBy>
  <cp:revision>111</cp:revision>
  <cp:lastPrinted>2019-06-10T05:09:13Z</cp:lastPrinted>
  <dcterms:created xsi:type="dcterms:W3CDTF">2014-06-27T12:30:22Z</dcterms:created>
  <dcterms:modified xsi:type="dcterms:W3CDTF">2020-04-18T09:01:07Z</dcterms:modified>
</cp:coreProperties>
</file>