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0000" y="444996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4728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2000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64104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244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492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4728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0000" y="444996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4728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2000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64104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562440" y="4449960"/>
            <a:ext cx="27817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492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7280" y="444996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tr-T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0000" y="4449960"/>
            <a:ext cx="8639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tr-TR" sz="1800" spc="-1" strike="noStrike">
                <a:latin typeface="Arial"/>
              </a:rPr>
              <a:t>Ana başlık metnini düzenlemek için tıklayın</a:t>
            </a:r>
            <a:endParaRPr b="0" lang="tr-TR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Anahat metninin biçimini düzenlemek için tıklayın</a:t>
            </a:r>
            <a:endParaRPr b="0" lang="tr-T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latin typeface="Arial"/>
              </a:rPr>
              <a:t>İkinci Anahat Düzeyi</a:t>
            </a:r>
            <a:endParaRPr b="0" lang="tr-T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Üçüncü Anahat Düzeyi</a:t>
            </a:r>
            <a:endParaRPr b="0" lang="tr-T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latin typeface="Arial"/>
              </a:rPr>
              <a:t>Dördüncü Anahat Düzeyi</a:t>
            </a:r>
            <a:endParaRPr b="0" lang="tr-T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Beşinci Anahat Düzeyi</a:t>
            </a:r>
            <a:endParaRPr b="0" lang="tr-T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Altıncı Anahat Düzeyi</a:t>
            </a:r>
            <a:endParaRPr b="0" lang="tr-T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Yedinci Anahat Düzeyi</a:t>
            </a:r>
            <a:endParaRPr b="0" lang="tr-T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280" cy="107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492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tr-TR" sz="1800" spc="-1" strike="noStrike">
                <a:latin typeface="Arial"/>
              </a:rPr>
              <a:t>Ana başlık metnini düzenlemek için tıklayın</a:t>
            </a:r>
            <a:endParaRPr b="0" lang="tr-TR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Anahat metninin biçimini düzenlemek için tıklayın</a:t>
            </a:r>
            <a:endParaRPr b="0" lang="tr-T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latin typeface="Arial"/>
              </a:rPr>
              <a:t>İkinci Anahat Düzeyi</a:t>
            </a:r>
            <a:endParaRPr b="0" lang="tr-T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Üçüncü Anahat Düzeyi</a:t>
            </a:r>
            <a:endParaRPr b="0" lang="tr-T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latin typeface="Arial"/>
              </a:rPr>
              <a:t>Dördüncü Anahat Düzeyi</a:t>
            </a:r>
            <a:endParaRPr b="0" lang="tr-T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Beşinci Anahat Düzeyi</a:t>
            </a:r>
            <a:endParaRPr b="0" lang="tr-T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Altıncı Anahat Düzeyi</a:t>
            </a:r>
            <a:endParaRPr b="0" lang="tr-T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latin typeface="Arial"/>
              </a:rPr>
              <a:t>Yedinci Anahat Düzeyi</a:t>
            </a:r>
            <a:endParaRPr b="0" lang="tr-T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993480"/>
            <a:ext cx="8567280" cy="16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tr-TR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DockerizedPython</a:t>
            </a:r>
            <a:endParaRPr b="0" lang="tr-TR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7280" cy="9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tr-TR" sz="32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IT System Monitoring</a:t>
            </a:r>
            <a:endParaRPr b="0" lang="tr-TR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49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tr-TR" sz="4400" spc="-1" strike="noStrike">
                <a:latin typeface="Arial"/>
              </a:rPr>
              <a:t>Setup Environment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9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Set virtualbox-&gt; centos -&gt; docker</a:t>
            </a:r>
            <a:endParaRPr b="0" lang="tr-T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Set anaconda -&gt; sypder-&gt; project</a:t>
            </a:r>
            <a:endParaRPr b="0" lang="tr-T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Set github -&gt; push project</a:t>
            </a:r>
            <a:endParaRPr b="0" lang="tr-T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Set Notepad++ -&gt; centos dockerfile</a:t>
            </a:r>
            <a:endParaRPr b="0" lang="tr-TR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Set hub.docker -&gt; run dockerfile -&gt; push the image to hub.docker</a:t>
            </a:r>
            <a:endParaRPr b="0" lang="tr-TR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LibreOffice/6.0.5.2$Windows_X86_64 LibreOffice_project/54c8cbb85f300ac59db32fe8a675ff7683cd5a16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2018-06-26T14:55:30Z</dcterms:created>
  <dc:creator/>
  <dc:description/>
  <dc:language>tr-TR</dc:language>
  <cp:lastModifiedBy/>
  <dcterms:modified xsi:type="dcterms:W3CDTF">2018-06-26T18:27:05Z</dcterms:modified>
  <cp:revision>10</cp:revision>
  <dc:subject/>
  <dc:title>Impress</dc:title>
</cp:coreProperties>
</file>