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1" r:id="rId6"/>
    <p:sldId id="260" r:id="rId7"/>
    <p:sldId id="259" r:id="rId8"/>
    <p:sldId id="293" r:id="rId9"/>
    <p:sldId id="265" r:id="rId10"/>
    <p:sldId id="266" r:id="rId11"/>
    <p:sldId id="267" r:id="rId12"/>
    <p:sldId id="268" r:id="rId13"/>
    <p:sldId id="262" r:id="rId14"/>
    <p:sldId id="271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72" r:id="rId27"/>
    <p:sldId id="295" r:id="rId28"/>
    <p:sldId id="296" r:id="rId29"/>
    <p:sldId id="273" r:id="rId30"/>
    <p:sldId id="297" r:id="rId31"/>
    <p:sldId id="299" r:id="rId32"/>
    <p:sldId id="292" r:id="rId33"/>
    <p:sldId id="300" r:id="rId34"/>
    <p:sldId id="275" r:id="rId35"/>
    <p:sldId id="276" r:id="rId36"/>
    <p:sldId id="270" r:id="rId37"/>
    <p:sldId id="294" r:id="rId38"/>
    <p:sldId id="301" r:id="rId39"/>
    <p:sldId id="302" r:id="rId40"/>
    <p:sldId id="269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4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data.com.tw/java/java-tutorial-the-2nd-class-1-numeric-types-and-str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essbar.tw/posts/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query/jquery-ref-selecto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query/jquery-tutorial.html" TargetMode="External"/><Relationship Id="rId2" Type="http://schemas.openxmlformats.org/officeDocument/2006/relationships/hyperlink" Target="https://playcode.io/online-javascript-edi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ook.t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cylcode/2019/01/08/11185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keydata.com/tw/sql/sql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w.gitbook.net/plsql/index.html" TargetMode="External"/><Relationship Id="rId2" Type="http://schemas.openxmlformats.org/officeDocument/2006/relationships/hyperlink" Target="https://www.1keydata.com/tw/sql/sq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rtw.com/%E7%A8%8B%E5%BC%8F%E8%AA%9E%E8%A8%80/622003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台壽</a:t>
            </a:r>
            <a:r>
              <a:rPr lang="en-US" altLang="zh-TW" dirty="0" smtClean="0"/>
              <a:t>CMS</a:t>
            </a:r>
            <a:r>
              <a:rPr lang="zh-TW" altLang="en-US" dirty="0" smtClean="0"/>
              <a:t>通路組專案簡介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4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16379"/>
            <a:ext cx="11236912" cy="64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03" y="141317"/>
            <a:ext cx="10553711" cy="63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技術需求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台壽</a:t>
            </a:r>
            <a:r>
              <a:rPr lang="en-US" altLang="zh-TW" dirty="0" smtClean="0"/>
              <a:t>CMS</a:t>
            </a:r>
            <a:r>
              <a:rPr lang="zh-TW" altLang="en-US" dirty="0" smtClean="0"/>
              <a:t>通路組技術需求概述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1.8</a:t>
            </a:r>
          </a:p>
          <a:p>
            <a:pPr lvl="1"/>
            <a:r>
              <a:rPr lang="en-US" altLang="zh-TW" dirty="0" smtClean="0"/>
              <a:t>Spring boot + Spring MVC</a:t>
            </a:r>
          </a:p>
          <a:p>
            <a:pPr lvl="1"/>
            <a:r>
              <a:rPr lang="en-US" altLang="zh-TW" dirty="0" smtClean="0"/>
              <a:t>JSP</a:t>
            </a:r>
          </a:p>
          <a:p>
            <a:pPr lvl="1"/>
            <a:r>
              <a:rPr lang="en-US" altLang="zh-TW" dirty="0" err="1" smtClean="0"/>
              <a:t>Js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PL/SQL</a:t>
            </a:r>
          </a:p>
          <a:p>
            <a:pPr lvl="1"/>
            <a:r>
              <a:rPr lang="en-US" altLang="zh-TW" dirty="0" err="1" smtClean="0"/>
              <a:t>Css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</a:t>
            </a:r>
          </a:p>
          <a:p>
            <a:pPr lvl="1"/>
            <a:r>
              <a:rPr lang="en-US" altLang="zh-TW" dirty="0" smtClean="0"/>
              <a:t>Eclipse </a:t>
            </a:r>
            <a:r>
              <a:rPr lang="en-US" altLang="zh-TW" dirty="0"/>
              <a:t>Oxygen.3a </a:t>
            </a:r>
            <a:r>
              <a:rPr lang="en-US" altLang="zh-TW" dirty="0" smtClean="0"/>
              <a:t>Release</a:t>
            </a:r>
          </a:p>
          <a:p>
            <a:pPr lvl="1"/>
            <a:r>
              <a:rPr lang="en-US" altLang="zh-TW" dirty="0" smtClean="0"/>
              <a:t>Notepad++</a:t>
            </a:r>
          </a:p>
          <a:p>
            <a:pPr lvl="1"/>
            <a:r>
              <a:rPr lang="en-US" altLang="zh-TW" dirty="0" smtClean="0"/>
              <a:t>Oracle SQL Developer</a:t>
            </a:r>
          </a:p>
          <a:p>
            <a:pPr lvl="1"/>
            <a:r>
              <a:rPr lang="en-US" altLang="zh-TW" dirty="0"/>
              <a:t>Google chrome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技術之外的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簡體字和大陸用語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情緒管理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找程式碼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0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19" y="1737360"/>
            <a:ext cx="6189952" cy="3394490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583" y="5085056"/>
            <a:ext cx="2324100" cy="12573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502" y="5386127"/>
            <a:ext cx="2228850" cy="1809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27" y="5821379"/>
            <a:ext cx="1828800" cy="1714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527" y="6247106"/>
            <a:ext cx="1809750" cy="1905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946" y="5713706"/>
            <a:ext cx="1876425" cy="161925"/>
          </a:xfrm>
          <a:prstGeom prst="rect">
            <a:avLst/>
          </a:prstGeom>
        </p:spPr>
      </p:pic>
      <p:cxnSp>
        <p:nvCxnSpPr>
          <p:cNvPr id="17" name="直線單箭頭接點 16"/>
          <p:cNvCxnSpPr>
            <a:endCxn id="12" idx="1"/>
          </p:cNvCxnSpPr>
          <p:nvPr/>
        </p:nvCxnSpPr>
        <p:spPr>
          <a:xfrm>
            <a:off x="3474720" y="5178026"/>
            <a:ext cx="1132782" cy="29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2" idx="1"/>
          </p:cNvCxnSpPr>
          <p:nvPr/>
        </p:nvCxnSpPr>
        <p:spPr>
          <a:xfrm flipV="1">
            <a:off x="3599411" y="5476615"/>
            <a:ext cx="1008091" cy="28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2"/>
            <a:endCxn id="13" idx="0"/>
          </p:cNvCxnSpPr>
          <p:nvPr/>
        </p:nvCxnSpPr>
        <p:spPr>
          <a:xfrm>
            <a:off x="5721927" y="5567102"/>
            <a:ext cx="0" cy="2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719156" y="5992829"/>
            <a:ext cx="0" cy="2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4" idx="3"/>
            <a:endCxn id="15" idx="1"/>
          </p:cNvCxnSpPr>
          <p:nvPr/>
        </p:nvCxnSpPr>
        <p:spPr>
          <a:xfrm flipV="1">
            <a:off x="6617277" y="5794669"/>
            <a:ext cx="500669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實用技巧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Ctrl+Q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Ctrl+Shift+R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Ctrl+Shift+F</a:t>
            </a:r>
            <a:endParaRPr lang="en-US" altLang="zh-TW" dirty="0" smtClean="0"/>
          </a:p>
          <a:p>
            <a:pPr lvl="1"/>
            <a:r>
              <a:rPr lang="en-US" altLang="zh-TW" dirty="0"/>
              <a:t>Ctrl</a:t>
            </a:r>
            <a:r>
              <a:rPr lang="en-US" altLang="zh-TW" dirty="0" smtClean="0"/>
              <a:t>+/</a:t>
            </a:r>
          </a:p>
          <a:p>
            <a:pPr lvl="1"/>
            <a:r>
              <a:rPr lang="en-US" altLang="zh-TW" dirty="0" smtClean="0"/>
              <a:t>New Window</a:t>
            </a:r>
          </a:p>
          <a:p>
            <a:pPr lvl="1"/>
            <a:r>
              <a:rPr lang="en-US" altLang="zh-TW" dirty="0" err="1" smtClean="0"/>
              <a:t>Alt+shift+a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http://www.codedata.com.tw/java/java-tutorial-the-2nd-class-1-numeric-types-and-string/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2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三元運算子</a:t>
            </a:r>
          </a:p>
          <a:p>
            <a:pPr lvl="1"/>
            <a:r>
              <a:rPr lang="zh-TW" altLang="en-US" dirty="0"/>
              <a:t>可以說是 </a:t>
            </a:r>
            <a:r>
              <a:rPr lang="en-US" altLang="zh-TW" dirty="0" smtClean="0"/>
              <a:t>if </a:t>
            </a:r>
            <a:r>
              <a:rPr lang="en-US" altLang="zh-TW" dirty="0"/>
              <a:t>else </a:t>
            </a:r>
            <a:r>
              <a:rPr lang="zh-TW" altLang="en-US" dirty="0"/>
              <a:t>的簡寫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值轉換成中文可用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 marL="384048" lvl="2" indent="0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判斷式？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的值：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66928" lvl="3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sexVal</a:t>
            </a:r>
            <a:r>
              <a:rPr lang="en-US" altLang="zh-TW" dirty="0" smtClean="0"/>
              <a:t> = 1;</a:t>
            </a:r>
          </a:p>
          <a:p>
            <a:pPr marL="566928" lvl="3" indent="0">
              <a:buNone/>
            </a:pPr>
            <a:r>
              <a:rPr lang="en-US" altLang="zh-TW" dirty="0" smtClean="0"/>
              <a:t>String sex </a:t>
            </a:r>
            <a:r>
              <a:rPr lang="en-US" altLang="zh-TW" dirty="0"/>
              <a:t>= (</a:t>
            </a:r>
            <a:r>
              <a:rPr lang="en-US" altLang="zh-TW" dirty="0" err="1"/>
              <a:t>sexVal</a:t>
            </a:r>
            <a:r>
              <a:rPr lang="en-US" altLang="zh-TW" dirty="0"/>
              <a:t> </a:t>
            </a:r>
            <a:r>
              <a:rPr lang="en-US" altLang="zh-TW" dirty="0" smtClean="0"/>
              <a:t>== 1 ? ”</a:t>
            </a:r>
            <a:r>
              <a:rPr lang="zh-TW" altLang="en-US" dirty="0"/>
              <a:t>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sexVal</a:t>
            </a:r>
            <a:r>
              <a:rPr lang="en-US" altLang="zh-TW" dirty="0"/>
              <a:t> == </a:t>
            </a:r>
            <a:r>
              <a:rPr lang="en-US" altLang="zh-TW" dirty="0" smtClean="0"/>
              <a:t>2 ?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女</a:t>
            </a:r>
            <a:r>
              <a:rPr lang="en-US" altLang="zh-TW" dirty="0" smtClean="0"/>
              <a:t>”: “</a:t>
            </a:r>
            <a:r>
              <a:rPr lang="zh-TW" altLang="en-US" dirty="0" smtClean="0"/>
              <a:t>其他</a:t>
            </a:r>
            <a:r>
              <a:rPr lang="en-US" altLang="zh-TW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1948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循環語句</a:t>
            </a:r>
            <a:r>
              <a:rPr lang="en-US" altLang="zh-TW" dirty="0"/>
              <a:t>(</a:t>
            </a:r>
            <a:r>
              <a:rPr lang="zh-TW" altLang="en-US" dirty="0"/>
              <a:t>冒號</a:t>
            </a:r>
            <a:r>
              <a:rPr lang="en-US" altLang="zh-TW" dirty="0"/>
              <a:t>)</a:t>
            </a:r>
            <a:r>
              <a:rPr lang="zh-TW" altLang="en-US" dirty="0"/>
              <a:t> ：</a:t>
            </a:r>
            <a:endParaRPr lang="en-US" altLang="zh-TW" dirty="0"/>
          </a:p>
          <a:p>
            <a:r>
              <a:rPr lang="zh-TW" altLang="en-US" dirty="0"/>
              <a:t>格式：</a:t>
            </a:r>
            <a:endParaRPr lang="en-US" altLang="zh-TW" dirty="0"/>
          </a:p>
          <a:p>
            <a:pPr lvl="1"/>
            <a:r>
              <a:rPr lang="en-US" altLang="zh-TW" dirty="0"/>
              <a:t>for(</a:t>
            </a:r>
            <a:r>
              <a:rPr lang="zh-TW" altLang="en-US" dirty="0"/>
              <a:t>抓出來的值：被抓的集合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dirty="0"/>
              <a:t>EX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String[] names = </a:t>
            </a:r>
            <a:r>
              <a:rPr lang="en-US" altLang="zh-TW" dirty="0" smtClean="0"/>
              <a:t>[“123”, “321”,“123”];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for(String name: names ){</a:t>
            </a:r>
          </a:p>
          <a:p>
            <a:pPr marL="201168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System.out.print</a:t>
            </a:r>
            <a:r>
              <a:rPr lang="en-US" altLang="zh-TW" dirty="0"/>
              <a:t>(name);</a:t>
            </a:r>
          </a:p>
          <a:p>
            <a:pPr marL="201168" lvl="1" indent="0">
              <a:buNone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台壽格式的後端程式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是啥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2"/>
              </a:rPr>
              <a:t>https://progressbar.tw/posts/6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個人基本介紹</a:t>
            </a:r>
            <a:endParaRPr lang="en-US" altLang="zh-TW" dirty="0" smtClean="0"/>
          </a:p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</a:t>
            </a:r>
            <a:endParaRPr lang="en-US" altLang="zh-TW" dirty="0" smtClean="0"/>
          </a:p>
          <a:p>
            <a:r>
              <a:rPr lang="zh-TW" altLang="en-US" dirty="0" smtClean="0"/>
              <a:t>技術</a:t>
            </a:r>
            <a:r>
              <a:rPr lang="zh-TW" altLang="en-US" dirty="0"/>
              <a:t>需求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r>
              <a:rPr lang="zh-TW" altLang="en-US" dirty="0" smtClean="0"/>
              <a:t>總結</a:t>
            </a:r>
            <a:endParaRPr lang="en-US" altLang="zh-TW" dirty="0" smtClean="0"/>
          </a:p>
          <a:p>
            <a:r>
              <a:rPr lang="zh-TW" altLang="en-US" dirty="0" smtClean="0"/>
              <a:t>實作題目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/>
              <a:t>選擇器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常用的選擇器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$(“#id”)</a:t>
            </a:r>
          </a:p>
          <a:p>
            <a:pPr lvl="1"/>
            <a:r>
              <a:rPr lang="en-US" altLang="zh-TW" dirty="0" smtClean="0"/>
              <a:t>class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$(“.class”)</a:t>
            </a:r>
          </a:p>
          <a:p>
            <a:pPr lvl="1"/>
            <a:r>
              <a:rPr lang="zh-TW" altLang="en-US" dirty="0" smtClean="0"/>
              <a:t>屬性：</a:t>
            </a:r>
            <a:r>
              <a:rPr lang="en-US" altLang="zh-TW" dirty="0" smtClean="0"/>
              <a:t> $(“[name=‘name’]”)</a:t>
            </a:r>
          </a:p>
          <a:p>
            <a:pPr lvl="1"/>
            <a:r>
              <a:rPr lang="zh-TW" altLang="en-US" dirty="0" smtClean="0"/>
              <a:t>元素：</a:t>
            </a:r>
            <a:r>
              <a:rPr lang="en-US" altLang="zh-TW" dirty="0" smtClean="0"/>
              <a:t>$(‘input’)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https://www.runoob.com/jquery/jquery-ref-selectors.html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2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jQuery-</a:t>
            </a:r>
            <a:r>
              <a:rPr lang="zh-TW" altLang="en-US" smtClean="0"/>
              <a:t>遍歷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67" y="2304839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遍</a:t>
            </a:r>
            <a:r>
              <a:rPr lang="zh-TW" altLang="en-US" dirty="0"/>
              <a:t>歷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/>
              <a:t>each() </a:t>
            </a:r>
            <a:r>
              <a:rPr lang="zh-TW" altLang="en-US" b="1" dirty="0"/>
              <a:t>方法</a:t>
            </a:r>
          </a:p>
          <a:p>
            <a:pPr lvl="1"/>
            <a:r>
              <a:rPr lang="zh-TW" altLang="en-US" dirty="0"/>
              <a:t>遍歷一個</a:t>
            </a:r>
            <a:r>
              <a:rPr lang="en-US" altLang="zh-TW" dirty="0" err="1"/>
              <a:t>jQuery</a:t>
            </a:r>
            <a:r>
              <a:rPr lang="zh-TW" altLang="en-US" dirty="0" smtClean="0"/>
              <a:t>對象</a:t>
            </a:r>
            <a:endParaRPr lang="en-US" altLang="zh-TW" dirty="0" smtClean="0"/>
          </a:p>
          <a:p>
            <a:pPr marL="566928" lvl="3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$(</a:t>
            </a:r>
            <a:r>
              <a:rPr lang="en-US" altLang="zh-TW" dirty="0" smtClean="0">
                <a:solidFill>
                  <a:srgbClr val="628954"/>
                </a:solidFill>
              </a:rPr>
              <a:t>".</a:t>
            </a:r>
            <a:r>
              <a:rPr lang="en-US" altLang="zh-TW" dirty="0" err="1" smtClean="0">
                <a:solidFill>
                  <a:srgbClr val="628954"/>
                </a:solidFill>
              </a:rPr>
              <a:t>e_sex</a:t>
            </a:r>
            <a:r>
              <a:rPr lang="en-US" altLang="zh-TW" dirty="0" smtClean="0">
                <a:solidFill>
                  <a:srgbClr val="628954"/>
                </a:solidFill>
              </a:rPr>
              <a:t>"</a:t>
            </a:r>
            <a:r>
              <a:rPr lang="en-US" altLang="zh-TW" dirty="0" smtClean="0">
                <a:solidFill>
                  <a:srgbClr val="A6B7C8"/>
                </a:solidFill>
              </a:rPr>
              <a:t>).each(</a:t>
            </a:r>
            <a:r>
              <a:rPr lang="en-US" altLang="zh-TW" dirty="0" smtClean="0">
                <a:solidFill>
                  <a:srgbClr val="D87316"/>
                </a:solidFill>
              </a:rPr>
              <a:t>function</a:t>
            </a:r>
            <a:r>
              <a:rPr lang="en-US" altLang="zh-TW" dirty="0" smtClean="0">
                <a:solidFill>
                  <a:srgbClr val="A6B7C8"/>
                </a:solidFill>
              </a:rPr>
              <a:t>(</a:t>
            </a:r>
            <a:r>
              <a:rPr lang="en-US" altLang="zh-TW" dirty="0" err="1" smtClean="0">
                <a:solidFill>
                  <a:srgbClr val="A6B7C8"/>
                </a:solidFill>
              </a:rPr>
              <a:t>i,v</a:t>
            </a:r>
            <a:r>
              <a:rPr lang="en-US" altLang="zh-TW" dirty="0" smtClean="0">
                <a:solidFill>
                  <a:srgbClr val="A6B7C8"/>
                </a:solidFill>
              </a:rPr>
              <a:t>){</a:t>
            </a:r>
          </a:p>
          <a:p>
            <a:pPr marL="749808" lvl="4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console.log(</a:t>
            </a:r>
            <a:r>
              <a:rPr lang="en-US" altLang="zh-TW" dirty="0" err="1" smtClean="0">
                <a:solidFill>
                  <a:srgbClr val="A6B7C8"/>
                </a:solidFill>
              </a:rPr>
              <a:t>i</a:t>
            </a:r>
            <a:r>
              <a:rPr lang="en-US" altLang="zh-TW" dirty="0" smtClean="0">
                <a:solidFill>
                  <a:srgbClr val="A6B7C8"/>
                </a:solidFill>
              </a:rPr>
              <a:t>);</a:t>
            </a:r>
          </a:p>
          <a:p>
            <a:pPr marL="749808" lvl="4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console.log($(</a:t>
            </a:r>
            <a:r>
              <a:rPr lang="en-US" altLang="zh-TW" dirty="0" smtClean="0">
                <a:solidFill>
                  <a:srgbClr val="D87316"/>
                </a:solidFill>
              </a:rPr>
              <a:t>this</a:t>
            </a:r>
            <a:r>
              <a:rPr lang="en-US" altLang="zh-TW" dirty="0" smtClean="0">
                <a:solidFill>
                  <a:srgbClr val="A6B7C8"/>
                </a:solidFill>
              </a:rPr>
              <a:t>).html());</a:t>
            </a:r>
          </a:p>
          <a:p>
            <a:pPr marL="566928" lvl="3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});</a:t>
            </a:r>
          </a:p>
          <a:p>
            <a:pPr marL="201168" lvl="1" indent="0">
              <a:buNone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jQuery-</a:t>
            </a:r>
            <a:r>
              <a:rPr lang="zh-TW" altLang="en-US" smtClean="0"/>
              <a:t>遍歷</a:t>
            </a:r>
            <a:r>
              <a:rPr lang="en-US" altLang="zh-TW" smtClean="0"/>
              <a:t>(</a:t>
            </a:r>
            <a:r>
              <a:rPr lang="zh-TW" altLang="en-US" smtClean="0"/>
              <a:t>父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dirty="0"/>
              <a:t>parent()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zh-TW" altLang="en-US" dirty="0"/>
              <a:t>返回被選元素的直接父元素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$(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".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e_sex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).each(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function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i,v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D87316"/>
                </a:solidFill>
                <a:latin typeface="Menlo"/>
              </a:rPr>
              <a:t>if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)==</a:t>
            </a:r>
            <a:r>
              <a:rPr lang="en-US" altLang="zh-TW" dirty="0">
                <a:solidFill>
                  <a:srgbClr val="5A98BF"/>
                </a:solidFill>
                <a:latin typeface="Menlo"/>
              </a:rPr>
              <a:t>2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pPr marL="201168" lvl="1" indent="0">
              <a:buNone/>
            </a:pPr>
            <a:r>
              <a:rPr lang="en-US" altLang="zh-TW" dirty="0" smtClean="0">
                <a:solidFill>
                  <a:srgbClr val="A6B7C8"/>
                </a:solidFill>
                <a:latin typeface="Menlo"/>
              </a:rPr>
              <a:t>console.log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).parent(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tr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));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A6B7C8"/>
                </a:solidFill>
                <a:latin typeface="Menlo"/>
              </a:rPr>
              <a:t>}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});</a:t>
            </a:r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遍歷</a:t>
            </a:r>
            <a:r>
              <a:rPr lang="en-US" altLang="zh-TW" dirty="0" smtClean="0"/>
              <a:t>(</a:t>
            </a:r>
            <a:r>
              <a:rPr lang="zh-TW" altLang="en-US" dirty="0" smtClean="0"/>
              <a:t>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b="1" dirty="0" smtClean="0"/>
              <a:t>find</a:t>
            </a:r>
            <a:r>
              <a:rPr lang="en-US" altLang="zh-TW" dirty="0" smtClean="0"/>
              <a:t>()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zh-TW" altLang="en-US" dirty="0"/>
              <a:t>返回被選元素的後代元素，一路向​​下直到最後一個後代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$(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"#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EmployeeInfos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).find(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tr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).each(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function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i,v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console.log($(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));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});</a:t>
            </a:r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找出年資大於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的員工，並顯示編號、姓名、性別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ach()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tml()</a:t>
            </a:r>
          </a:p>
          <a:p>
            <a:pPr lvl="1"/>
            <a:r>
              <a:rPr lang="en-US" altLang="zh-TW" dirty="0" err="1" smtClean="0"/>
              <a:t>attr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arent</a:t>
            </a:r>
          </a:p>
          <a:p>
            <a:pPr lvl="1"/>
            <a:r>
              <a:rPr lang="en-US" altLang="zh-TW" dirty="0" smtClean="0"/>
              <a:t>find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onsole.log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台壽格式</a:t>
            </a:r>
            <a:r>
              <a:rPr lang="zh-TW" altLang="en-US" dirty="0" smtClean="0"/>
              <a:t>的</a:t>
            </a:r>
            <a:r>
              <a:rPr lang="zh-TW" altLang="en-US" dirty="0"/>
              <a:t>前端</a:t>
            </a:r>
            <a:r>
              <a:rPr lang="zh-TW" altLang="en-US" dirty="0" smtClean="0"/>
              <a:t>程式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playcode.io/online-javascript-editor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https://www.runoob.com/jquery/jquery-tutorial.html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9334" y="3244334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187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://gitbook.tw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Eclipse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學習目標：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熟悉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指令基本功能之用途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學習使用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，將專案上傳到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請在</a:t>
            </a:r>
            <a:r>
              <a:rPr lang="en-US" altLang="zh-TW" dirty="0" smtClean="0"/>
              <a:t>C:\Users\</a:t>
            </a:r>
            <a:r>
              <a:rPr lang="zh-TW" altLang="en-US" dirty="0" smtClean="0"/>
              <a:t>工號 的資料夾內，建立一個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  <a:r>
              <a:rPr lang="zh-TW" altLang="en-US" dirty="0" smtClean="0"/>
              <a:t>的資料夾作為練習之用，</a:t>
            </a:r>
            <a:endParaRPr lang="en-US" altLang="zh-TW" dirty="0" smtClean="0"/>
          </a:p>
          <a:p>
            <a:r>
              <a:rPr lang="zh-TW" altLang="en-US" dirty="0" smtClean="0"/>
              <a:t>並在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初始化。</a:t>
            </a:r>
            <a:endParaRPr lang="en-US" altLang="zh-TW" dirty="0"/>
          </a:p>
          <a:p>
            <a:pPr lvl="1"/>
            <a:r>
              <a:rPr lang="en-US" altLang="zh-TW" dirty="0" smtClean="0"/>
              <a:t>$ cd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在資料夾內新增一筆資料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新增一個 </a:t>
            </a:r>
            <a:r>
              <a:rPr lang="en-US" altLang="zh-TW" dirty="0" smtClean="0"/>
              <a:t>test.html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6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2090284"/>
            <a:ext cx="4953000" cy="35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Commit-</a:t>
            </a:r>
            <a:r>
              <a:rPr lang="zh-TW" altLang="en-US" dirty="0" smtClean="0"/>
              <a:t>將資料送到儲存區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add </a:t>
            </a:r>
            <a:r>
              <a:rPr lang="en-US" altLang="zh-TW" dirty="0" smtClean="0"/>
              <a:t>test.html-</a:t>
            </a:r>
            <a:r>
              <a:rPr lang="zh-TW" altLang="en-US" dirty="0"/>
              <a:t>將</a:t>
            </a:r>
            <a:r>
              <a:rPr lang="en-US" altLang="zh-TW" dirty="0"/>
              <a:t>test.html</a:t>
            </a:r>
            <a:r>
              <a:rPr lang="zh-TW" altLang="en-US" dirty="0"/>
              <a:t>交給</a:t>
            </a:r>
            <a:r>
              <a:rPr lang="en-US" altLang="zh-TW" dirty="0" err="1"/>
              <a:t>git</a:t>
            </a:r>
            <a:r>
              <a:rPr lang="zh-TW" altLang="en-US" dirty="0"/>
              <a:t>管理 </a:t>
            </a:r>
            <a:r>
              <a:rPr lang="en-US" altLang="zh-TW" dirty="0"/>
              <a:t>(</a:t>
            </a:r>
            <a:r>
              <a:rPr lang="zh-TW" altLang="en-US" dirty="0"/>
              <a:t>暫存區 </a:t>
            </a:r>
            <a:r>
              <a:rPr lang="en-US" altLang="zh-TW" dirty="0"/>
              <a:t>staging area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commit -m </a:t>
            </a:r>
            <a:r>
              <a:rPr lang="en-US" altLang="zh-TW" dirty="0" smtClean="0"/>
              <a:t>“first commit“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2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個人基本</a:t>
            </a:r>
            <a:r>
              <a:rPr lang="zh-TW" altLang="en-US" dirty="0"/>
              <a:t>介紹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ranch-</a:t>
            </a:r>
            <a:r>
              <a:rPr lang="zh-TW" altLang="en-US" dirty="0" smtClean="0"/>
              <a:t>建立分支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cat - 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–</a:t>
            </a:r>
            <a:r>
              <a:rPr lang="zh-TW" altLang="en-US" dirty="0" smtClean="0"/>
              <a:t>檢視目前有那些分支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Checkout-</a:t>
            </a:r>
            <a:r>
              <a:rPr lang="zh-TW" altLang="en-US" dirty="0"/>
              <a:t>切換分支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en-US" altLang="zh-TW" dirty="0" smtClean="0"/>
              <a:t>cat –</a:t>
            </a:r>
            <a:r>
              <a:rPr lang="zh-TW" altLang="en-US" dirty="0" smtClean="0"/>
              <a:t>切換到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分支新增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檔案並且</a:t>
            </a:r>
            <a:r>
              <a:rPr lang="en-US" altLang="zh-TW" dirty="0" smtClean="0"/>
              <a:t>commit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Merge-</a:t>
            </a:r>
            <a:r>
              <a:rPr lang="zh-TW" altLang="en-US" dirty="0" smtClean="0"/>
              <a:t>合併分支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en-US" altLang="zh-TW" dirty="0" smtClean="0"/>
              <a:t>master </a:t>
            </a:r>
            <a:r>
              <a:rPr lang="en-US" altLang="zh-TW" dirty="0"/>
              <a:t>–</a:t>
            </a:r>
            <a:r>
              <a:rPr lang="zh-TW" altLang="en-US" dirty="0"/>
              <a:t>切換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cat –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註：</a:t>
            </a:r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r>
              <a:rPr lang="zh-TW" altLang="en-US" dirty="0" smtClean="0">
                <a:solidFill>
                  <a:srgbClr val="FF0000"/>
                </a:solidFill>
              </a:rPr>
              <a:t>前 務必先</a:t>
            </a:r>
            <a:r>
              <a:rPr lang="en-US" altLang="zh-TW" dirty="0" smtClean="0">
                <a:solidFill>
                  <a:srgbClr val="FF0000"/>
                </a:solidFill>
              </a:rPr>
              <a:t>Pull remote</a:t>
            </a:r>
            <a:r>
              <a:rPr lang="zh-TW" altLang="en-US" dirty="0" smtClean="0">
                <a:solidFill>
                  <a:srgbClr val="FF0000"/>
                </a:solidFill>
              </a:rPr>
              <a:t>的新資料進來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02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Rebase-</a:t>
            </a:r>
            <a:r>
              <a:rPr lang="zh-TW" altLang="en-US" dirty="0"/>
              <a:t>重新定義分支的參考</a:t>
            </a:r>
            <a:r>
              <a:rPr lang="zh-TW" altLang="en-US" dirty="0" smtClean="0"/>
              <a:t>基準</a:t>
            </a:r>
            <a:endParaRPr lang="en-US" altLang="zh-TW" dirty="0" smtClean="0"/>
          </a:p>
          <a:p>
            <a:r>
              <a:rPr lang="en-US" altLang="zh-TW" dirty="0" smtClean="0"/>
              <a:t>Reset-</a:t>
            </a:r>
            <a:r>
              <a:rPr lang="zh-TW" altLang="en-US" dirty="0" smtClean="0"/>
              <a:t>變成相對的支點</a:t>
            </a:r>
            <a:endParaRPr lang="en-US" altLang="zh-TW" dirty="0" smtClean="0"/>
          </a:p>
          <a:p>
            <a:r>
              <a:rPr lang="en-US" altLang="zh-TW" dirty="0" smtClean="0"/>
              <a:t>Revert-</a:t>
            </a:r>
            <a:r>
              <a:rPr lang="zh-TW" altLang="en-US" dirty="0" smtClean="0"/>
              <a:t>用指定支點，來建立新的支點</a:t>
            </a:r>
            <a:endParaRPr lang="en-US" altLang="zh-TW" dirty="0" smtClean="0"/>
          </a:p>
          <a:p>
            <a:r>
              <a:rPr lang="en-US" altLang="zh-TW" dirty="0" smtClean="0"/>
              <a:t>Fetch-</a:t>
            </a:r>
            <a:r>
              <a:rPr lang="zh-TW" altLang="en-US" dirty="0" smtClean="0"/>
              <a:t>將遠端的支點抓下來</a:t>
            </a:r>
            <a:endParaRPr lang="en-US" altLang="zh-TW" dirty="0" smtClean="0"/>
          </a:p>
          <a:p>
            <a:r>
              <a:rPr lang="en-US" altLang="zh-TW" dirty="0" smtClean="0"/>
              <a:t>Pull-</a:t>
            </a:r>
            <a:r>
              <a:rPr lang="zh-TW" altLang="en-US" dirty="0" smtClean="0"/>
              <a:t>將遠端的支點抓下來並做</a:t>
            </a:r>
            <a:r>
              <a:rPr lang="en-US" altLang="zh-TW" dirty="0" smtClean="0"/>
              <a:t>merge</a:t>
            </a:r>
          </a:p>
          <a:p>
            <a:r>
              <a:rPr lang="en-US" altLang="zh-TW" dirty="0" smtClean="0"/>
              <a:t>Push-</a:t>
            </a:r>
            <a:r>
              <a:rPr lang="zh-TW" altLang="en-US" dirty="0" smtClean="0"/>
              <a:t>將本機的支點傳到遠端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0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上使用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https://dotblogs.com.tw/cylcode/2019/01/08/111851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/>
              <a:t>https://livesql.oracle.com</a:t>
            </a:r>
            <a:endParaRPr lang="en-US" altLang="zh-TW" dirty="0">
              <a:hlinkClick r:id="rId2"/>
            </a:endParaRPr>
          </a:p>
          <a:p>
            <a:r>
              <a:rPr lang="zh-TW" altLang="en-US" dirty="0" smtClean="0"/>
              <a:t>請用</a:t>
            </a:r>
            <a:r>
              <a:rPr lang="en-US" altLang="zh-TW" dirty="0" smtClean="0"/>
              <a:t>Live SQL </a:t>
            </a:r>
            <a:r>
              <a:rPr lang="zh-TW" altLang="en-US" dirty="0" smtClean="0"/>
              <a:t>建立以下表格並建立假資料</a:t>
            </a:r>
            <a:endParaRPr lang="en-US" altLang="zh-TW" dirty="0" smtClean="0"/>
          </a:p>
          <a:p>
            <a:r>
              <a:rPr lang="en-US" altLang="zh-TW" dirty="0" smtClean="0"/>
              <a:t>CUSTOMER -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3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r>
              <a:rPr lang="en-US" altLang="zh-TW" dirty="0" smtClean="0"/>
              <a:t>ORDERS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4</a:t>
            </a:r>
            <a:r>
              <a:rPr lang="zh-TW" altLang="en-US" dirty="0" smtClean="0"/>
              <a:t>筆資料，與</a:t>
            </a:r>
            <a:r>
              <a:rPr lang="en-US" altLang="zh-TW" dirty="0" smtClean="0"/>
              <a:t>CUSTOMER</a:t>
            </a:r>
            <a:r>
              <a:rPr lang="zh-TW" altLang="en-US" dirty="0" smtClean="0"/>
              <a:t>其中兩筆關聯</a:t>
            </a:r>
            <a:endParaRPr lang="en-US" altLang="zh-TW" dirty="0" smtClean="0"/>
          </a:p>
          <a:p>
            <a:r>
              <a:rPr lang="en-US" altLang="zh-TW" dirty="0" smtClean="0"/>
              <a:t>PRODUCTS –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6</a:t>
            </a:r>
            <a:r>
              <a:rPr lang="zh-TW" altLang="en-US" dirty="0" smtClean="0"/>
              <a:t>筆資料，與</a:t>
            </a:r>
            <a:r>
              <a:rPr lang="en-US" altLang="zh-TW" dirty="0" smtClean="0"/>
              <a:t>ORDERS</a:t>
            </a:r>
            <a:r>
              <a:rPr lang="zh-TW" altLang="en-US" dirty="0" smtClean="0"/>
              <a:t>關聯，其中</a:t>
            </a:r>
            <a:r>
              <a:rPr lang="en-US" altLang="zh-TW" dirty="0" smtClean="0"/>
              <a:t>2</a:t>
            </a:r>
            <a:r>
              <a:rPr lang="zh-TW" altLang="en-US" dirty="0" smtClean="0"/>
              <a:t>筆</a:t>
            </a:r>
            <a:r>
              <a:rPr lang="en-US" altLang="zh-TW" dirty="0" smtClean="0"/>
              <a:t>ORDERS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筆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en-US" altLang="zh-TW" dirty="0" smtClean="0"/>
              <a:t>2</a:t>
            </a:r>
            <a:r>
              <a:rPr lang="zh-TW" altLang="en-US" dirty="0" smtClean="0"/>
              <a:t>筆各有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筆</a:t>
            </a:r>
            <a:r>
              <a:rPr lang="en-US" altLang="zh-TW" dirty="0" smtClean="0"/>
              <a:t>PRODUCTS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2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PL/SQL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lvl="1"/>
            <a:r>
              <a:rPr lang="en-US" altLang="zh-TW" dirty="0"/>
              <a:t>PL/SQL</a:t>
            </a:r>
            <a:r>
              <a:rPr lang="zh-TW" altLang="en-US" dirty="0"/>
              <a:t>允許一次發送語句的整塊到數據庫。這降低了網絡流量，並提供高性能的應用程序。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://www.1keydata.com/tw/sql/sql.html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http://tw.gitbook.net/plsql/index.html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3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google chrome</a:t>
            </a:r>
          </a:p>
          <a:p>
            <a:r>
              <a:rPr lang="zh-TW" altLang="en-US" dirty="0" smtClean="0"/>
              <a:t>重構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2"/>
              </a:rPr>
              <a:t>https://codertw.com/%E7%A8%8B%E5%BC%8F%E8%AA%9E%E8%A8%80/622003/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作題目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33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請用遍歷的範例開發用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以下功能：</a:t>
            </a:r>
            <a:endParaRPr lang="en-US" altLang="zh-TW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/>
              <a:t>畫面建立三個輸入，分別為姓名、性別、年資，姓名長度不超過</a:t>
            </a:r>
            <a:r>
              <a:rPr lang="en-US" altLang="zh-TW" dirty="0"/>
              <a:t>10</a:t>
            </a:r>
            <a:r>
              <a:rPr lang="zh-TW" altLang="en-US" dirty="0"/>
              <a:t>；</a:t>
            </a:r>
            <a:r>
              <a:rPr lang="zh-TW" altLang="en-US" dirty="0" smtClean="0"/>
              <a:t>性別為</a:t>
            </a:r>
            <a:r>
              <a:rPr lang="zh-TW" altLang="en-US" dirty="0"/>
              <a:t>下</a:t>
            </a:r>
            <a:r>
              <a:rPr lang="zh-TW" altLang="en-US" dirty="0" smtClean="0"/>
              <a:t>拉選單，選項有男、女、其他，年資為輸入框，不得超過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，且不得輸入數字以外的字元，且三個輸入不得為空。</a:t>
            </a:r>
            <a:endParaRPr lang="en-US" altLang="zh-TW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 smtClean="0"/>
              <a:t>在舊有畫面增加一欄為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，作為操作資料之用，</a:t>
            </a:r>
            <a:r>
              <a:rPr lang="en-US" altLang="zh-TW" dirty="0" smtClean="0"/>
              <a:t>name=‘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’</a:t>
            </a:r>
          </a:p>
          <a:p>
            <a:pPr lvl="1"/>
            <a:r>
              <a:rPr lang="zh-TW" altLang="en-US" dirty="0" smtClean="0"/>
              <a:t>新增按鈕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新一筆資料顯示在表格最後一筆，且數字依原有資料最後一碼壘加</a:t>
            </a:r>
            <a:r>
              <a:rPr lang="en-US" altLang="zh-TW" dirty="0" smtClean="0"/>
              <a:t>(ex:005</a:t>
            </a:r>
            <a:r>
              <a:rPr lang="zh-TW" altLang="en-US" dirty="0" smtClean="0"/>
              <a:t>新增一筆會是</a:t>
            </a:r>
            <a:r>
              <a:rPr lang="en-US" altLang="zh-TW" dirty="0" smtClean="0"/>
              <a:t>006)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選擇一筆資料，按下修改，將輸入框的資料帶入修改欄位，若無勾選，提示請勾選資料，修改後將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清空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刪除按鈕</a:t>
            </a:r>
            <a:endParaRPr lang="en-US" altLang="zh-TW" dirty="0" smtClean="0"/>
          </a:p>
          <a:p>
            <a:pPr lvl="2"/>
            <a:r>
              <a:rPr lang="zh-TW" altLang="en-US" dirty="0"/>
              <a:t>選擇一筆資料，</a:t>
            </a:r>
            <a:r>
              <a:rPr lang="zh-TW" altLang="en-US" dirty="0" smtClean="0"/>
              <a:t>按下刪除，將刪除該筆資料，若</a:t>
            </a:r>
            <a:r>
              <a:rPr lang="zh-TW" altLang="en-US" dirty="0"/>
              <a:t>無勾選，顯示請勾選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輸入年資按下查詢，顯示大於此年資的資料。</a:t>
            </a:r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.click-button</a:t>
            </a:r>
            <a:r>
              <a:rPr lang="zh-TW" altLang="en-US" dirty="0" smtClean="0"/>
              <a:t>觸發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$(‘input[name=</a:t>
            </a:r>
            <a:r>
              <a:rPr lang="en-US" altLang="zh-TW" dirty="0" err="1" smtClean="0"/>
              <a:t>sel</a:t>
            </a:r>
            <a:r>
              <a:rPr lang="en-US" altLang="zh-TW" dirty="0"/>
              <a:t>]:</a:t>
            </a:r>
            <a:r>
              <a:rPr lang="en-US" altLang="zh-TW" dirty="0" smtClean="0"/>
              <a:t>checked’).</a:t>
            </a:r>
            <a:r>
              <a:rPr lang="en-US" altLang="zh-TW" dirty="0" err="1"/>
              <a:t>val</a:t>
            </a:r>
            <a:r>
              <a:rPr lang="en-US" altLang="zh-TW" dirty="0" smtClean="0"/>
              <a:t>()-</a:t>
            </a:r>
            <a:r>
              <a:rPr lang="zh-TW" altLang="en-US" dirty="0" smtClean="0"/>
              <a:t>取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25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 smtClean="0"/>
              <a:t>請使用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/>
              <a:t>dynamic web project</a:t>
            </a:r>
            <a:r>
              <a:rPr lang="zh-TW" altLang="en-US" dirty="0" smtClean="0"/>
              <a:t>，透過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Project</a:t>
            </a:r>
            <a:r>
              <a:rPr lang="zh-TW" altLang="en-US" dirty="0" smtClean="0"/>
              <a:t>新增一個</a:t>
            </a:r>
            <a:r>
              <a:rPr lang="en-US" altLang="zh-TW" dirty="0" smtClean="0"/>
              <a:t>introduction.html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並輸入以下內容，格式不限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基本介紹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姓名、年資、過去的專案經驗、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專業技術</a:t>
            </a:r>
            <a:r>
              <a:rPr lang="en-US" altLang="zh-TW" dirty="0" smtClean="0"/>
              <a:t>-</a:t>
            </a:r>
            <a:r>
              <a:rPr lang="zh-TW" altLang="en-US" dirty="0" smtClean="0"/>
              <a:t>專業技術名稱，用途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開發工具名稱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ex:eclipse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introduction.html </a:t>
            </a:r>
            <a:r>
              <a:rPr lang="zh-TW" altLang="en-US" dirty="0"/>
              <a:t>，透過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4294967295"/>
          </p:nvPr>
        </p:nvSpPr>
        <p:spPr>
          <a:xfrm>
            <a:off x="7254875" y="1846263"/>
            <a:ext cx="4937125" cy="4022725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75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建立下面三個表格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依下面需求建立假資料</a:t>
            </a:r>
          </a:p>
          <a:p>
            <a:pPr lvl="1"/>
            <a:r>
              <a:rPr lang="en-US" altLang="zh-TW" dirty="0"/>
              <a:t>2.1</a:t>
            </a:r>
            <a:r>
              <a:rPr lang="zh-TW" altLang="en-US" dirty="0"/>
              <a:t>建立</a:t>
            </a:r>
            <a:r>
              <a:rPr lang="en-US" altLang="zh-TW" dirty="0"/>
              <a:t>3</a:t>
            </a:r>
            <a:r>
              <a:rPr lang="zh-TW" altLang="en-US" dirty="0"/>
              <a:t>筆 </a:t>
            </a:r>
            <a:r>
              <a:rPr lang="en-US" altLang="zh-TW" dirty="0"/>
              <a:t>customer</a:t>
            </a:r>
            <a:r>
              <a:rPr lang="zh-TW" altLang="en-US" dirty="0"/>
              <a:t>資料</a:t>
            </a:r>
          </a:p>
          <a:p>
            <a:pPr lvl="1"/>
            <a:r>
              <a:rPr lang="en-US" altLang="zh-TW" dirty="0"/>
              <a:t>2.2</a:t>
            </a:r>
            <a:r>
              <a:rPr lang="zh-TW" altLang="en-US" dirty="0"/>
              <a:t>建立</a:t>
            </a:r>
            <a:r>
              <a:rPr lang="en-US" altLang="zh-TW" dirty="0"/>
              <a:t>4</a:t>
            </a:r>
            <a:r>
              <a:rPr lang="zh-TW" altLang="en-US" dirty="0"/>
              <a:t>筆 </a:t>
            </a:r>
            <a:r>
              <a:rPr lang="en-US" altLang="zh-TW" dirty="0"/>
              <a:t>orders</a:t>
            </a:r>
            <a:r>
              <a:rPr lang="zh-TW" altLang="en-US" dirty="0"/>
              <a:t>資料，其中兩筆資料對到一個</a:t>
            </a:r>
            <a:r>
              <a:rPr lang="en-US" altLang="zh-TW" dirty="0"/>
              <a:t>customer</a:t>
            </a:r>
          </a:p>
          <a:p>
            <a:pPr lvl="1"/>
            <a:r>
              <a:rPr lang="en-US" altLang="zh-TW" dirty="0"/>
              <a:t>2.3</a:t>
            </a:r>
            <a:r>
              <a:rPr lang="zh-TW" altLang="en-US" dirty="0"/>
              <a:t>建立</a:t>
            </a:r>
            <a:r>
              <a:rPr lang="en-US" altLang="zh-TW" dirty="0"/>
              <a:t>6</a:t>
            </a:r>
            <a:r>
              <a:rPr lang="zh-TW" altLang="en-US" dirty="0"/>
              <a:t>筆 </a:t>
            </a:r>
            <a:r>
              <a:rPr lang="en-US" altLang="zh-TW" dirty="0"/>
              <a:t>product</a:t>
            </a:r>
            <a:r>
              <a:rPr lang="zh-TW" altLang="en-US" dirty="0"/>
              <a:t>資料，資料分配</a:t>
            </a:r>
            <a:r>
              <a:rPr lang="en-US" altLang="zh-TW" dirty="0"/>
              <a:t>2:2:1:1 </a:t>
            </a:r>
            <a:r>
              <a:rPr lang="zh-TW" altLang="en-US" dirty="0"/>
              <a:t>，到</a:t>
            </a:r>
            <a:r>
              <a:rPr lang="en-US" altLang="zh-TW" dirty="0"/>
              <a:t>orders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r>
              <a:rPr lang="en-US" altLang="zh-TW" dirty="0"/>
              <a:t>3.</a:t>
            </a:r>
            <a:r>
              <a:rPr lang="zh-TW" altLang="en-US" dirty="0"/>
              <a:t>進行查詢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子查詢</a:t>
            </a:r>
          </a:p>
          <a:p>
            <a:pPr lvl="1"/>
            <a:r>
              <a:rPr lang="en-US" altLang="zh-TW" dirty="0"/>
              <a:t>4.1select</a:t>
            </a:r>
            <a:r>
              <a:rPr lang="zh-TW" altLang="en-US" dirty="0"/>
              <a:t>子查詢</a:t>
            </a:r>
          </a:p>
          <a:p>
            <a:pPr lvl="1"/>
            <a:r>
              <a:rPr lang="en-US" altLang="zh-TW" dirty="0"/>
              <a:t>4.2from</a:t>
            </a:r>
            <a:r>
              <a:rPr lang="zh-TW" altLang="en-US" dirty="0"/>
              <a:t>子查詢</a:t>
            </a:r>
          </a:p>
          <a:p>
            <a:r>
              <a:rPr lang="en-US" altLang="zh-TW" dirty="0"/>
              <a:t>5.inner join</a:t>
            </a:r>
          </a:p>
          <a:p>
            <a:r>
              <a:rPr lang="en-US" altLang="zh-TW" dirty="0"/>
              <a:t>6.left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8" y="394977"/>
            <a:ext cx="10058400" cy="1450757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姓名：吳建霆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學歷：雲科大資管系畢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經歷：長榮</a:t>
            </a:r>
            <a:r>
              <a:rPr lang="en-US" altLang="zh-TW" dirty="0" smtClean="0"/>
              <a:t>OA</a:t>
            </a:r>
            <a:r>
              <a:rPr lang="zh-TW" altLang="en-US" dirty="0" smtClean="0"/>
              <a:t>改版案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目前在台壽做的東西：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一般功能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競賽設定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MDRT</a:t>
            </a:r>
            <a:r>
              <a:rPr lang="zh-TW" altLang="en-US" dirty="0" smtClean="0"/>
              <a:t>競賽業績調整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競賽報表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團保費設定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zh-TW" altLang="en-US" dirty="0" smtClean="0"/>
              <a:t>批次</a:t>
            </a:r>
            <a:endParaRPr lang="en-US" altLang="zh-TW" dirty="0" smtClean="0"/>
          </a:p>
          <a:p>
            <a:pPr lvl="3"/>
            <a:r>
              <a:rPr lang="zh-TW" altLang="en-US" dirty="0"/>
              <a:t>金蜂獎報表</a:t>
            </a:r>
            <a:endParaRPr lang="en-US" altLang="zh-TW" dirty="0"/>
          </a:p>
          <a:p>
            <a:pPr lvl="2"/>
            <a:r>
              <a:rPr lang="en-US" altLang="zh-TW" dirty="0"/>
              <a:t>Restful </a:t>
            </a:r>
            <a:r>
              <a:rPr lang="en-US" altLang="zh-TW" dirty="0" err="1"/>
              <a:t>api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承保業績</a:t>
            </a:r>
            <a:r>
              <a:rPr lang="zh-TW" altLang="en-US" dirty="0" smtClean="0"/>
              <a:t>排行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人力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財補業績查詢</a:t>
            </a:r>
            <a:r>
              <a:rPr lang="en-US" altLang="zh-TW" dirty="0"/>
              <a:t>(</a:t>
            </a:r>
            <a:r>
              <a:rPr lang="zh-TW" altLang="en-US" dirty="0"/>
              <a:t>單位、個人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/>
              <a:t>規則引擎</a:t>
            </a:r>
            <a:endParaRPr lang="en-US" altLang="zh-TW" dirty="0"/>
          </a:p>
          <a:p>
            <a:pPr lvl="2"/>
            <a:r>
              <a:rPr lang="zh-TW" altLang="en-US" dirty="0"/>
              <a:t>測試文件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3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02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學到</a:t>
            </a:r>
            <a:r>
              <a:rPr lang="zh-TW" altLang="en-US" dirty="0"/>
              <a:t>什麼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保險</a:t>
            </a:r>
            <a:r>
              <a:rPr lang="zh-TW" altLang="en-US" dirty="0"/>
              <a:t>業務</a:t>
            </a:r>
            <a:r>
              <a:rPr lang="zh-TW" altLang="en-US" dirty="0" smtClean="0"/>
              <a:t>邏輯</a:t>
            </a:r>
            <a:r>
              <a:rPr lang="en-US" altLang="zh-TW" dirty="0" smtClean="0"/>
              <a:t>-</a:t>
            </a:r>
            <a:r>
              <a:rPr lang="zh-TW" altLang="en-US" dirty="0" smtClean="0"/>
              <a:t>往金融保險可以加分</a:t>
            </a:r>
            <a:endParaRPr lang="en-US" altLang="zh-TW" dirty="0" smtClean="0"/>
          </a:p>
          <a:p>
            <a:r>
              <a:rPr lang="zh-TW" altLang="en-US" dirty="0" smtClean="0"/>
              <a:t>複雜的程式碼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讀程式的能力</a:t>
            </a:r>
            <a:endParaRPr lang="en-US" altLang="zh-TW" dirty="0"/>
          </a:p>
          <a:p>
            <a:r>
              <a:rPr lang="zh-TW" altLang="en-US" dirty="0" smtClean="0"/>
              <a:t>會寫到文件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可訓練</a:t>
            </a:r>
            <a:r>
              <a:rPr lang="en-US" altLang="zh-TW" dirty="0" smtClean="0"/>
              <a:t>SA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2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CMS</a:t>
            </a:r>
            <a:r>
              <a:rPr lang="zh-TW" altLang="en-US" dirty="0"/>
              <a:t>通路組</a:t>
            </a:r>
            <a:endParaRPr lang="en-US" altLang="zh-TW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CMS=Channel Management System-</a:t>
            </a:r>
            <a:r>
              <a:rPr lang="zh-TW" altLang="en-US" dirty="0" smtClean="0"/>
              <a:t>合併多個系統</a:t>
            </a:r>
            <a:endParaRPr lang="en-US" altLang="zh-TW" dirty="0" smtClean="0"/>
          </a:p>
          <a:p>
            <a:r>
              <a:rPr lang="zh-TW" altLang="en-US" dirty="0" smtClean="0"/>
              <a:t>通路</a:t>
            </a:r>
            <a:r>
              <a:rPr lang="en-US" altLang="zh-TW" dirty="0" smtClean="0"/>
              <a:t>=</a:t>
            </a:r>
            <a:r>
              <a:rPr lang="zh-TW" altLang="en-US" dirty="0" smtClean="0"/>
              <a:t>業務員通路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通</a:t>
            </a:r>
            <a:r>
              <a:rPr lang="zh-TW" altLang="en-US" dirty="0"/>
              <a:t>路</a:t>
            </a:r>
            <a:r>
              <a:rPr lang="zh-TW" altLang="en-US" dirty="0" smtClean="0"/>
              <a:t>有兩個主要介面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核心：人員相關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升遷、離職、考核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財務：薪資相關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獎金計算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核心由中科軟開發，資料庫、核心功能都是他們負責</a:t>
            </a:r>
            <a:endParaRPr lang="en-US" altLang="zh-TW" dirty="0" smtClean="0"/>
          </a:p>
          <a:p>
            <a:r>
              <a:rPr lang="zh-TW" altLang="en-US" dirty="0" smtClean="0"/>
              <a:t>台壽談需求、開發客製功能、程式驗收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2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47" y="228767"/>
            <a:ext cx="9667906" cy="6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通路組做的東西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系統功能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批次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Restful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規則引擎</a:t>
            </a:r>
            <a:endParaRPr lang="en-US" altLang="zh-TW" dirty="0"/>
          </a:p>
          <a:p>
            <a:pPr lvl="3"/>
            <a:r>
              <a:rPr lang="zh-TW" altLang="en-US" dirty="0" smtClean="0"/>
              <a:t>把複雜的業務邏輯拆解成小單位的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語句</a:t>
            </a:r>
            <a:r>
              <a:rPr lang="en-US" altLang="zh-TW" dirty="0" smtClean="0"/>
              <a:t>item</a:t>
            </a:r>
            <a:r>
              <a:rPr lang="zh-TW" altLang="en-US" dirty="0"/>
              <a:t>，在由</a:t>
            </a:r>
            <a:r>
              <a:rPr lang="zh-TW" altLang="en-US" dirty="0" smtClean="0"/>
              <a:t>業務邏輯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組合起來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系統規格書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測試文件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功能說明文件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Code review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開發的流程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拿到開發需求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和台壽確認</a:t>
            </a:r>
            <a:r>
              <a:rPr lang="en-US" altLang="zh-TW" dirty="0" smtClean="0"/>
              <a:t>DB</a:t>
            </a:r>
          </a:p>
          <a:p>
            <a:pPr lvl="2"/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開發完成測試功能並寫測試文件</a:t>
            </a:r>
            <a:endParaRPr lang="en-US" altLang="zh-TW" dirty="0" smtClean="0"/>
          </a:p>
          <a:p>
            <a:pPr lvl="2"/>
            <a:r>
              <a:rPr lang="zh-TW" altLang="en-US" dirty="0"/>
              <a:t>寫</a:t>
            </a:r>
            <a:r>
              <a:rPr lang="zh-TW" altLang="en-US" dirty="0" smtClean="0"/>
              <a:t>系統規格書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9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37164"/>
            <a:ext cx="10058400" cy="24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1747</TotalTime>
  <Words>1300</Words>
  <Application>Microsoft Office PowerPoint</Application>
  <PresentationFormat>寬螢幕</PresentationFormat>
  <Paragraphs>287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Menlo</vt:lpstr>
      <vt:lpstr>微軟正黑體</vt:lpstr>
      <vt:lpstr>新細明體</vt:lpstr>
      <vt:lpstr>Calibri</vt:lpstr>
      <vt:lpstr>Calibri Light</vt:lpstr>
      <vt:lpstr>回顧</vt:lpstr>
      <vt:lpstr>台壽CMS通路組專案簡介</vt:lpstr>
      <vt:lpstr>大綱</vt:lpstr>
      <vt:lpstr>個人基本介紹</vt:lpstr>
      <vt:lpstr>基本介紹</vt:lpstr>
      <vt:lpstr>CMS通路組</vt:lpstr>
      <vt:lpstr>CMS通路組?</vt:lpstr>
      <vt:lpstr>PowerPoint 簡報</vt:lpstr>
      <vt:lpstr>CMS通路組做的東西</vt:lpstr>
      <vt:lpstr>PowerPoint 簡報</vt:lpstr>
      <vt:lpstr>PowerPoint 簡報</vt:lpstr>
      <vt:lpstr>PowerPoint 簡報</vt:lpstr>
      <vt:lpstr>技術需求概述</vt:lpstr>
      <vt:lpstr>台壽CMS通路組技術需求概述</vt:lpstr>
      <vt:lpstr>系統架構</vt:lpstr>
      <vt:lpstr>Java</vt:lpstr>
      <vt:lpstr>Java</vt:lpstr>
      <vt:lpstr>Java</vt:lpstr>
      <vt:lpstr>Java</vt:lpstr>
      <vt:lpstr>jQuery</vt:lpstr>
      <vt:lpstr>jQuery-選擇器</vt:lpstr>
      <vt:lpstr>jQuery-遍歷</vt:lpstr>
      <vt:lpstr>jQuery-遍歷</vt:lpstr>
      <vt:lpstr>jQuery-遍歷(父)</vt:lpstr>
      <vt:lpstr>jQuery-遍歷(子)</vt:lpstr>
      <vt:lpstr>jQuery-練習</vt:lpstr>
      <vt:lpstr>jQuery</vt:lpstr>
      <vt:lpstr>git</vt:lpstr>
      <vt:lpstr>git</vt:lpstr>
      <vt:lpstr>git</vt:lpstr>
      <vt:lpstr>git</vt:lpstr>
      <vt:lpstr>git</vt:lpstr>
      <vt:lpstr>在Eclipse上使用git</vt:lpstr>
      <vt:lpstr>SQL</vt:lpstr>
      <vt:lpstr>PL/SQL</vt:lpstr>
      <vt:lpstr>技巧</vt:lpstr>
      <vt:lpstr>實作題目</vt:lpstr>
      <vt:lpstr>實作題目</vt:lpstr>
      <vt:lpstr>實作題目</vt:lpstr>
      <vt:lpstr>實作題目</vt:lpstr>
      <vt:lpstr>總結</vt:lpstr>
      <vt:lpstr>學到什麼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台壽CMS組專案簡介</dc:title>
  <dc:creator>本機管理員</dc:creator>
  <cp:lastModifiedBy>JeffWu(TP-吳建霆)#8995</cp:lastModifiedBy>
  <cp:revision>79</cp:revision>
  <dcterms:created xsi:type="dcterms:W3CDTF">2019-10-31T06:44:03Z</dcterms:created>
  <dcterms:modified xsi:type="dcterms:W3CDTF">2019-11-05T05:28:03Z</dcterms:modified>
</cp:coreProperties>
</file>