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3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3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31F48-A3DD-40DE-93A9-2EE0EEB143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FFFB-A4C4-47AC-B382-1BD4F8C2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47" y="2406209"/>
            <a:ext cx="9404723" cy="1400530"/>
          </a:xfrm>
        </p:spPr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Fossil  fuel and biomass energy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availability of biomass energy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2507673"/>
            <a:ext cx="11513127" cy="4114800"/>
          </a:xfrm>
        </p:spPr>
      </p:pic>
      <p:sp>
        <p:nvSpPr>
          <p:cNvPr id="4" name="Right Arrow 3"/>
          <p:cNvSpPr/>
          <p:nvPr/>
        </p:nvSpPr>
        <p:spPr>
          <a:xfrm>
            <a:off x="1103312" y="668074"/>
            <a:ext cx="711633" cy="3879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     present scenario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209415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Rapid economic development &amp; increasing population =high demand for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sustained 8% GDP growth of </a:t>
            </a:r>
            <a:r>
              <a:rPr lang="en-US" dirty="0" err="1" smtClean="0"/>
              <a:t>india</a:t>
            </a:r>
            <a:r>
              <a:rPr lang="en-US" dirty="0" smtClean="0"/>
              <a:t> requires an annual increase of :</a:t>
            </a:r>
          </a:p>
          <a:p>
            <a:pPr marL="0" indent="0">
              <a:buNone/>
            </a:pPr>
            <a:r>
              <a:rPr lang="en-US" dirty="0" smtClean="0"/>
              <a:t>           a) commercial  energy supply from 3.7% to 6.1 % .</a:t>
            </a:r>
          </a:p>
          <a:p>
            <a:pPr marL="0" indent="0">
              <a:buNone/>
            </a:pPr>
            <a:r>
              <a:rPr lang="en-US" dirty="0" smtClean="0"/>
              <a:t>           b) total primary energy supply from 2.2 % to 5.1%.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Limited supply of coal ,coupled with its poor quantity , low level of technologies advancements and high environmental hazards.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Limited domestic reserves and uncertain foreign supply of hydrocarbons.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103312" y="681929"/>
            <a:ext cx="794761" cy="4710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46" y="2238808"/>
            <a:ext cx="2619375" cy="32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uses of biomass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9524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Biomass is used to heat homes, wood is burned in open fires or wood pellet boilers and stoves.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80% of biomass energy is produced for residential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79% of the biomass we use today comes from burning wood and chips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18% of biomass is produced for industrial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2% of biomass energy is produced for transport.</a:t>
            </a:r>
            <a:endParaRPr lang="en-US" sz="2600" dirty="0"/>
          </a:p>
        </p:txBody>
      </p:sp>
      <p:sp>
        <p:nvSpPr>
          <p:cNvPr id="4" name="Right Arrow 3"/>
          <p:cNvSpPr/>
          <p:nvPr/>
        </p:nvSpPr>
        <p:spPr>
          <a:xfrm>
            <a:off x="923203" y="681928"/>
            <a:ext cx="678873" cy="36021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21" y="2230582"/>
            <a:ext cx="2619375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     advantages and disadvantages of biomass energy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70909"/>
            <a:ext cx="8946541" cy="347749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Available throughout the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Reduces dependence on fossil fuels.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trees are planted at same rate biomass is combusted, no net increase in atmospheric </a:t>
            </a:r>
            <a:r>
              <a:rPr lang="en-US" dirty="0" err="1" smtClean="0"/>
              <a:t>cardondioxide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Requires </a:t>
            </a:r>
            <a:r>
              <a:rPr lang="en-US" dirty="0" err="1" smtClean="0"/>
              <a:t>land,water</a:t>
            </a:r>
            <a:r>
              <a:rPr lang="en-US" dirty="0" smtClean="0"/>
              <a:t> and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lead to:</a:t>
            </a:r>
          </a:p>
          <a:p>
            <a:pPr marL="0" indent="0">
              <a:buNone/>
            </a:pPr>
            <a:r>
              <a:rPr lang="en-US" dirty="0" smtClean="0"/>
              <a:t>         a) Deforestation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b) Desertification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c) soil </a:t>
            </a:r>
            <a:r>
              <a:rPr lang="en-US" dirty="0" err="1" smtClean="0"/>
              <a:t>errosion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46111" y="577409"/>
            <a:ext cx="753197" cy="4433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>
          <a:xfrm>
            <a:off x="1043709" y="4502727"/>
            <a:ext cx="7279649" cy="678873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submitted </a:t>
            </a:r>
            <a:r>
              <a:rPr lang="en-US" sz="3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by</a:t>
            </a:r>
          </a:p>
          <a:p>
            <a:r>
              <a:rPr lang="en-US" sz="3200" dirty="0" err="1" smtClean="0">
                <a:latin typeface="Algerian" panose="04020705040A02060702" pitchFamily="82" charset="0"/>
              </a:rPr>
              <a:t>Shivani</a:t>
            </a:r>
            <a:r>
              <a:rPr lang="en-US" sz="3200" dirty="0" smtClean="0">
                <a:latin typeface="Algerian" panose="04020705040A02060702" pitchFamily="82" charset="0"/>
              </a:rPr>
              <a:t> </a:t>
            </a:r>
            <a:r>
              <a:rPr lang="en-US" sz="3200" dirty="0" err="1" smtClean="0">
                <a:latin typeface="Algerian" panose="04020705040A02060702" pitchFamily="82" charset="0"/>
              </a:rPr>
              <a:t>soni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583489" cy="140053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introduction to fossil fuels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3" y="2052918"/>
            <a:ext cx="6779924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Fossil fuels are natural resources ,such as </a:t>
            </a:r>
            <a:r>
              <a:rPr lang="en-US" sz="2800" dirty="0" err="1" smtClean="0"/>
              <a:t>coal,oil</a:t>
            </a:r>
            <a:r>
              <a:rPr lang="en-US" sz="2800" dirty="0" smtClean="0"/>
              <a:t> and natural gas ,containing hydrocarbons . These fuels are formed in earth over million of years and produce </a:t>
            </a:r>
            <a:r>
              <a:rPr lang="en-US" sz="2800" dirty="0" err="1" smtClean="0"/>
              <a:t>carbondioxide</a:t>
            </a:r>
            <a:r>
              <a:rPr lang="en-US" sz="2800" dirty="0" smtClean="0"/>
              <a:t> when burnt.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290946" y="665019"/>
            <a:ext cx="471054" cy="3325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2391207"/>
            <a:ext cx="3699164" cy="29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015453" cy="14005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types of fossil fuel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15399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There are three types of fossil fuels which can all be used for energy are coal, oil, and natural gas.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Coal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/>
              <a:t>C</a:t>
            </a:r>
            <a:r>
              <a:rPr lang="en-US" dirty="0" smtClean="0"/>
              <a:t>oal is a solid fossil fuel formed over millions of year by decay of land vegetation. When layers are compacted and heated over </a:t>
            </a:r>
            <a:r>
              <a:rPr lang="en-US" dirty="0" err="1" smtClean="0"/>
              <a:t>time,deposits</a:t>
            </a:r>
            <a:r>
              <a:rPr lang="en-US" dirty="0" smtClean="0"/>
              <a:t> are turned into coal.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Oil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 Oil is the most widely used fossil fuel which is formed from the remains of marine microorganism that were left on the bottom of the sea floor.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Natural gas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/>
              <a:t>I</a:t>
            </a:r>
            <a:r>
              <a:rPr lang="en-US" dirty="0" smtClean="0"/>
              <a:t>t is relatively new type of energy source that is abundant and clean compared to coal and oil. Like oil, it is formed from the remains  of marine microorganisms.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72836" y="637309"/>
            <a:ext cx="512619" cy="304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1853248"/>
            <a:ext cx="2744066" cy="28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availability of fossil   fuels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2482127"/>
            <a:ext cx="11956473" cy="4278891"/>
          </a:xfrm>
        </p:spPr>
      </p:pic>
      <p:sp>
        <p:nvSpPr>
          <p:cNvPr id="4" name="Right Arrow 3"/>
          <p:cNvSpPr/>
          <p:nvPr/>
        </p:nvSpPr>
        <p:spPr>
          <a:xfrm flipV="1">
            <a:off x="471054" y="618973"/>
            <a:ext cx="762000" cy="3508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present scenario </a:t>
            </a:r>
            <a:b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46111" y="706582"/>
            <a:ext cx="540327" cy="318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2052918"/>
            <a:ext cx="5934797" cy="4209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fossil fuels are non renewable sources so we can not depend them on forever.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Though nuclear energy is a clean and</a:t>
            </a:r>
            <a:r>
              <a:rPr lang="en-US" sz="1600" dirty="0" smtClean="0"/>
              <a:t> </a:t>
            </a:r>
            <a:r>
              <a:rPr lang="en-US" dirty="0" smtClean="0"/>
              <a:t> green energy , there are always some problems associated with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 the only option we have is solar energy because it is a nonpolluting and salient source electricity and also low </a:t>
            </a:r>
            <a:r>
              <a:rPr lang="en-US" dirty="0" err="1" smtClean="0"/>
              <a:t>maintainance</a:t>
            </a:r>
            <a:r>
              <a:rPr lang="en-US" dirty="0" smtClean="0"/>
              <a:t> and long lasting energy.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advantages and disadvantages of fossil fuel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73927"/>
            <a:ext cx="8946541" cy="357447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They are the cheapest power plants to      </a:t>
            </a:r>
            <a:r>
              <a:rPr lang="en-US" sz="2800" dirty="0" err="1" smtClean="0"/>
              <a:t>build,specially</a:t>
            </a:r>
            <a:r>
              <a:rPr lang="en-US" sz="2800" dirty="0" smtClean="0"/>
              <a:t>  the coal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They generate more energy than other plants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They are  much more efficient than other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Burning fossil fuels releases </a:t>
            </a:r>
            <a:r>
              <a:rPr lang="en-US" sz="2800" dirty="0" err="1" smtClean="0"/>
              <a:t>carbondioxide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Lowest energy density harmful by –products upon combustion.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317351" y="643420"/>
            <a:ext cx="666322" cy="5095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057016" cy="14005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introduction to biomass energy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599816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Biomass energy is unending and can be obtained everywhere. </a:t>
            </a:r>
            <a:r>
              <a:rPr lang="en-US" sz="2600" dirty="0" err="1" smtClean="0"/>
              <a:t>Morever</a:t>
            </a:r>
            <a:r>
              <a:rPr lang="en-US" sz="2600" dirty="0" smtClean="0"/>
              <a:t> it helps the socio- </a:t>
            </a:r>
            <a:r>
              <a:rPr lang="en-US" sz="2600" dirty="0" err="1" smtClean="0"/>
              <a:t>economicial</a:t>
            </a:r>
            <a:r>
              <a:rPr lang="en-US" sz="2600" dirty="0" smtClean="0"/>
              <a:t> development in country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Biomass is one of primary sources which can be used to provide renewable and clean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Rapidly increasing the population and industry causes more energy need. </a:t>
            </a:r>
            <a:endParaRPr lang="en-US" sz="2600" dirty="0"/>
          </a:p>
        </p:txBody>
      </p:sp>
      <p:sp>
        <p:nvSpPr>
          <p:cNvPr id="4" name="Right Arrow 3"/>
          <p:cNvSpPr/>
          <p:nvPr/>
        </p:nvSpPr>
        <p:spPr>
          <a:xfrm>
            <a:off x="812366" y="581890"/>
            <a:ext cx="581891" cy="4710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19" y="2230582"/>
            <a:ext cx="3406054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126289" cy="1400530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types of biomass energy    </a:t>
            </a:r>
            <a:b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28116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Wood and agricultural products </a:t>
            </a:r>
            <a:r>
              <a:rPr lang="en-US" sz="2600" smtClean="0"/>
              <a:t>– “ home grown ’’ </a:t>
            </a:r>
            <a:r>
              <a:rPr lang="en-US" sz="2600" dirty="0" smtClean="0"/>
              <a:t>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Landfill gas </a:t>
            </a:r>
            <a:r>
              <a:rPr lang="en-US" sz="2600" dirty="0" smtClean="0"/>
              <a:t>– methane gas is collected , purifies, and used as an energy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Anaerobic </a:t>
            </a:r>
            <a:r>
              <a:rPr lang="en-US" sz="26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digestors</a:t>
            </a:r>
            <a:r>
              <a:rPr lang="en-US" sz="2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- </a:t>
            </a:r>
            <a:r>
              <a:rPr lang="en-US" sz="2600" dirty="0" smtClean="0"/>
              <a:t>animal waste is chemically broken down which produces methane gas.</a:t>
            </a:r>
            <a:endParaRPr lang="en-US" sz="2600" dirty="0"/>
          </a:p>
        </p:txBody>
      </p:sp>
      <p:sp>
        <p:nvSpPr>
          <p:cNvPr id="4" name="Right Arrow 3"/>
          <p:cNvSpPr/>
          <p:nvPr/>
        </p:nvSpPr>
        <p:spPr>
          <a:xfrm>
            <a:off x="285894" y="584947"/>
            <a:ext cx="817418" cy="5680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09" y="2052918"/>
            <a:ext cx="2789526" cy="36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63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   cycle 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853248"/>
            <a:ext cx="11707091" cy="4907770"/>
          </a:xfrm>
        </p:spPr>
      </p:pic>
      <p:sp>
        <p:nvSpPr>
          <p:cNvPr id="5" name="Right Arrow 4"/>
          <p:cNvSpPr/>
          <p:nvPr/>
        </p:nvSpPr>
        <p:spPr>
          <a:xfrm>
            <a:off x="969818" y="623455"/>
            <a:ext cx="734291" cy="4294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617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Georgia</vt:lpstr>
      <vt:lpstr>Wingdings 3</vt:lpstr>
      <vt:lpstr>Ion</vt:lpstr>
      <vt:lpstr>Fossil  fuel and biomass energy</vt:lpstr>
      <vt:lpstr> introduction to fossil fuels</vt:lpstr>
      <vt:lpstr>      types of fossil fuel</vt:lpstr>
      <vt:lpstr>     availability of fossil   fuels</vt:lpstr>
      <vt:lpstr>     present scenario  </vt:lpstr>
      <vt:lpstr>   advantages and disadvantages of fossil fuel</vt:lpstr>
      <vt:lpstr>        introduction to biomass energy</vt:lpstr>
      <vt:lpstr>     types of biomass energy     </vt:lpstr>
      <vt:lpstr>         cycle </vt:lpstr>
      <vt:lpstr>          availability of biomass energy</vt:lpstr>
      <vt:lpstr>           present scenario</vt:lpstr>
      <vt:lpstr>         uses of biomass</vt:lpstr>
      <vt:lpstr>           advantages and disadvantages of biomass energy</vt:lpstr>
      <vt:lpstr>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 fuel and biomass energy</dc:title>
  <dc:creator>Windows User</dc:creator>
  <cp:lastModifiedBy>Windows User</cp:lastModifiedBy>
  <cp:revision>35</cp:revision>
  <dcterms:created xsi:type="dcterms:W3CDTF">2018-08-06T14:51:20Z</dcterms:created>
  <dcterms:modified xsi:type="dcterms:W3CDTF">2018-08-10T03:39:46Z</dcterms:modified>
</cp:coreProperties>
</file>