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Student Outcome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Chapter-wise Presentation</a:t>
            </a:r>
          </a:p>
          <a:p>
            <a:r>
              <a:t>M. Umair Ul Islam | MS Data Science 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Shift to Virtual Learning Environments (VLEs) &amp; MOOCs</a:t>
            </a:r>
          </a:p>
          <a:p>
            <a:r>
              <a:t>• Problems: dropout, disengagement, redundancy in features</a:t>
            </a:r>
          </a:p>
          <a:p>
            <a:r>
              <a:t>• Research Objectives: Build predictive pipeline on OULAD</a:t>
            </a:r>
          </a:p>
          <a:p>
            <a:r>
              <a:t>• Compare FS methods: PSO, Gini, FAMD</a:t>
            </a:r>
          </a:p>
          <a:p>
            <a:r>
              <a:t>• Evaluate ML &amp; Ensembles with multi-metrics</a:t>
            </a:r>
          </a:p>
          <a:p>
            <a:r>
              <a:t>• Significance: scalable &amp; interpretable early-warning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2: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Datasets: OULAD, UCI, Moodle</a:t>
            </a:r>
          </a:p>
          <a:p>
            <a:r>
              <a:t>• Feature categories: Demographic, Behavioral, Performance</a:t>
            </a:r>
          </a:p>
          <a:p>
            <a:r>
              <a:t>• FS Approaches: Statistical, PSO/GA, FAMD</a:t>
            </a:r>
          </a:p>
          <a:p>
            <a:r>
              <a:t>• ML Approaches: RF, GB, LR, ANN</a:t>
            </a:r>
          </a:p>
          <a:p>
            <a:r>
              <a:t>• Gaps: Few comparative FS studies, over-reliance on accuracy</a:t>
            </a:r>
          </a:p>
          <a:p>
            <a:r>
              <a:t>• Need balance: accuracy + interpretability + scalability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3: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OULAD (32k+ students, 22 courses)</a:t>
            </a:r>
          </a:p>
          <a:p>
            <a:r>
              <a:t>• Data preprocessing: missing values, encoding</a:t>
            </a:r>
          </a:p>
          <a:p>
            <a:r>
              <a:t>• Feature Engineering: clicks, diversity, scores, ratios</a:t>
            </a:r>
          </a:p>
          <a:p>
            <a:r>
              <a:t>• FS: PSO (43 features), Gini (10 features), FAMD (20 comps)</a:t>
            </a:r>
          </a:p>
          <a:p>
            <a:r>
              <a:t>• Models: RF, GB, LR, ANN + Ensembles</a:t>
            </a:r>
          </a:p>
          <a:p>
            <a:r>
              <a:t>• Evaluation: 5-fold CV, F1, AUC, Precision, Recall,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4: Analysis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distribution: 58% pass, 27% fail, 15% withdraw</a:t>
            </a:r>
          </a:p>
          <a:p>
            <a:r>
              <a:t>• EDA: Failed students = low clicks, scores, submissions</a:t>
            </a:r>
          </a:p>
          <a:p>
            <a:r>
              <a:t>• Key predictors: avg score, submission ratio, interaction diversity</a:t>
            </a:r>
          </a:p>
          <a:p>
            <a:r>
              <a:t>• Performance: PSO &amp; Gini &gt; FAMD</a:t>
            </a:r>
          </a:p>
          <a:p>
            <a:r>
              <a:t>• Best model: Ensemble RF+GB+ANN (F1=0.938, AUC=0.981)</a:t>
            </a:r>
          </a:p>
          <a:p>
            <a:r>
              <a:t>• Comparable to DL models but more interpretable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5: 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Conclusion: Multi-FS + Ensemble ML = strong performance</a:t>
            </a:r>
          </a:p>
          <a:p>
            <a:r>
              <a:t>• Balances accuracy &amp; interpretability for real-world systems</a:t>
            </a:r>
          </a:p>
          <a:p>
            <a:r>
              <a:t>• Limitations: single dataset, limited DL exploration</a:t>
            </a:r>
          </a:p>
          <a:p>
            <a:r>
              <a:t>• Future: multi-institution datasets, early-stage forecasting</a:t>
            </a:r>
          </a:p>
          <a:p>
            <a:r>
              <a:t>• Integration with adaptive learning systems for real-time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