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5110-B860-1755-72D8-BD9665CD7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E61946-EC94-0876-0552-2138C190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F9A06-76B3-10A7-D7FA-D6C42C6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FECD6-7241-1A32-CE08-0870B915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AECAB-4F5A-67E8-CA30-889805FA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ADD44-0AF0-2C0D-F49F-19396CBC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93D49-C694-9C1A-622A-778E873A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A7452-548D-6AF3-8D4D-56D01D5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C6A1E-FB0E-2B61-4EF3-3D084B48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8C64B-109D-D913-E264-07D19BB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D96E8F-9853-5709-2CD3-D51FC596C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796D9C-91BD-18B4-6A5C-EA4BA0EF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EA180-4CD0-780C-5511-06C2E638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4327F-141C-5F3F-E14A-812159D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7CFA4-A0CD-4B6D-867C-F9697496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717C-029A-4B2A-888F-AC9BDEFA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7C1BE-45C8-7C15-133E-3BD327D4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DF508-221A-5071-C091-FE96D22E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D928D-1075-D145-4B48-86286F81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53AD5-B470-8439-3C83-D82C41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200DD-6E71-B354-AE9B-786AE8A5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7EF51-9C29-C925-34FB-660381B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445D1-F7DC-649E-BFFA-ADF19E8B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7B3DD-2E12-06D3-F5D9-23B951CD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B8419-6E16-38AD-85FB-AFC234E3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5884B-CAE8-43D7-AD27-C844F009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EB723-8429-2A45-669E-9BD336BAC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475A5-DFF0-7FEC-3A0A-73F50EAA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9F152-3AF2-6AD5-A7D8-994F8D6E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0E9AC-F4C6-2AF2-F265-9876786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079BE-B271-52AA-87C5-C23312E9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DE00-2FB7-B7B2-BFD2-6EF7401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9327CE-9557-2D17-A636-7A46667E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A7239D-DE98-AD99-E663-ADED30EA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7D270-EA5F-96CD-16A1-0AE83DF1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45B8A-F8EB-ED6A-BD6F-97020C24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BBBDA-CE0C-9DDC-C26F-6DE67CC2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FC0722-1E16-BD60-ECC8-5F7B3FAF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CCF48-08FE-C8C0-50C6-D81998C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385A-2CF6-AE9D-370F-6E1377A0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8EC70A-BE5A-077D-A5F6-3098C2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2F46D9-1DA4-8E86-0A65-4165858F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1157D-B427-363D-50A1-06895422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B2D1FE-9AD8-6661-64FE-59FCE64F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E9D073-69C0-4227-AE50-0A226F70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AB4504-A313-E853-F42E-46714F96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2E6D-8272-C9DC-F9E4-A112BB2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487F5-3162-F5D2-27DF-E5119275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4D8B82-39A2-C34B-2279-40CBE48A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D3243-33F8-EEA6-B59A-B33195C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131A47-47C0-DC6F-107F-553C20C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4FD5F-84A6-0D7D-64FB-78AD0247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9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4C556-1A61-F8CC-7EBC-F34E76EF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8FC851-46D3-D5C7-9EF3-095A05C0B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66F13-6A0E-0405-819C-BC127777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80316-88DD-8D0E-B9E2-6A7B1974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B8482-0092-0F1A-662A-DEDB6E5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50176-7179-A4C8-2F85-855AC84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CB54D7-B512-10AF-783B-DFBCAD94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AABC6-3F20-B563-9422-61E46FF5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20DC6-9791-0D36-EFF2-EE5082D0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10F9-4033-433F-A940-6EADE4EB8348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C81CB-A44F-2A71-61B6-B1048116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30651-3781-8D0A-46A9-94A999B5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562794-2F8B-8452-B133-2F211BA21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6100" dirty="0" err="1">
                <a:solidFill>
                  <a:schemeClr val="bg1"/>
                </a:solidFill>
              </a:rPr>
              <a:t>Bootcamp</a:t>
            </a:r>
            <a:r>
              <a:rPr lang="pt-BR" sz="6100" dirty="0">
                <a:solidFill>
                  <a:schemeClr val="bg1"/>
                </a:solidFill>
              </a:rPr>
              <a:t> Santander </a:t>
            </a:r>
            <a:r>
              <a:rPr lang="pt-BR" sz="6100" dirty="0" err="1">
                <a:solidFill>
                  <a:schemeClr val="bg1"/>
                </a:solidFill>
              </a:rPr>
              <a:t>WebFullStack</a:t>
            </a:r>
            <a:r>
              <a:rPr lang="pt-BR" sz="6100" dirty="0">
                <a:solidFill>
                  <a:schemeClr val="bg1"/>
                </a:solidFill>
              </a:rPr>
              <a:t> - DIO</a:t>
            </a:r>
          </a:p>
        </p:txBody>
      </p:sp>
    </p:spTree>
    <p:extLst>
      <p:ext uri="{BB962C8B-B14F-4D97-AF65-F5344CB8AC3E}">
        <p14:creationId xmlns:p14="http://schemas.microsoft.com/office/powerpoint/2010/main" val="27815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curso de HTML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63BE1E-53A7-76FF-04BA-B80CC1AB9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711" y="2022475"/>
            <a:ext cx="6202577" cy="4154488"/>
          </a:xfrm>
        </p:spPr>
      </p:pic>
    </p:spTree>
    <p:extLst>
      <p:ext uri="{BB962C8B-B14F-4D97-AF65-F5344CB8AC3E}">
        <p14:creationId xmlns:p14="http://schemas.microsoft.com/office/powerpoint/2010/main" val="356001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curso de 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2EE1A6-6095-1723-EAA4-8A5878FC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00" y="1690688"/>
            <a:ext cx="4068852" cy="46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curso de 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D4E8F2-3AF6-A91C-5765-69013A7D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71" y="1690688"/>
            <a:ext cx="5161929" cy="4371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282E3B-BE58-2FA0-245D-A8C596EE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78" y="1690688"/>
            <a:ext cx="495416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4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curso de 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CF6543-B2F5-E68C-F702-7540EEFC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4" y="1690688"/>
            <a:ext cx="1052070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3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curso de 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FB6E7B-43E6-6CD2-0731-410FE71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052637"/>
            <a:ext cx="7686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curso de 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35E1D5-0EA9-B4CC-88EB-A9E31422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3" y="1661610"/>
            <a:ext cx="7197164" cy="48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Bootcamp Santander WebFullStack - DIO</vt:lpstr>
      <vt:lpstr>Introdução ao curso de HTML</vt:lpstr>
      <vt:lpstr>Introdução ao curso de HTML</vt:lpstr>
      <vt:lpstr>Introdução ao curso de HTML</vt:lpstr>
      <vt:lpstr>Introdução ao curso de HTML</vt:lpstr>
      <vt:lpstr>Introdução ao curso de HTML</vt:lpstr>
      <vt:lpstr>Introdução ao curso de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Santander WebFullStack - DIO</dc:title>
  <dc:creator>Italo Nogueira Morais</dc:creator>
  <cp:lastModifiedBy>Italo Nogueira Morais</cp:lastModifiedBy>
  <cp:revision>15</cp:revision>
  <dcterms:created xsi:type="dcterms:W3CDTF">2022-06-05T13:35:15Z</dcterms:created>
  <dcterms:modified xsi:type="dcterms:W3CDTF">2022-06-08T01:12:17Z</dcterms:modified>
</cp:coreProperties>
</file>