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45110-B860-1755-72D8-BD9665CD7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E61946-EC94-0876-0552-2138C190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F9A06-76B3-10A7-D7FA-D6C42C6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7FECD6-7241-1A32-CE08-0870B915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AECAB-4F5A-67E8-CA30-889805FA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7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ADD44-0AF0-2C0D-F49F-19396CBC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F93D49-C694-9C1A-622A-778E873A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9A7452-548D-6AF3-8D4D-56D01D5B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C6A1E-FB0E-2B61-4EF3-3D084B48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8C64B-109D-D913-E264-07D19BB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7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D96E8F-9853-5709-2CD3-D51FC596C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796D9C-91BD-18B4-6A5C-EA4BA0EF9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8EA180-4CD0-780C-5511-06C2E638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4327F-141C-5F3F-E14A-812159D5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97CFA4-A0CD-4B6D-867C-F9697496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4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D717C-029A-4B2A-888F-AC9BDEFA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7C1BE-45C8-7C15-133E-3BD327D4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DF508-221A-5071-C091-FE96D22E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D928D-1075-D145-4B48-86286F81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53AD5-B470-8439-3C83-D82C41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3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200DD-6E71-B354-AE9B-786AE8A5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57EF51-9C29-C925-34FB-660381B8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445D1-F7DC-649E-BFFA-ADF19E8B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7B3DD-2E12-06D3-F5D9-23B951CD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B8419-6E16-38AD-85FB-AFC234E3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5884B-CAE8-43D7-AD27-C844F009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EB723-8429-2A45-669E-9BD336BAC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475A5-DFF0-7FEC-3A0A-73F50EAA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9F152-3AF2-6AD5-A7D8-994F8D6E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90E9AC-F4C6-2AF2-F265-9876786B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079BE-B271-52AA-87C5-C23312E9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1DE00-2FB7-B7B2-BFD2-6EF7401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9327CE-9557-2D17-A636-7A46667E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A7239D-DE98-AD99-E663-ADED30EA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7D270-EA5F-96CD-16A1-0AE83DF1B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245B8A-F8EB-ED6A-BD6F-97020C24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BFBBBDA-CE0C-9DDC-C26F-6DE67CC2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FC0722-1E16-BD60-ECC8-5F7B3FAF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CCF48-08FE-C8C0-50C6-D81998CD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2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385A-2CF6-AE9D-370F-6E1377A0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8EC70A-BE5A-077D-A5F6-3098C2D0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2F46D9-1DA4-8E86-0A65-4165858F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1157D-B427-363D-50A1-06895422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30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B2D1FE-9AD8-6661-64FE-59FCE64F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E9D073-69C0-4227-AE50-0A226F70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AB4504-A313-E853-F42E-46714F96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3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72E6D-8272-C9DC-F9E4-A112BB2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487F5-3162-F5D2-27DF-E5119275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4D8B82-39A2-C34B-2279-40CBE48A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8D3243-33F8-EEA6-B59A-B33195CC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131A47-47C0-DC6F-107F-553C20C2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94FD5F-84A6-0D7D-64FB-78AD0247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49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4C556-1A61-F8CC-7EBC-F34E76EF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8FC851-46D3-D5C7-9EF3-095A05C0B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966F13-6A0E-0405-819C-BC127777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80316-88DD-8D0E-B9E2-6A7B1974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B8482-0092-0F1A-662A-DEDB6E5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750176-7179-A4C8-2F85-855AC840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0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CB54D7-B512-10AF-783B-DFBCAD94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AABC6-3F20-B563-9422-61E46FF5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320DC6-9791-0D36-EFF2-EE5082D04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10F9-4033-433F-A940-6EADE4EB8348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0C81CB-A44F-2A71-61B6-B1048116A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30651-3781-8D0A-46A9-94A999B5F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69218-1FFE-46AA-BACE-F5F38C3BA8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562794-2F8B-8452-B133-2F211BA21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6100" dirty="0" err="1">
                <a:solidFill>
                  <a:schemeClr val="bg1"/>
                </a:solidFill>
              </a:rPr>
              <a:t>Bootcamp</a:t>
            </a:r>
            <a:r>
              <a:rPr lang="pt-BR" sz="6100" dirty="0">
                <a:solidFill>
                  <a:schemeClr val="bg1"/>
                </a:solidFill>
              </a:rPr>
              <a:t> Santander </a:t>
            </a:r>
            <a:r>
              <a:rPr lang="pt-BR" sz="6100" dirty="0" err="1">
                <a:solidFill>
                  <a:schemeClr val="bg1"/>
                </a:solidFill>
              </a:rPr>
              <a:t>WebFullStack</a:t>
            </a:r>
            <a:r>
              <a:rPr lang="pt-BR" sz="6100" dirty="0">
                <a:solidFill>
                  <a:schemeClr val="bg1"/>
                </a:solidFill>
              </a:rPr>
              <a:t> - DIO</a:t>
            </a:r>
          </a:p>
        </p:txBody>
      </p:sp>
    </p:spTree>
    <p:extLst>
      <p:ext uri="{BB962C8B-B14F-4D97-AF65-F5344CB8AC3E}">
        <p14:creationId xmlns:p14="http://schemas.microsoft.com/office/powerpoint/2010/main" val="27815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</a:t>
            </a:r>
            <a:r>
              <a:rPr lang="pt-BR" dirty="0" err="1">
                <a:solidFill>
                  <a:srgbClr val="FFFFFF"/>
                </a:solidFill>
              </a:rPr>
              <a:t>Git</a:t>
            </a:r>
            <a:r>
              <a:rPr lang="pt-BR" dirty="0">
                <a:solidFill>
                  <a:srgbClr val="FFFFFF"/>
                </a:solidFill>
              </a:rPr>
              <a:t> e </a:t>
            </a:r>
            <a:r>
              <a:rPr lang="pt-BR" dirty="0" err="1">
                <a:solidFill>
                  <a:srgbClr val="FFFFFF"/>
                </a:solidFill>
              </a:rPr>
              <a:t>Github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6AD36-C509-7F4C-C69D-9DD2478C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Comandos Básicos </a:t>
            </a:r>
            <a:r>
              <a:rPr lang="pt-BR" sz="2000" dirty="0" err="1">
                <a:solidFill>
                  <a:srgbClr val="FFFFFF"/>
                </a:solidFill>
              </a:rPr>
              <a:t>windows</a:t>
            </a:r>
            <a:r>
              <a:rPr lang="pt-BR" sz="2000" dirty="0">
                <a:solidFill>
                  <a:srgbClr val="FFFFFF"/>
                </a:solidFill>
              </a:rPr>
              <a:t>: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dir</a:t>
            </a:r>
            <a:r>
              <a:rPr lang="pt-BR" sz="2000" dirty="0">
                <a:solidFill>
                  <a:srgbClr val="FFFFFF"/>
                </a:solidFill>
              </a:rPr>
              <a:t>/</a:t>
            </a:r>
            <a:r>
              <a:rPr lang="pt-BR" sz="2000" dirty="0" err="1">
                <a:solidFill>
                  <a:srgbClr val="FFFFFF"/>
                </a:solidFill>
              </a:rPr>
              <a:t>ls</a:t>
            </a:r>
            <a:r>
              <a:rPr lang="pt-BR" sz="2000" dirty="0">
                <a:solidFill>
                  <a:srgbClr val="FFFFFF"/>
                </a:solidFill>
              </a:rPr>
              <a:t>  - Listar diretórios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cd</a:t>
            </a:r>
            <a:r>
              <a:rPr lang="pt-BR" sz="2000" dirty="0">
                <a:solidFill>
                  <a:srgbClr val="FFFFFF"/>
                </a:solidFill>
              </a:rPr>
              <a:t> – </a:t>
            </a:r>
            <a:r>
              <a:rPr lang="pt-BR" sz="2000" dirty="0" err="1">
                <a:solidFill>
                  <a:srgbClr val="FFFFFF"/>
                </a:solidFill>
              </a:rPr>
              <a:t>Change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directory</a:t>
            </a:r>
            <a:r>
              <a:rPr lang="pt-BR" sz="2000" dirty="0">
                <a:solidFill>
                  <a:srgbClr val="FFFFFF"/>
                </a:solidFill>
              </a:rPr>
              <a:t> – mudar diretório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cd</a:t>
            </a:r>
            <a:r>
              <a:rPr lang="pt-BR" sz="2000" dirty="0">
                <a:solidFill>
                  <a:srgbClr val="FFFFFF"/>
                </a:solidFill>
              </a:rPr>
              <a:t> .. – Retroceder um nível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cls-clear</a:t>
            </a:r>
            <a:r>
              <a:rPr lang="pt-BR" sz="2000" dirty="0">
                <a:solidFill>
                  <a:srgbClr val="FFFFFF"/>
                </a:solidFill>
              </a:rPr>
              <a:t> – </a:t>
            </a:r>
            <a:r>
              <a:rPr lang="pt-BR" sz="2000" dirty="0" err="1">
                <a:solidFill>
                  <a:srgbClr val="FFFFFF"/>
                </a:solidFill>
              </a:rPr>
              <a:t>Clear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screen</a:t>
            </a:r>
            <a:r>
              <a:rPr lang="pt-BR" sz="2000" dirty="0">
                <a:solidFill>
                  <a:srgbClr val="FFFFFF"/>
                </a:solidFill>
              </a:rPr>
              <a:t> – limpar a tela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tab</a:t>
            </a:r>
            <a:r>
              <a:rPr lang="pt-BR" sz="2000" dirty="0">
                <a:solidFill>
                  <a:srgbClr val="FFFFFF"/>
                </a:solidFill>
              </a:rPr>
              <a:t> – autocompletar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mkdir</a:t>
            </a:r>
            <a:r>
              <a:rPr lang="pt-BR" sz="2000" dirty="0">
                <a:solidFill>
                  <a:srgbClr val="FFFFFF"/>
                </a:solidFill>
              </a:rPr>
              <a:t> – criar uma pasta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del</a:t>
            </a:r>
            <a:r>
              <a:rPr lang="pt-BR" sz="2000" dirty="0">
                <a:solidFill>
                  <a:srgbClr val="FFFFFF"/>
                </a:solidFill>
              </a:rPr>
              <a:t> – deletar arquivos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rmdir</a:t>
            </a:r>
            <a:r>
              <a:rPr lang="pt-BR" sz="2000" dirty="0">
                <a:solidFill>
                  <a:srgbClr val="FFFFFF"/>
                </a:solidFill>
              </a:rPr>
              <a:t> – remover diretórios + flags /S /Q   </a:t>
            </a:r>
          </a:p>
        </p:txBody>
      </p:sp>
    </p:spTree>
    <p:extLst>
      <p:ext uri="{BB962C8B-B14F-4D97-AF65-F5344CB8AC3E}">
        <p14:creationId xmlns:p14="http://schemas.microsoft.com/office/powerpoint/2010/main" val="3560019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36D01-D206-25B5-C189-70A17744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</a:t>
            </a:r>
            <a:r>
              <a:rPr lang="pt-BR" dirty="0" err="1">
                <a:solidFill>
                  <a:srgbClr val="FFFFFF"/>
                </a:solidFill>
              </a:rPr>
              <a:t>Git</a:t>
            </a:r>
            <a:r>
              <a:rPr lang="pt-BR" dirty="0">
                <a:solidFill>
                  <a:srgbClr val="FFFFFF"/>
                </a:solidFill>
              </a:rPr>
              <a:t> e </a:t>
            </a:r>
            <a:r>
              <a:rPr lang="pt-BR" dirty="0" err="1">
                <a:solidFill>
                  <a:srgbClr val="FFFFFF"/>
                </a:solidFill>
              </a:rPr>
              <a:t>Github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6AD36-C509-7F4C-C69D-9DD2478C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pt-BR" sz="2000" dirty="0" err="1">
                <a:solidFill>
                  <a:srgbClr val="FFFFFF"/>
                </a:solidFill>
              </a:rPr>
              <a:t>git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init</a:t>
            </a:r>
            <a:r>
              <a:rPr lang="pt-BR" sz="2000" dirty="0">
                <a:solidFill>
                  <a:srgbClr val="FFFFFF"/>
                </a:solidFill>
              </a:rPr>
              <a:t> – iniciar </a:t>
            </a:r>
            <a:r>
              <a:rPr lang="pt-BR" sz="2000" dirty="0" err="1">
                <a:solidFill>
                  <a:srgbClr val="FFFFFF"/>
                </a:solidFill>
              </a:rPr>
              <a:t>git</a:t>
            </a:r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 err="1">
                <a:solidFill>
                  <a:srgbClr val="FFFFFF"/>
                </a:solidFill>
              </a:rPr>
              <a:t>ls</a:t>
            </a:r>
            <a:r>
              <a:rPr lang="pt-BR" sz="2000" dirty="0">
                <a:solidFill>
                  <a:srgbClr val="FFFFFF"/>
                </a:solidFill>
              </a:rPr>
              <a:t> –a – listar arquivos ocultos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git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add</a:t>
            </a:r>
            <a:r>
              <a:rPr lang="pt-BR" sz="2000" dirty="0">
                <a:solidFill>
                  <a:srgbClr val="FFFFFF"/>
                </a:solidFill>
              </a:rPr>
              <a:t> * - adicionar todos arquivo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git</a:t>
            </a:r>
            <a:r>
              <a:rPr lang="pt-BR" sz="2000" dirty="0">
                <a:solidFill>
                  <a:srgbClr val="FFFFFF"/>
                </a:solidFill>
              </a:rPr>
              <a:t> </a:t>
            </a:r>
            <a:r>
              <a:rPr lang="pt-BR" sz="2000" dirty="0" err="1">
                <a:solidFill>
                  <a:srgbClr val="FFFFFF"/>
                </a:solidFill>
              </a:rPr>
              <a:t>commit</a:t>
            </a:r>
            <a:r>
              <a:rPr lang="pt-BR" sz="2000" dirty="0">
                <a:solidFill>
                  <a:srgbClr val="FFFFFF"/>
                </a:solidFill>
              </a:rPr>
              <a:t> –m “comentário do </a:t>
            </a:r>
            <a:r>
              <a:rPr lang="pt-BR" sz="2000" dirty="0" err="1">
                <a:solidFill>
                  <a:srgbClr val="FFFFFF"/>
                </a:solidFill>
              </a:rPr>
              <a:t>commit</a:t>
            </a:r>
            <a:r>
              <a:rPr lang="pt-BR" sz="2000" dirty="0">
                <a:solidFill>
                  <a:srgbClr val="FFFFFF"/>
                </a:solidFill>
              </a:rPr>
              <a:t>”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git</a:t>
            </a:r>
            <a:r>
              <a:rPr lang="pt-BR" sz="2000" dirty="0">
                <a:solidFill>
                  <a:srgbClr val="FFFFFF"/>
                </a:solidFill>
              </a:rPr>
              <a:t> status – verificar status</a:t>
            </a:r>
          </a:p>
          <a:p>
            <a:r>
              <a:rPr lang="pt-BR" sz="2000" dirty="0" err="1">
                <a:solidFill>
                  <a:srgbClr val="FFFFFF"/>
                </a:solidFill>
              </a:rPr>
              <a:t>mv</a:t>
            </a:r>
            <a:r>
              <a:rPr lang="pt-BR" sz="2000" dirty="0">
                <a:solidFill>
                  <a:srgbClr val="FFFFFF"/>
                </a:solidFill>
              </a:rPr>
              <a:t> -  mover arquivos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91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105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Bootcamp Santander WebFullStack - DIO</vt:lpstr>
      <vt:lpstr>Introdução ao Git e Github</vt:lpstr>
      <vt:lpstr>Introdução ao Git 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Santander WebFullStack - DIO</dc:title>
  <dc:creator>Italo Nogueira Morais</dc:creator>
  <cp:lastModifiedBy>Italo Nogueira Morais</cp:lastModifiedBy>
  <cp:revision>8</cp:revision>
  <dcterms:created xsi:type="dcterms:W3CDTF">2022-06-05T13:35:15Z</dcterms:created>
  <dcterms:modified xsi:type="dcterms:W3CDTF">2022-06-05T21:24:28Z</dcterms:modified>
</cp:coreProperties>
</file>