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3" r:id="rId5"/>
    <p:sldId id="258" r:id="rId6"/>
    <p:sldId id="305" r:id="rId7"/>
    <p:sldId id="306" r:id="rId8"/>
    <p:sldId id="261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16" r:id="rId19"/>
    <p:sldId id="304" r:id="rId20"/>
  </p:sldIdLst>
  <p:sldSz cx="12190413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0504D"/>
    <a:srgbClr val="262626"/>
    <a:srgbClr val="D9969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6272" autoAdjust="0"/>
  </p:normalViewPr>
  <p:slideViewPr>
    <p:cSldViewPr>
      <p:cViewPr>
        <p:scale>
          <a:sx n="111" d="100"/>
          <a:sy n="111" d="100"/>
        </p:scale>
        <p:origin x="576" y="520"/>
      </p:cViewPr>
      <p:guideLst>
        <p:guide orient="horz" pos="212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92215D-EAF4-4AE4-95D1-77C112EBA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FED52-6E7F-410D-9229-1A7F6240B8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CC7C-9218-42FB-AF30-27713AD4671C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E29EA-800A-43AA-930A-725B2C318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DB5F9A-CA8B-48C1-84AE-4212DB0058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2193-C469-4034-B0C9-7E6057C4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40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288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3861F-864A-49B4-B1AA-06062AF08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08B8D-8B02-4242-AB96-56E601592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7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2AC1C-C3F1-4195-899E-0129895F4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7AC74-688B-4685-A77F-E39C4A1CD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2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08B8D-8B02-4242-AB96-56E601592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46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016CF-2D54-4465-834F-B982FE48F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2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2AC1C-C3F1-4195-899E-0129895F4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0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08B8D-8B02-4242-AB96-56E601592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0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016CF-2D54-4465-834F-B982FE48F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13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40C52-D4CB-4B78-9429-F673C01E7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7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D27A-919B-4CD8-83F8-FA3BCEC710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3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30284-E28D-4ECB-927B-9C61CBF43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016CF-2D54-4465-834F-B982FE48F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A58E7-FD5D-46BF-A97A-B1A3DC1EB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3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BE94D-D754-4505-A22C-125F82C44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5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5F95D-FD4F-4314-9604-02F7622791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C59FF-AC60-451B-9F2B-50B763208B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4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FABE-2D8D-4D3A-BF8C-EBA75BB153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8A839D84-6C36-4E6F-9CA8-00F10AF6609D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24A6A4EF-25E5-4A46-BA36-74A27C9BFFA5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D1F1584D-39C0-42F0-A704-19386A97C1BD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C0993029-A3D6-4F3F-9BA3-FAAAC001971D}" type="datetime1">
              <a:rPr lang="zh-CN" altLang="en-US" smtClean="0">
                <a:solidFill>
                  <a:prstClr val="black"/>
                </a:solidFill>
              </a:rPr>
              <a:t>2021/5/27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跃码教育官方</a:t>
            </a:r>
            <a:r>
              <a:rPr lang="en-US" altLang="zh-CN">
                <a:solidFill>
                  <a:prstClr val="black"/>
                </a:solidFill>
              </a:rPr>
              <a:t>QQ:676976626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8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D8B329CD-4AE5-4116-A40A-A815C8CB3819}" type="datetime1">
              <a:rPr lang="zh-CN" altLang="en-US" smtClean="0">
                <a:solidFill>
                  <a:prstClr val="black"/>
                </a:solidFill>
              </a:rPr>
              <a:t>2021/5/27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跃码教育官方</a:t>
            </a:r>
            <a:r>
              <a:rPr lang="en-US" altLang="zh-CN">
                <a:solidFill>
                  <a:prstClr val="black"/>
                </a:solidFill>
              </a:rPr>
              <a:t>QQ:676976626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3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1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BF734E8-E020-480C-80C9-6F346EEC9F91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DADEE21E-05F8-4FC9-8614-4A5137E77F7F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CD7037A9-3F5C-4119-9669-1696CA32FD23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FEB7C76-E8F5-44DE-B9D1-BD0010A327E6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19912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D3494B03-D241-4995-B189-6939BDD464D5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2134C474-B5A2-4429-B311-36E250D5D430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E6921D3-55F4-4CBC-B551-B59A0D44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C2F8793-847A-4119-8F36-D2FEE7197E21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175D5DD-CB0D-4D92-9650-257BBB88A083}" type="datetime1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跃码教育官方</a:t>
            </a:r>
            <a:r>
              <a:rPr lang="en-US" altLang="zh-CN"/>
              <a:t>QQ:676976626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2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0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notesSlide" Target="../notesSlides/notesSlide15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hyperlink" Target="https://baike.baidu.com/item/%E5%AE%89%E5%BE%B7%E6%96%AF%C2%B7%E6%B5%B7%E5%B0%94%E6%96%AF%E4%BC%AF%E6%A0%B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notesSlide" Target="../notesSlides/notesSlide5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02150" y="3851275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2150" y="87884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512239">
            <a:off x="1813987" y="420355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20371609">
            <a:off x="1569215" y="403352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12239">
            <a:off x="8927879" y="164171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20371609">
            <a:off x="9579164" y="190980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20371609">
            <a:off x="2449368" y="130621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3761573">
            <a:off x="1816136" y="91440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20371609">
            <a:off x="9569873" y="152625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3395" y="75184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3395" y="3724275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1135" y="2620645"/>
            <a:ext cx="372364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7935" y="2687320"/>
            <a:ext cx="729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      TypeScript</a:t>
            </a:r>
            <a:r>
              <a:rPr lang="zh-CN" altLang="en-US" sz="4800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快速入门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52457" y="3497260"/>
            <a:ext cx="201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跃码教育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5086" y="1772816"/>
            <a:ext cx="204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C0000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</a:t>
            </a:r>
            <a:r>
              <a:rPr lang="en-US" altLang="zh-CN" sz="4800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88">
        <p14:gallery dir="l"/>
      </p:transition>
    </mc:Choice>
    <mc:Fallback xmlns="">
      <p:transition spd="slow" advTm="34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4" grpId="0" bldLvl="0" animBg="1"/>
      <p:bldP spid="25" grpId="0" bldLvl="0" animBg="1"/>
      <p:bldP spid="27" grpId="0" animBg="1"/>
      <p:bldP spid="15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44" grpId="0" animBg="1"/>
      <p:bldP spid="5" grpId="0" animBg="1"/>
      <p:bldP spid="8" grpId="0" animBg="1"/>
      <p:bldP spid="7" grpId="0" animBg="1"/>
      <p:bldP spid="9" grpId="0"/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878609" y="387659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cs typeface="+mn-ea"/>
                <a:sym typeface="+mn-lt"/>
              </a:rPr>
              <a:t>类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25">
        <p14:gallery dir="l"/>
      </p:transition>
    </mc:Choice>
    <mc:Fallback xmlns="">
      <p:transition spd="slow" advTm="14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17" grpId="0"/>
      <p:bldP spid="17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3.1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类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4753" y="765597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88792">
            <a:off x="3955953" y="1943521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继承</a:t>
            </a:r>
            <a:endParaRPr lang="en-US" altLang="zh-CN" dirty="0"/>
          </a:p>
          <a:p>
            <a:pPr algn="ctr"/>
            <a:r>
              <a:rPr lang="en-US" altLang="zh-CN" dirty="0"/>
              <a:t>extends</a:t>
            </a:r>
            <a:endParaRPr lang="zh-CN" altLang="en-US" dirty="0"/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13215" y="476672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51057" y="4005957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6692257" y="5183881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类与接口</a:t>
            </a:r>
            <a:endParaRPr lang="en-US" altLang="zh-CN" dirty="0"/>
          </a:p>
          <a:p>
            <a:pPr algn="ctr"/>
            <a:r>
              <a:rPr lang="en-US" altLang="zh-CN" dirty="0"/>
              <a:t>implements 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649519" y="3717032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MH_Other_1">
            <a:extLst>
              <a:ext uri="{FF2B5EF4-FFF2-40B4-BE49-F238E27FC236}">
                <a16:creationId xmlns:a16="http://schemas.microsoft.com/office/drawing/2014/main" id="{21F83BA4-E660-4BA4-AC9C-10A1550EC98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46401" y="285072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MH_SubTitle_1">
            <a:extLst>
              <a:ext uri="{FF2B5EF4-FFF2-40B4-BE49-F238E27FC236}">
                <a16:creationId xmlns:a16="http://schemas.microsoft.com/office/drawing/2014/main" id="{A32D512C-091E-44A3-9EA5-E42F0C24DD0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787601" y="402865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关键字</a:t>
            </a:r>
          </a:p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class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MH_Other_2">
            <a:extLst>
              <a:ext uri="{FF2B5EF4-FFF2-40B4-BE49-F238E27FC236}">
                <a16:creationId xmlns:a16="http://schemas.microsoft.com/office/drawing/2014/main" id="{470E41CE-6E99-46EE-B6D3-1B8346D1C74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44863" y="256180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MH_Other_1">
            <a:extLst>
              <a:ext uri="{FF2B5EF4-FFF2-40B4-BE49-F238E27FC236}">
                <a16:creationId xmlns:a16="http://schemas.microsoft.com/office/drawing/2014/main" id="{56CBA087-1B7A-4C9C-B6EA-7C5F90D5B42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367512" y="837605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MH_SubTitle_1">
            <a:extLst>
              <a:ext uri="{FF2B5EF4-FFF2-40B4-BE49-F238E27FC236}">
                <a16:creationId xmlns:a16="http://schemas.microsoft.com/office/drawing/2014/main" id="{8752CFE6-B8CB-4144-9B54-3AC6B089C5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588792">
            <a:off x="8808712" y="2015529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抽象</a:t>
            </a:r>
            <a:endParaRPr lang="en-US" altLang="zh-CN" dirty="0"/>
          </a:p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abstract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MH_Other_2">
            <a:extLst>
              <a:ext uri="{FF2B5EF4-FFF2-40B4-BE49-F238E27FC236}">
                <a16:creationId xmlns:a16="http://schemas.microsoft.com/office/drawing/2014/main" id="{1B062F5E-D661-40D1-96BF-4C10C999BDC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765974" y="548680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2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130">
        <p14:gallery dir="l"/>
      </p:transition>
    </mc:Choice>
    <mc:Fallback xmlns="">
      <p:transition spd="slow" advTm="7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5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3.1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类修饰符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82705" y="3786833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88792">
            <a:off x="3523905" y="4964757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私有属性</a:t>
            </a:r>
            <a:endParaRPr lang="en-US" altLang="zh-CN" dirty="0"/>
          </a:p>
          <a:p>
            <a:pPr algn="ctr"/>
            <a:r>
              <a:rPr lang="en-US" altLang="zh-CN" dirty="0"/>
              <a:t>private</a:t>
            </a:r>
            <a:endParaRPr lang="zh-CN" altLang="en-US" dirty="0"/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81167" y="3497908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70937" y="906513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5612137" y="2084437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受保护属性</a:t>
            </a:r>
            <a:endParaRPr lang="en-US" altLang="zh-CN" dirty="0"/>
          </a:p>
          <a:p>
            <a:pPr algn="ctr"/>
            <a:r>
              <a:rPr lang="en-US" altLang="zh-CN" dirty="0"/>
              <a:t>protected 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69399" y="617588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MH_Other_1">
            <a:extLst>
              <a:ext uri="{FF2B5EF4-FFF2-40B4-BE49-F238E27FC236}">
                <a16:creationId xmlns:a16="http://schemas.microsoft.com/office/drawing/2014/main" id="{21F83BA4-E660-4BA4-AC9C-10A1550EC98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46401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MH_SubTitle_1">
            <a:extLst>
              <a:ext uri="{FF2B5EF4-FFF2-40B4-BE49-F238E27FC236}">
                <a16:creationId xmlns:a16="http://schemas.microsoft.com/office/drawing/2014/main" id="{A32D512C-091E-44A3-9EA5-E42F0C24DD0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787601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公开属性</a:t>
            </a:r>
          </a:p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public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MH_Other_2">
            <a:extLst>
              <a:ext uri="{FF2B5EF4-FFF2-40B4-BE49-F238E27FC236}">
                <a16:creationId xmlns:a16="http://schemas.microsoft.com/office/drawing/2014/main" id="{470E41CE-6E99-46EE-B6D3-1B8346D1C74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44863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MH_Other_1">
            <a:extLst>
              <a:ext uri="{FF2B5EF4-FFF2-40B4-BE49-F238E27FC236}">
                <a16:creationId xmlns:a16="http://schemas.microsoft.com/office/drawing/2014/main" id="{2B8AFAAC-32F4-4E18-8B90-F1A38436B5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439520" y="357390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MH_SubTitle_1">
            <a:extLst>
              <a:ext uri="{FF2B5EF4-FFF2-40B4-BE49-F238E27FC236}">
                <a16:creationId xmlns:a16="http://schemas.microsoft.com/office/drawing/2014/main" id="{050D305D-CCE8-4C90-B5CD-389B221E394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588792">
            <a:off x="8880720" y="475183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只读属性</a:t>
            </a:r>
            <a:endParaRPr lang="en-US" altLang="zh-CN" dirty="0"/>
          </a:p>
          <a:p>
            <a:pPr algn="ctr"/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MH_Other_2">
            <a:extLst>
              <a:ext uri="{FF2B5EF4-FFF2-40B4-BE49-F238E27FC236}">
                <a16:creationId xmlns:a16="http://schemas.microsoft.com/office/drawing/2014/main" id="{18F89630-10D2-4779-B9B2-31D1CBAA8D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37982" y="328498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62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130">
        <p14:gallery dir="l"/>
      </p:transition>
    </mc:Choice>
    <mc:Fallback xmlns="">
      <p:transition spd="slow" advTm="7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5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878609" y="387659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cs typeface="+mn-ea"/>
                <a:sym typeface="+mn-lt"/>
              </a:rPr>
              <a:t>函数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25">
        <p14:gallery dir="l"/>
      </p:transition>
    </mc:Choice>
    <mc:Fallback xmlns="">
      <p:transition spd="slow" advTm="14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17" grpId="0"/>
      <p:bldP spid="17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4.1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函数分类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AB1512-8537-4E14-92D8-6060737DD75C}"/>
              </a:ext>
            </a:extLst>
          </p:cNvPr>
          <p:cNvGrpSpPr/>
          <p:nvPr/>
        </p:nvGrpSpPr>
        <p:grpSpPr>
          <a:xfrm>
            <a:off x="2926854" y="2171882"/>
            <a:ext cx="2159001" cy="2914650"/>
            <a:chOff x="2257194" y="2139446"/>
            <a:chExt cx="2159001" cy="2914650"/>
          </a:xfrm>
        </p:grpSpPr>
        <p:sp>
          <p:nvSpPr>
            <p:cNvPr id="2" name="MH_Other_1"/>
            <p:cNvSpPr/>
            <p:nvPr>
              <p:custDataLst>
                <p:tags r:id="rId6"/>
              </p:custDataLst>
            </p:nvPr>
          </p:nvSpPr>
          <p:spPr>
            <a:xfrm>
              <a:off x="22571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7"/>
              </p:custDataLst>
            </p:nvPr>
          </p:nvSpPr>
          <p:spPr>
            <a:xfrm flipH="1">
              <a:off x="35240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Other_3"/>
            <p:cNvSpPr/>
            <p:nvPr>
              <p:custDataLst>
                <p:tags r:id="rId8"/>
              </p:custDataLst>
            </p:nvPr>
          </p:nvSpPr>
          <p:spPr>
            <a:xfrm>
              <a:off x="27159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4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57194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具名函数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90146F-27E9-411A-9B7A-60F5455BB4C1}"/>
              </a:ext>
            </a:extLst>
          </p:cNvPr>
          <p:cNvGrpSpPr/>
          <p:nvPr/>
        </p:nvGrpSpPr>
        <p:grpSpPr>
          <a:xfrm>
            <a:off x="7679382" y="2204864"/>
            <a:ext cx="2166937" cy="2914650"/>
            <a:chOff x="4941657" y="2139446"/>
            <a:chExt cx="2166937" cy="2914650"/>
          </a:xfrm>
        </p:grpSpPr>
        <p:sp>
          <p:nvSpPr>
            <p:cNvPr id="14" name="MH_Other_4"/>
            <p:cNvSpPr/>
            <p:nvPr>
              <p:custDataLst>
                <p:tags r:id="rId2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Other_5"/>
            <p:cNvSpPr/>
            <p:nvPr>
              <p:custDataLst>
                <p:tags r:id="rId3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Other_6"/>
            <p:cNvSpPr/>
            <p:nvPr>
              <p:custDataLst>
                <p:tags r:id="rId4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8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匿名函数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85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305">
        <p14:gallery dir="l"/>
      </p:transition>
    </mc:Choice>
    <mc:Fallback xmlns="">
      <p:transition spd="slow" advTm="9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4.2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函数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4753" y="765597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88792">
            <a:off x="3955953" y="1943521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可选参数</a:t>
            </a:r>
            <a:endParaRPr lang="en-US" altLang="zh-CN" dirty="0"/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13215" y="476672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51057" y="4005957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6692257" y="5183881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默认参数</a:t>
            </a:r>
            <a:endParaRPr lang="en-US" altLang="zh-CN" dirty="0"/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649519" y="3717032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MH_Other_1">
            <a:extLst>
              <a:ext uri="{FF2B5EF4-FFF2-40B4-BE49-F238E27FC236}">
                <a16:creationId xmlns:a16="http://schemas.microsoft.com/office/drawing/2014/main" id="{21F83BA4-E660-4BA4-AC9C-10A1550EC98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46401" y="285072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MH_SubTitle_1">
            <a:extLst>
              <a:ext uri="{FF2B5EF4-FFF2-40B4-BE49-F238E27FC236}">
                <a16:creationId xmlns:a16="http://schemas.microsoft.com/office/drawing/2014/main" id="{A32D512C-091E-44A3-9EA5-E42F0C24DD0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787601" y="402865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函数的参数</a:t>
            </a:r>
          </a:p>
        </p:txBody>
      </p:sp>
      <p:sp>
        <p:nvSpPr>
          <p:cNvPr id="23" name="MH_Other_2">
            <a:extLst>
              <a:ext uri="{FF2B5EF4-FFF2-40B4-BE49-F238E27FC236}">
                <a16:creationId xmlns:a16="http://schemas.microsoft.com/office/drawing/2014/main" id="{470E41CE-6E99-46EE-B6D3-1B8346D1C74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44863" y="256180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MH_Other_1">
            <a:extLst>
              <a:ext uri="{FF2B5EF4-FFF2-40B4-BE49-F238E27FC236}">
                <a16:creationId xmlns:a16="http://schemas.microsoft.com/office/drawing/2014/main" id="{56CBA087-1B7A-4C9C-B6EA-7C5F90D5B42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367512" y="837605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MH_SubTitle_1">
            <a:extLst>
              <a:ext uri="{FF2B5EF4-FFF2-40B4-BE49-F238E27FC236}">
                <a16:creationId xmlns:a16="http://schemas.microsoft.com/office/drawing/2014/main" id="{8752CFE6-B8CB-4144-9B54-3AC6B089C5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588792">
            <a:off x="8808712" y="2015529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函数的返回值</a:t>
            </a:r>
            <a:endParaRPr lang="en-US" altLang="zh-CN" dirty="0"/>
          </a:p>
        </p:txBody>
      </p:sp>
      <p:sp>
        <p:nvSpPr>
          <p:cNvPr id="26" name="MH_Other_2">
            <a:extLst>
              <a:ext uri="{FF2B5EF4-FFF2-40B4-BE49-F238E27FC236}">
                <a16:creationId xmlns:a16="http://schemas.microsoft.com/office/drawing/2014/main" id="{1B062F5E-D661-40D1-96BF-4C10C999BDC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765974" y="548680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6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130">
        <p14:gallery dir="l"/>
      </p:transition>
    </mc:Choice>
    <mc:Fallback xmlns="">
      <p:transition spd="slow" advTm="7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5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878609" y="387659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cs typeface="+mn-ea"/>
                <a:sym typeface="+mn-lt"/>
              </a:rPr>
              <a:t>泛型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25">
        <p14:gallery dir="l"/>
      </p:transition>
    </mc:Choice>
    <mc:Fallback xmlns="">
      <p:transition spd="slow" advTm="14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17" grpId="0"/>
      <p:bldP spid="17" grpId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5.1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泛型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AB1512-8537-4E14-92D8-6060737DD75C}"/>
              </a:ext>
            </a:extLst>
          </p:cNvPr>
          <p:cNvGrpSpPr/>
          <p:nvPr/>
        </p:nvGrpSpPr>
        <p:grpSpPr>
          <a:xfrm>
            <a:off x="2926854" y="2171882"/>
            <a:ext cx="2159001" cy="2914650"/>
            <a:chOff x="2257194" y="2139446"/>
            <a:chExt cx="2159001" cy="2914650"/>
          </a:xfrm>
        </p:grpSpPr>
        <p:sp>
          <p:nvSpPr>
            <p:cNvPr id="2" name="MH_Other_1"/>
            <p:cNvSpPr/>
            <p:nvPr>
              <p:custDataLst>
                <p:tags r:id="rId6"/>
              </p:custDataLst>
            </p:nvPr>
          </p:nvSpPr>
          <p:spPr>
            <a:xfrm>
              <a:off x="22571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7"/>
              </p:custDataLst>
            </p:nvPr>
          </p:nvSpPr>
          <p:spPr>
            <a:xfrm flipH="1">
              <a:off x="35240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Other_3"/>
            <p:cNvSpPr/>
            <p:nvPr>
              <p:custDataLst>
                <p:tags r:id="rId8"/>
              </p:custDataLst>
            </p:nvPr>
          </p:nvSpPr>
          <p:spPr>
            <a:xfrm>
              <a:off x="27159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4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57194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函数与泛型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90146F-27E9-411A-9B7A-60F5455BB4C1}"/>
              </a:ext>
            </a:extLst>
          </p:cNvPr>
          <p:cNvGrpSpPr/>
          <p:nvPr/>
        </p:nvGrpSpPr>
        <p:grpSpPr>
          <a:xfrm>
            <a:off x="7679382" y="2204864"/>
            <a:ext cx="2166937" cy="2914650"/>
            <a:chOff x="4941657" y="2139446"/>
            <a:chExt cx="2166937" cy="2914650"/>
          </a:xfrm>
        </p:grpSpPr>
        <p:sp>
          <p:nvSpPr>
            <p:cNvPr id="14" name="MH_Other_4"/>
            <p:cNvSpPr/>
            <p:nvPr>
              <p:custDataLst>
                <p:tags r:id="rId2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Other_5"/>
            <p:cNvSpPr/>
            <p:nvPr>
              <p:custDataLst>
                <p:tags r:id="rId3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Other_6"/>
            <p:cNvSpPr/>
            <p:nvPr>
              <p:custDataLst>
                <p:tags r:id="rId4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8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类与泛型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305">
        <p14:gallery dir="l"/>
      </p:transition>
    </mc:Choice>
    <mc:Fallback xmlns="">
      <p:transition spd="slow" advTm="9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02150" y="3851275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2150" y="87884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512239">
            <a:off x="1813987" y="420355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20371609">
            <a:off x="1569215" y="403352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12239">
            <a:off x="8927879" y="164171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20371609">
            <a:off x="9579164" y="190980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20371609">
            <a:off x="2449368" y="130621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3761573">
            <a:off x="1816136" y="91440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20371609">
            <a:off x="9569873" y="152625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3395" y="75184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3395" y="3724275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1135" y="2620645"/>
            <a:ext cx="372364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484" y="2687320"/>
            <a:ext cx="3183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22428" y="1938655"/>
            <a:ext cx="218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C0000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</a:t>
            </a:r>
            <a:r>
              <a:rPr lang="en-US" altLang="zh-CN" sz="4800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893765-A412-4A6F-BA8A-7194D7195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84" y="3552311"/>
            <a:ext cx="2074260" cy="207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471">
        <p14:gallery dir="l"/>
      </p:transition>
    </mc:Choice>
    <mc:Fallback xmlns="">
      <p:transition spd="slow" advTm="54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4" grpId="0" bldLvl="0" animBg="1"/>
      <p:bldP spid="25" grpId="0" bldLvl="0" animBg="1"/>
      <p:bldP spid="27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44" grpId="0" bldLvl="0" animBg="1"/>
      <p:bldP spid="5" grpId="0" animBg="1"/>
      <p:bldP spid="8" grpId="0" animBg="1"/>
      <p:bldP spid="7" grpId="0" animBg="1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696533" y="1124744"/>
            <a:ext cx="4896544" cy="959414"/>
            <a:chOff x="4727054" y="1768670"/>
            <a:chExt cx="4896544" cy="959414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大厂支持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TypeScript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的作者是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安德斯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海尔斯伯格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（来自微软）</a:t>
              </a:r>
              <a:r>
                <a:rPr lang="zh-CN" altLang="en-US" sz="1400" b="0" i="0" u="none" strike="noStrike" dirty="0">
                  <a:solidFill>
                    <a:srgbClr val="136EC2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739825"/>
            <a:chOff x="4727054" y="3140968"/>
            <a:chExt cx="4896544" cy="739825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类型检查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据统计工作中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15%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的问题是由类型不明确造成的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763135"/>
            <a:chOff x="4727054" y="4413802"/>
            <a:chExt cx="4896544" cy="763135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76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兼容</a:t>
              </a:r>
              <a:r>
                <a:rPr lang="en-US" altLang="zh-CN" b="1" dirty="0" err="1">
                  <a:cs typeface="+mn-ea"/>
                  <a:sym typeface="+mn-lt"/>
                </a:rPr>
                <a:t>javascript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Typescript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是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的一个超集，完全兼容。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9592756" y="2402630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727054" y="5113927"/>
            <a:ext cx="4896544" cy="978578"/>
            <a:chOff x="4727054" y="4413802"/>
            <a:chExt cx="4896544" cy="978578"/>
          </a:xfrm>
        </p:grpSpPr>
        <p:sp>
          <p:nvSpPr>
            <p:cNvPr id="41" name="TextBox 26"/>
            <p:cNvSpPr txBox="1"/>
            <p:nvPr/>
          </p:nvSpPr>
          <p:spPr>
            <a:xfrm>
              <a:off x="4822629" y="447353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左中括号 45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TextBox 30"/>
            <p:cNvSpPr txBox="1"/>
            <p:nvPr/>
          </p:nvSpPr>
          <p:spPr>
            <a:xfrm>
              <a:off x="5375126" y="441794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工作的需要</a:t>
              </a:r>
            </a:p>
          </p:txBody>
        </p:sp>
        <p:sp>
          <p:nvSpPr>
            <p:cNvPr id="44" name="TextBox 31"/>
            <p:cNvSpPr txBox="1"/>
            <p:nvPr/>
          </p:nvSpPr>
          <p:spPr>
            <a:xfrm>
              <a:off x="5447134" y="4869160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Typescript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被国内各大公司所需要，升职加薪就靠它了。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160780" y="2637155"/>
            <a:ext cx="1474470" cy="14693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3930" y="2277110"/>
            <a:ext cx="666750" cy="601345"/>
          </a:xfrm>
          <a:prstGeom prst="rect">
            <a:avLst/>
          </a:prstGeom>
          <a:solidFill>
            <a:srgbClr val="D996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4903" y="3002518"/>
            <a:ext cx="287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为什么要学习</a:t>
            </a:r>
            <a:r>
              <a:rPr lang="en-US" altLang="zh-CN" b="1" dirty="0">
                <a:cs typeface="+mn-ea"/>
                <a:sym typeface="+mn-lt"/>
              </a:rPr>
              <a:t>Typescript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378">
        <p14:gallery dir="l"/>
      </p:transition>
    </mc:Choice>
    <mc:Fallback xmlns="">
      <p:transition spd="slow" advTm="93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4463266" y="379321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cs typeface="+mn-ea"/>
                <a:sym typeface="+mn-lt"/>
              </a:rPr>
              <a:t>基本数据类型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00">
        <p14:gallery dir="l"/>
      </p:transition>
    </mc:Choice>
    <mc:Fallback xmlns="">
      <p:transition spd="slow" advTm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17" grpId="0"/>
      <p:bldP spid="17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基本数据类型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AB1512-8537-4E14-92D8-6060737DD75C}"/>
              </a:ext>
            </a:extLst>
          </p:cNvPr>
          <p:cNvGrpSpPr/>
          <p:nvPr/>
        </p:nvGrpSpPr>
        <p:grpSpPr>
          <a:xfrm>
            <a:off x="583074" y="2204864"/>
            <a:ext cx="2159001" cy="2914650"/>
            <a:chOff x="2257194" y="2139446"/>
            <a:chExt cx="2159001" cy="2914650"/>
          </a:xfrm>
        </p:grpSpPr>
        <p:sp>
          <p:nvSpPr>
            <p:cNvPr id="2" name="MH_Other_1"/>
            <p:cNvSpPr/>
            <p:nvPr>
              <p:custDataLst>
                <p:tags r:id="rId18"/>
              </p:custDataLst>
            </p:nvPr>
          </p:nvSpPr>
          <p:spPr>
            <a:xfrm>
              <a:off x="22571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19"/>
              </p:custDataLst>
            </p:nvPr>
          </p:nvSpPr>
          <p:spPr>
            <a:xfrm flipH="1">
              <a:off x="35240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Other_3"/>
            <p:cNvSpPr/>
            <p:nvPr>
              <p:custDataLst>
                <p:tags r:id="rId20"/>
              </p:custDataLst>
            </p:nvPr>
          </p:nvSpPr>
          <p:spPr>
            <a:xfrm>
              <a:off x="27159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4" name="MH_SubTitle_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257194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布尔型</a:t>
              </a:r>
            </a:p>
            <a:p>
              <a:pPr algn="ctr"/>
              <a:r>
                <a:rPr lang="en-US" altLang="zh-CN" sz="2000" dirty="0" err="1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boolean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90146F-27E9-411A-9B7A-60F5455BB4C1}"/>
              </a:ext>
            </a:extLst>
          </p:cNvPr>
          <p:cNvGrpSpPr/>
          <p:nvPr/>
        </p:nvGrpSpPr>
        <p:grpSpPr>
          <a:xfrm>
            <a:off x="2880178" y="2204864"/>
            <a:ext cx="2166937" cy="2914650"/>
            <a:chOff x="4941657" y="2139446"/>
            <a:chExt cx="2166937" cy="2914650"/>
          </a:xfrm>
        </p:grpSpPr>
        <p:sp>
          <p:nvSpPr>
            <p:cNvPr id="14" name="MH_Other_4"/>
            <p:cNvSpPr/>
            <p:nvPr>
              <p:custDataLst>
                <p:tags r:id="rId14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Other_5"/>
            <p:cNvSpPr/>
            <p:nvPr>
              <p:custDataLst>
                <p:tags r:id="rId15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Other_6"/>
            <p:cNvSpPr/>
            <p:nvPr>
              <p:custDataLst>
                <p:tags r:id="rId16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58" name="MH_SubTitle_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数字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number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710CFE-7735-49A2-AADE-02B090F9C3D2}"/>
              </a:ext>
            </a:extLst>
          </p:cNvPr>
          <p:cNvGrpSpPr/>
          <p:nvPr/>
        </p:nvGrpSpPr>
        <p:grpSpPr>
          <a:xfrm>
            <a:off x="5264762" y="2204864"/>
            <a:ext cx="2176463" cy="2914650"/>
            <a:chOff x="7624532" y="2139446"/>
            <a:chExt cx="2176463" cy="2914650"/>
          </a:xfrm>
        </p:grpSpPr>
        <p:sp>
          <p:nvSpPr>
            <p:cNvPr id="17" name="MH_Other_7"/>
            <p:cNvSpPr/>
            <p:nvPr>
              <p:custDataLst>
                <p:tags r:id="rId10"/>
              </p:custDataLst>
            </p:nvPr>
          </p:nvSpPr>
          <p:spPr>
            <a:xfrm>
              <a:off x="76419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MH_Other_8"/>
            <p:cNvSpPr/>
            <p:nvPr>
              <p:custDataLst>
                <p:tags r:id="rId11"/>
              </p:custDataLst>
            </p:nvPr>
          </p:nvSpPr>
          <p:spPr>
            <a:xfrm flipH="1">
              <a:off x="89088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MH_Other_9"/>
            <p:cNvSpPr/>
            <p:nvPr>
              <p:custDataLst>
                <p:tags r:id="rId12"/>
              </p:custDataLst>
            </p:nvPr>
          </p:nvSpPr>
          <p:spPr>
            <a:xfrm>
              <a:off x="81007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62" name="MH_SubTitle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624532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字符串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string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23D87E-5299-4C41-AD25-9BB5AC153180}"/>
              </a:ext>
            </a:extLst>
          </p:cNvPr>
          <p:cNvGrpSpPr/>
          <p:nvPr/>
        </p:nvGrpSpPr>
        <p:grpSpPr>
          <a:xfrm>
            <a:off x="7557893" y="2204864"/>
            <a:ext cx="2166937" cy="2914650"/>
            <a:chOff x="4941657" y="2139446"/>
            <a:chExt cx="2166937" cy="2914650"/>
          </a:xfrm>
        </p:grpSpPr>
        <p:sp>
          <p:nvSpPr>
            <p:cNvPr id="22" name="MH_Other_4">
              <a:extLst>
                <a:ext uri="{FF2B5EF4-FFF2-40B4-BE49-F238E27FC236}">
                  <a16:creationId xmlns:a16="http://schemas.microsoft.com/office/drawing/2014/main" id="{ABAB3DFD-21E8-4CD9-8E6B-9126EB4C243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Other_5">
              <a:extLst>
                <a:ext uri="{FF2B5EF4-FFF2-40B4-BE49-F238E27FC236}">
                  <a16:creationId xmlns:a16="http://schemas.microsoft.com/office/drawing/2014/main" id="{EE363D1B-F9A7-422C-85BF-12D3000D497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184568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Other_6">
              <a:extLst>
                <a:ext uri="{FF2B5EF4-FFF2-40B4-BE49-F238E27FC236}">
                  <a16:creationId xmlns:a16="http://schemas.microsoft.com/office/drawing/2014/main" id="{40B642F1-FE3E-4312-8C82-CC789120915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MH_SubTitle_2">
              <a:extLst>
                <a:ext uri="{FF2B5EF4-FFF2-40B4-BE49-F238E27FC236}">
                  <a16:creationId xmlns:a16="http://schemas.microsoft.com/office/drawing/2014/main" id="{7F09584B-791A-439E-B8DE-6C4E592A1776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数组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数据类型</a:t>
              </a:r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[]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14B9603-B6CE-47D4-AC01-DCA132423807}"/>
              </a:ext>
            </a:extLst>
          </p:cNvPr>
          <p:cNvGrpSpPr/>
          <p:nvPr/>
        </p:nvGrpSpPr>
        <p:grpSpPr>
          <a:xfrm>
            <a:off x="9880303" y="2250188"/>
            <a:ext cx="2159001" cy="2914650"/>
            <a:chOff x="2257194" y="2139446"/>
            <a:chExt cx="2159001" cy="2914650"/>
          </a:xfrm>
        </p:grpSpPr>
        <p:sp>
          <p:nvSpPr>
            <p:cNvPr id="63" name="MH_Other_1">
              <a:extLst>
                <a:ext uri="{FF2B5EF4-FFF2-40B4-BE49-F238E27FC236}">
                  <a16:creationId xmlns:a16="http://schemas.microsoft.com/office/drawing/2014/main" id="{68CF3EA1-B2CB-4479-AFF2-48288096D9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2571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MH_Other_2">
              <a:extLst>
                <a:ext uri="{FF2B5EF4-FFF2-40B4-BE49-F238E27FC236}">
                  <a16:creationId xmlns:a16="http://schemas.microsoft.com/office/drawing/2014/main" id="{D5D85FFE-920D-4830-BD2D-F89ECB03F8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5240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5" name="MH_Other_3">
              <a:extLst>
                <a:ext uri="{FF2B5EF4-FFF2-40B4-BE49-F238E27FC236}">
                  <a16:creationId xmlns:a16="http://schemas.microsoft.com/office/drawing/2014/main" id="{450984C7-06E1-48FA-A6AA-5BDCAD1836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159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05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MH_SubTitle_1">
              <a:extLst>
                <a:ext uri="{FF2B5EF4-FFF2-40B4-BE49-F238E27FC236}">
                  <a16:creationId xmlns:a16="http://schemas.microsoft.com/office/drawing/2014/main" id="{5AB93355-75A1-4CCD-B3F1-86A7CE8DD8F4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57194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元组</a:t>
              </a: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Tuple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305">
        <p14:gallery dir="l"/>
      </p:transition>
    </mc:Choice>
    <mc:Fallback xmlns="">
      <p:transition spd="slow" advTm="9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基本数据类型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28562E5-2D8F-4C7B-AC1F-4D09BBA40296}"/>
              </a:ext>
            </a:extLst>
          </p:cNvPr>
          <p:cNvGrpSpPr/>
          <p:nvPr/>
        </p:nvGrpSpPr>
        <p:grpSpPr>
          <a:xfrm>
            <a:off x="2928165" y="2489240"/>
            <a:ext cx="2176463" cy="2914650"/>
            <a:chOff x="7624532" y="2139446"/>
            <a:chExt cx="2176463" cy="2914650"/>
          </a:xfrm>
        </p:grpSpPr>
        <p:sp>
          <p:nvSpPr>
            <p:cNvPr id="37" name="MH_Other_7">
              <a:extLst>
                <a:ext uri="{FF2B5EF4-FFF2-40B4-BE49-F238E27FC236}">
                  <a16:creationId xmlns:a16="http://schemas.microsoft.com/office/drawing/2014/main" id="{42FB2D46-23FC-41F7-A265-92EFD437F3F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6419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MH_Other_8">
              <a:extLst>
                <a:ext uri="{FF2B5EF4-FFF2-40B4-BE49-F238E27FC236}">
                  <a16:creationId xmlns:a16="http://schemas.microsoft.com/office/drawing/2014/main" id="{EEB92195-CCFD-41A8-A0EF-52AF90A1E52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flipH="1">
              <a:off x="89088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MH_Other_9">
              <a:extLst>
                <a:ext uri="{FF2B5EF4-FFF2-40B4-BE49-F238E27FC236}">
                  <a16:creationId xmlns:a16="http://schemas.microsoft.com/office/drawing/2014/main" id="{1B6A0AF5-69C9-40B6-A27C-039CB5351EA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1007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07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MH_SubTitle_3">
              <a:extLst>
                <a:ext uri="{FF2B5EF4-FFF2-40B4-BE49-F238E27FC236}">
                  <a16:creationId xmlns:a16="http://schemas.microsoft.com/office/drawing/2014/main" id="{E5C939B3-A4EA-4D86-9E98-78DE1475183C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624532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任意类型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any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67422C-9DF5-4BF1-83F8-2F00AABCE025}"/>
              </a:ext>
            </a:extLst>
          </p:cNvPr>
          <p:cNvGrpSpPr/>
          <p:nvPr/>
        </p:nvGrpSpPr>
        <p:grpSpPr>
          <a:xfrm>
            <a:off x="5215283" y="2489240"/>
            <a:ext cx="2166937" cy="2914650"/>
            <a:chOff x="4941657" y="2139446"/>
            <a:chExt cx="2166937" cy="2914650"/>
          </a:xfrm>
        </p:grpSpPr>
        <p:sp>
          <p:nvSpPr>
            <p:cNvPr id="42" name="MH_Other_4">
              <a:extLst>
                <a:ext uri="{FF2B5EF4-FFF2-40B4-BE49-F238E27FC236}">
                  <a16:creationId xmlns:a16="http://schemas.microsoft.com/office/drawing/2014/main" id="{EC81A75E-77FA-49E6-8710-32B8EB3425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3" name="MH_Other_5">
              <a:extLst>
                <a:ext uri="{FF2B5EF4-FFF2-40B4-BE49-F238E27FC236}">
                  <a16:creationId xmlns:a16="http://schemas.microsoft.com/office/drawing/2014/main" id="{E8408EA5-7E1F-419F-86DC-DFB7AE1D7B6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MH_Other_6">
              <a:extLst>
                <a:ext uri="{FF2B5EF4-FFF2-40B4-BE49-F238E27FC236}">
                  <a16:creationId xmlns:a16="http://schemas.microsoft.com/office/drawing/2014/main" id="{444FB8F5-9DEE-4A76-8CF2-F442DC3CD39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08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MH_SubTitle_2">
              <a:extLst>
                <a:ext uri="{FF2B5EF4-FFF2-40B4-BE49-F238E27FC236}">
                  <a16:creationId xmlns:a16="http://schemas.microsoft.com/office/drawing/2014/main" id="{61F17B2F-6258-4502-B6CD-B4B053B9DB51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空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void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827E292-8000-40B7-9929-B0920DA94368}"/>
              </a:ext>
            </a:extLst>
          </p:cNvPr>
          <p:cNvGrpSpPr/>
          <p:nvPr/>
        </p:nvGrpSpPr>
        <p:grpSpPr>
          <a:xfrm>
            <a:off x="669620" y="2460404"/>
            <a:ext cx="2166937" cy="2914650"/>
            <a:chOff x="4941657" y="2139446"/>
            <a:chExt cx="2166937" cy="2914650"/>
          </a:xfrm>
        </p:grpSpPr>
        <p:sp>
          <p:nvSpPr>
            <p:cNvPr id="57" name="MH_Other_4">
              <a:extLst>
                <a:ext uri="{FF2B5EF4-FFF2-40B4-BE49-F238E27FC236}">
                  <a16:creationId xmlns:a16="http://schemas.microsoft.com/office/drawing/2014/main" id="{AC5729B2-49BF-4780-A257-74685371574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MH_Other_5">
              <a:extLst>
                <a:ext uri="{FF2B5EF4-FFF2-40B4-BE49-F238E27FC236}">
                  <a16:creationId xmlns:a16="http://schemas.microsoft.com/office/drawing/2014/main" id="{8CF1C84E-C711-46B3-80E0-A374CE5BDFC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9" name="MH_Other_6">
              <a:extLst>
                <a:ext uri="{FF2B5EF4-FFF2-40B4-BE49-F238E27FC236}">
                  <a16:creationId xmlns:a16="http://schemas.microsoft.com/office/drawing/2014/main" id="{57D6A7DE-F8B0-41C4-8F55-25CC2870802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06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MH_SubTitle_2">
              <a:extLst>
                <a:ext uri="{FF2B5EF4-FFF2-40B4-BE49-F238E27FC236}">
                  <a16:creationId xmlns:a16="http://schemas.microsoft.com/office/drawing/2014/main" id="{D158F50F-5284-43D4-975D-7FF3C38BC5F4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枚举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CN" sz="2000" dirty="0" err="1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enum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85C89D-7856-44AF-A7EE-BD238DB16D2C}"/>
              </a:ext>
            </a:extLst>
          </p:cNvPr>
          <p:cNvGrpSpPr/>
          <p:nvPr/>
        </p:nvGrpSpPr>
        <p:grpSpPr>
          <a:xfrm>
            <a:off x="7537003" y="2489240"/>
            <a:ext cx="2176463" cy="2914650"/>
            <a:chOff x="7624532" y="2139446"/>
            <a:chExt cx="2176463" cy="2914650"/>
          </a:xfrm>
        </p:grpSpPr>
        <p:sp>
          <p:nvSpPr>
            <p:cNvPr id="62" name="MH_Other_7">
              <a:extLst>
                <a:ext uri="{FF2B5EF4-FFF2-40B4-BE49-F238E27FC236}">
                  <a16:creationId xmlns:a16="http://schemas.microsoft.com/office/drawing/2014/main" id="{7AB884C2-B374-4235-810E-A6B8337CD2F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641994" y="2139446"/>
              <a:ext cx="2159000" cy="291465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3" name="MH_Other_8">
              <a:extLst>
                <a:ext uri="{FF2B5EF4-FFF2-40B4-BE49-F238E27FC236}">
                  <a16:creationId xmlns:a16="http://schemas.microsoft.com/office/drawing/2014/main" id="{7316556B-AF01-46CD-BBE4-72114D6396A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8908820" y="3834896"/>
              <a:ext cx="892175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C050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MH_Other_9">
              <a:extLst>
                <a:ext uri="{FF2B5EF4-FFF2-40B4-BE49-F238E27FC236}">
                  <a16:creationId xmlns:a16="http://schemas.microsoft.com/office/drawing/2014/main" id="{18B15210-3BFA-46C6-9B36-11CF898769E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1007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09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5" name="MH_SubTitle_3">
              <a:extLst>
                <a:ext uri="{FF2B5EF4-FFF2-40B4-BE49-F238E27FC236}">
                  <a16:creationId xmlns:a16="http://schemas.microsoft.com/office/drawing/2014/main" id="{362BDF1F-E5D3-42D9-AA3D-F3DE2107CBFA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624532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null&amp;undefined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132BF31-DA55-413E-938D-5C7BD83C00F8}"/>
              </a:ext>
            </a:extLst>
          </p:cNvPr>
          <p:cNvGrpSpPr/>
          <p:nvPr/>
        </p:nvGrpSpPr>
        <p:grpSpPr>
          <a:xfrm>
            <a:off x="9896822" y="2501849"/>
            <a:ext cx="2166937" cy="2914650"/>
            <a:chOff x="4941657" y="2139446"/>
            <a:chExt cx="2166937" cy="2914650"/>
          </a:xfrm>
        </p:grpSpPr>
        <p:sp>
          <p:nvSpPr>
            <p:cNvPr id="67" name="MH_Other_4">
              <a:extLst>
                <a:ext uri="{FF2B5EF4-FFF2-40B4-BE49-F238E27FC236}">
                  <a16:creationId xmlns:a16="http://schemas.microsoft.com/office/drawing/2014/main" id="{D84110F1-D4AA-4EDA-9C08-54B8D3910B7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49594" y="2139446"/>
              <a:ext cx="2159000" cy="29146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8" name="MH_Other_5">
              <a:extLst>
                <a:ext uri="{FF2B5EF4-FFF2-40B4-BE49-F238E27FC236}">
                  <a16:creationId xmlns:a16="http://schemas.microsoft.com/office/drawing/2014/main" id="{34CFD6A4-513F-4ABD-B170-049F70BF4CD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203720" y="3834896"/>
              <a:ext cx="893763" cy="1219200"/>
            </a:xfrm>
            <a:prstGeom prst="rtTriangle">
              <a:avLst/>
            </a:prstGeom>
            <a:pattFill prst="wdUpDiag">
              <a:fgClr>
                <a:srgbClr val="FFFFFF"/>
              </a:fgClr>
              <a:bgClr>
                <a:srgbClr val="26262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9" name="MH_Other_6">
              <a:extLst>
                <a:ext uri="{FF2B5EF4-FFF2-40B4-BE49-F238E27FC236}">
                  <a16:creationId xmlns:a16="http://schemas.microsoft.com/office/drawing/2014/main" id="{A3171DC3-60A3-45A9-9BF8-6A443B70FFC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408383" y="2244221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altLang="zh-CN" sz="270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endParaRPr lang="zh-CN" altLang="en-US" sz="2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MH_SubTitle_2">
              <a:extLst>
                <a:ext uri="{FF2B5EF4-FFF2-40B4-BE49-F238E27FC236}">
                  <a16:creationId xmlns:a16="http://schemas.microsoft.com/office/drawing/2014/main" id="{B3863506-067C-4AE7-973E-3E8FD9EC72C9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41657" y="3438021"/>
              <a:ext cx="2159000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never&amp;Object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77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110">
        <p14:gallery dir="l"/>
      </p:transition>
    </mc:Choice>
    <mc:Fallback xmlns="">
      <p:transition spd="slow" advTm="9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878609" y="387659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cs typeface="+mn-ea"/>
                <a:sym typeface="+mn-lt"/>
              </a:rPr>
              <a:t>接口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25">
        <p14:gallery dir="l"/>
      </p:transition>
    </mc:Choice>
    <mc:Fallback xmlns="">
      <p:transition spd="slow" advTm="14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17" grpId="0"/>
      <p:bldP spid="17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2.1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接口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MH_Other_1"/>
          <p:cNvSpPr/>
          <p:nvPr>
            <p:custDataLst>
              <p:tags r:id="rId2"/>
            </p:custDataLst>
          </p:nvPr>
        </p:nvSpPr>
        <p:spPr>
          <a:xfrm>
            <a:off x="1346401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MH_SubTitle_1"/>
          <p:cNvSpPr/>
          <p:nvPr>
            <p:custDataLst>
              <p:tags r:id="rId3"/>
            </p:custDataLst>
          </p:nvPr>
        </p:nvSpPr>
        <p:spPr>
          <a:xfrm rot="588792">
            <a:off x="787601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关键字</a:t>
            </a:r>
            <a:endParaRPr lang="en-US" altLang="zh-CN" sz="2400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interface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MH_Other_2"/>
          <p:cNvSpPr/>
          <p:nvPr>
            <p:custDataLst>
              <p:tags r:id="rId4"/>
            </p:custDataLst>
          </p:nvPr>
        </p:nvSpPr>
        <p:spPr>
          <a:xfrm>
            <a:off x="1744863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95104" y="213064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5136304" y="330857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可选属性</a:t>
            </a:r>
          </a:p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3566" y="184172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411297" y="249378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8852497" y="367171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只读属性</a:t>
            </a:r>
          </a:p>
          <a:p>
            <a:pPr algn="ctr">
              <a:defRPr/>
            </a:pP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809759" y="220486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47">
        <p14:gallery dir="l"/>
      </p:transition>
    </mc:Choice>
    <mc:Fallback xmlns="">
      <p:transition spd="slow" advTm="63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2.2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接口的类型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MH_Other_1"/>
          <p:cNvSpPr/>
          <p:nvPr>
            <p:custDataLst>
              <p:tags r:id="rId2"/>
            </p:custDataLst>
          </p:nvPr>
        </p:nvSpPr>
        <p:spPr>
          <a:xfrm>
            <a:off x="1346401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MH_SubTitle_1"/>
          <p:cNvSpPr/>
          <p:nvPr>
            <p:custDataLst>
              <p:tags r:id="rId3"/>
            </p:custDataLst>
          </p:nvPr>
        </p:nvSpPr>
        <p:spPr>
          <a:xfrm rot="588792">
            <a:off x="787601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函数类型</a:t>
            </a:r>
            <a:endParaRPr lang="en-US" altLang="zh-CN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MH_Other_2"/>
          <p:cNvSpPr/>
          <p:nvPr>
            <p:custDataLst>
              <p:tags r:id="rId4"/>
            </p:custDataLst>
          </p:nvPr>
        </p:nvSpPr>
        <p:spPr>
          <a:xfrm>
            <a:off x="1744863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95104" y="213064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5136304" y="330857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可索引类型</a:t>
            </a:r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3566" y="184172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411297" y="249378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8852497" y="367171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类类型</a:t>
            </a:r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809759" y="220486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7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5">
        <p14:gallery dir="l"/>
      </p:transition>
    </mc:Choice>
    <mc:Fallback xmlns="">
      <p:transition spd="slow" advTm="61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2.3</a:t>
            </a:r>
            <a:r>
              <a:rPr lang="en-US" altLang="zh-CN" b="1" dirty="0">
                <a:cs typeface="+mn-ea"/>
                <a:sym typeface="+mn-lt"/>
              </a:rPr>
              <a:t>  </a:t>
            </a:r>
            <a:r>
              <a:rPr lang="zh-CN" altLang="en-US" b="1" dirty="0">
                <a:cs typeface="+mn-ea"/>
                <a:sym typeface="+mn-lt"/>
              </a:rPr>
              <a:t>接口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MH_Other_1"/>
          <p:cNvSpPr/>
          <p:nvPr>
            <p:custDataLst>
              <p:tags r:id="rId2"/>
            </p:custDataLst>
          </p:nvPr>
        </p:nvSpPr>
        <p:spPr>
          <a:xfrm>
            <a:off x="1346401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MH_SubTitle_1"/>
          <p:cNvSpPr/>
          <p:nvPr>
            <p:custDataLst>
              <p:tags r:id="rId3"/>
            </p:custDataLst>
          </p:nvPr>
        </p:nvSpPr>
        <p:spPr>
          <a:xfrm rot="588792">
            <a:off x="787601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接口的实现</a:t>
            </a:r>
            <a:endParaRPr lang="en-US" altLang="zh-CN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MH_Other_2"/>
          <p:cNvSpPr/>
          <p:nvPr>
            <p:custDataLst>
              <p:tags r:id="rId4"/>
            </p:custDataLst>
          </p:nvPr>
        </p:nvSpPr>
        <p:spPr>
          <a:xfrm>
            <a:off x="1744863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F273BB2E-3347-416D-98E5-5199C1009BC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95104" y="213064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MH_SubTitle_1">
            <a:extLst>
              <a:ext uri="{FF2B5EF4-FFF2-40B4-BE49-F238E27FC236}">
                <a16:creationId xmlns:a16="http://schemas.microsoft.com/office/drawing/2014/main" id="{A8D4FE71-93AC-4BD8-97E0-52D01D3E17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88792">
            <a:off x="5136304" y="330857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接口的继承</a:t>
            </a:r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426022CA-A98B-41F8-AE92-664EEB4FDB7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3566" y="184172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A8501531-0E9B-40A5-9043-7D5CB4418BD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411297" y="2493789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MH_SubTitle_1">
            <a:extLst>
              <a:ext uri="{FF2B5EF4-FFF2-40B4-BE49-F238E27FC236}">
                <a16:creationId xmlns:a16="http://schemas.microsoft.com/office/drawing/2014/main" id="{8B21177B-C4D6-4CA6-8B07-BB813A11BA9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88792">
            <a:off x="8852497" y="3671713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dirty="0"/>
              <a:t>接口的组合</a:t>
            </a:r>
            <a:r>
              <a:rPr lang="en-US" altLang="zh-CN" dirty="0"/>
              <a:t> 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Other_2">
            <a:extLst>
              <a:ext uri="{FF2B5EF4-FFF2-40B4-BE49-F238E27FC236}">
                <a16:creationId xmlns:a16="http://schemas.microsoft.com/office/drawing/2014/main" id="{29B804D8-6C65-44CC-8853-537601EEDFE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809759" y="2204864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2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130">
        <p14:gallery dir="l"/>
      </p:transition>
    </mc:Choice>
    <mc:Fallback xmlns="">
      <p:transition spd="slow" advTm="7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2|2.2|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2|2.2|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7|1.9|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2|1.1|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2|2.2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dccz1s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413</Words>
  <Application>Microsoft Macintosh PowerPoint</Application>
  <PresentationFormat>自定义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方正细谭黑简体</vt:lpstr>
      <vt:lpstr>宋体</vt:lpstr>
      <vt:lpstr>微软雅黑</vt:lpstr>
      <vt:lpstr>Arial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简洁红黑三角形</dc:title>
  <dc:creator>第一PPT</dc:creator>
  <cp:keywords>www.1ppt.com</cp:keywords>
  <dc:description>www.1ppt.com</dc:description>
  <cp:lastModifiedBy>Microsoft Office User</cp:lastModifiedBy>
  <cp:revision>119</cp:revision>
  <dcterms:created xsi:type="dcterms:W3CDTF">2017-07-27T10:39:00Z</dcterms:created>
  <dcterms:modified xsi:type="dcterms:W3CDTF">2021-05-27T12:47:05Z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