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350700" y="769550"/>
            <a:ext cx="5514300" cy="399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7775" y="769550"/>
            <a:ext cx="2700900" cy="65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th" sz="3000">
                <a:latin typeface="DilleniaUPC"/>
                <a:ea typeface="DilleniaUPC"/>
                <a:cs typeface="DilleniaUPC"/>
                <a:sym typeface="DilleniaUPC"/>
              </a:rPr>
              <a:t> </a:t>
            </a:r>
            <a:r>
              <a:rPr b="1" lang="th" sz="3000">
                <a:latin typeface="DilleniaUPC"/>
                <a:ea typeface="DilleniaUPC"/>
                <a:cs typeface="DilleniaUPC"/>
                <a:sym typeface="DilleniaUPC"/>
              </a:rPr>
              <a:t>หน้าหลัก</a:t>
            </a:r>
          </a:p>
        </p:txBody>
      </p:sp>
      <p:pic>
        <p:nvPicPr>
          <p:cNvPr descr="home-128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1450"/>
            <a:ext cx="4344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8" name="Shape 58"/>
          <p:cNvSpPr/>
          <p:nvPr/>
        </p:nvSpPr>
        <p:spPr>
          <a:xfrm>
            <a:off x="377775" y="1736925"/>
            <a:ext cx="2700900" cy="95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3000">
                <a:latin typeface="DilleniaUPC"/>
                <a:ea typeface="DilleniaUPC"/>
                <a:cs typeface="DilleniaUPC"/>
                <a:sym typeface="DilleniaUPC"/>
              </a:rPr>
              <a:t>- ยินดีต้อนรับ -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th" sz="3000">
                <a:latin typeface="DilleniaUPC"/>
                <a:ea typeface="DilleniaUPC"/>
                <a:cs typeface="DilleniaUPC"/>
                <a:sym typeface="DilleniaUPC"/>
              </a:rPr>
              <a:t>         เข้าสู่ระบบ</a:t>
            </a:r>
          </a:p>
        </p:txBody>
      </p:sp>
      <p:sp>
        <p:nvSpPr>
          <p:cNvPr id="59" name="Shape 59"/>
          <p:cNvSpPr/>
          <p:nvPr/>
        </p:nvSpPr>
        <p:spPr>
          <a:xfrm>
            <a:off x="377775" y="3003400"/>
            <a:ext cx="2700900" cy="17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th" sz="2400">
                <a:latin typeface="DilleniaUPC"/>
                <a:ea typeface="DilleniaUPC"/>
                <a:cs typeface="DilleniaUPC"/>
                <a:sym typeface="DilleniaUPC"/>
              </a:rPr>
              <a:t>ชื่อผู้ใช้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th" sz="2400">
                <a:latin typeface="DilleniaUPC"/>
                <a:ea typeface="DilleniaUPC"/>
                <a:cs typeface="DilleniaUPC"/>
                <a:sym typeface="DilleniaUPC"/>
              </a:rPr>
              <a:t>รหัสผ่าน</a:t>
            </a:r>
          </a:p>
        </p:txBody>
      </p:sp>
      <p:sp>
        <p:nvSpPr>
          <p:cNvPr id="60" name="Shape 60"/>
          <p:cNvSpPr/>
          <p:nvPr/>
        </p:nvSpPr>
        <p:spPr>
          <a:xfrm>
            <a:off x="1369575" y="3247825"/>
            <a:ext cx="14988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69575" y="3625550"/>
            <a:ext cx="14988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205175" y="4250575"/>
            <a:ext cx="1107300" cy="4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descr="login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000" y="434395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725" y="15766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26" name="Shape 326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รายงานระบบการจัดการทะเบียนสินทรัพย์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</a:t>
            </a: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4063900" y="1940738"/>
            <a:ext cx="11631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3" name="Shape 333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6" name="Shape 336"/>
          <p:cNvSpPr txBox="1"/>
          <p:nvPr>
            <p:ph type="title"/>
          </p:nvPr>
        </p:nvSpPr>
        <p:spPr>
          <a:xfrm>
            <a:off x="5282450" y="1940725"/>
            <a:ext cx="14655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7" name="Shape 337"/>
          <p:cNvCxnSpPr/>
          <p:nvPr/>
        </p:nvCxnSpPr>
        <p:spPr>
          <a:xfrm>
            <a:off x="5161800" y="1964725"/>
            <a:ext cx="23700" cy="27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8" name="Shape 338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9" name="Shape 339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 txBox="1"/>
          <p:nvPr>
            <p:ph type="title"/>
          </p:nvPr>
        </p:nvSpPr>
        <p:spPr>
          <a:xfrm>
            <a:off x="6803400" y="1940738"/>
            <a:ext cx="14655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ผู้</a:t>
            </a: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ใช้งาน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6623675" y="1964725"/>
            <a:ext cx="15900" cy="27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6" name="Shape 346"/>
          <p:cNvSpPr txBox="1"/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/>
          <p:nvPr/>
        </p:nvCxnSpPr>
        <p:spPr>
          <a:xfrm>
            <a:off x="7688550" y="1964725"/>
            <a:ext cx="15900" cy="27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>
            <p:ph type="title"/>
          </p:nvPr>
        </p:nvSpPr>
        <p:spPr>
          <a:xfrm>
            <a:off x="8036250" y="1940725"/>
            <a:ext cx="14655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f_add_user_1902270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339" y="3122617"/>
            <a:ext cx="1047533" cy="1047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-23-128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38" y="1022238"/>
            <a:ext cx="1107793" cy="1107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ier-cheque-128.pn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184" y="1070864"/>
            <a:ext cx="1010546" cy="1010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-1-36-128.png"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4624" y="3140001"/>
            <a:ext cx="952508" cy="9525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_printer_289614.png"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3327" y="3062331"/>
            <a:ext cx="900723" cy="952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_-_database_hosting_network_server-12_882791.png" id="75" name="Shape 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3340" y="973350"/>
            <a:ext cx="1167622" cy="12347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69300" y="2208150"/>
            <a:ext cx="1655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เพิ่มข้อมูลสินทรัพย์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448050" y="2208150"/>
            <a:ext cx="1452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984837" y="2208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จำนวนสินทรัพย์ทั้งหมด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346250" y="4170150"/>
            <a:ext cx="2101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ลงทะเบียนผู้ใช้งานสินทรัพย์</a:t>
            </a:r>
            <a:r>
              <a:rPr b="1"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90751" y="4170150"/>
            <a:ext cx="1375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การรับ/เบิกวัสดุ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917050" y="4170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รายงานข้อมูลสินทรัพย์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i="1" lang="th" sz="120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6F6F6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4" name="Shape 84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85" name="Shape 85"/>
          <p:cNvSpPr/>
          <p:nvPr/>
        </p:nvSpPr>
        <p:spPr>
          <a:xfrm>
            <a:off x="154175" y="484400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  <p:sp>
        <p:nvSpPr>
          <p:cNvPr id="86" name="Shape 8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descr="girl.png"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89" name="Shape 8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95" name="Shape 9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th" sz="120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6F6F6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6" name="Shape 9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97" name="Shape 97"/>
          <p:cNvSpPr/>
          <p:nvPr/>
        </p:nvSpPr>
        <p:spPr>
          <a:xfrm>
            <a:off x="154175" y="484400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  <p:sp>
        <p:nvSpPr>
          <p:cNvPr id="98" name="Shape 9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descr="girl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01" name="Shape 10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02" name="Shape 10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04" name="Shape 104"/>
          <p:cNvSpPr/>
          <p:nvPr/>
        </p:nvSpPr>
        <p:spPr>
          <a:xfrm>
            <a:off x="4220625" y="664125"/>
            <a:ext cx="15015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105" name="Shape 105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07" name="Shape 107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8" name="Shape 108"/>
          <p:cNvSpPr/>
          <p:nvPr/>
        </p:nvSpPr>
        <p:spPr>
          <a:xfrm>
            <a:off x="3203300" y="1821950"/>
            <a:ext cx="27468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068500" y="1806825"/>
            <a:ext cx="28590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11" name="Shape 111"/>
          <p:cNvSpPr/>
          <p:nvPr/>
        </p:nvSpPr>
        <p:spPr>
          <a:xfrm>
            <a:off x="8065625" y="1434075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12" name="Shape 112"/>
          <p:cNvSpPr/>
          <p:nvPr/>
        </p:nvSpPr>
        <p:spPr>
          <a:xfrm>
            <a:off x="7077600" y="1434075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13" name="Shape 113"/>
          <p:cNvSpPr/>
          <p:nvPr/>
        </p:nvSpPr>
        <p:spPr>
          <a:xfrm>
            <a:off x="6214375" y="1434075"/>
            <a:ext cx="7239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pic>
        <p:nvPicPr>
          <p:cNvPr descr="14274357_1178234542240702_742853779_o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00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.png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625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274724" y="2864304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310408" y="3018162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274723" y="3368518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315165" y="3747206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298285" y="3571298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274724" y="3189453"/>
            <a:ext cx="11430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ยืนยันรหัสผ่าน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276879" y="3918651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341824" y="4386817"/>
            <a:ext cx="945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315179" y="4158650"/>
            <a:ext cx="14643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316299" y="2913179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351983" y="3067037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316298" y="3417393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356740" y="3796081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339860" y="3620173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316299" y="3238328"/>
            <a:ext cx="11430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ยืนยันรหัสผ่าน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318454" y="3967526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383399" y="4435692"/>
            <a:ext cx="945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356754" y="4207525"/>
            <a:ext cx="14643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34" name="Shape 134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5794875" y="664125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เพิ่มข้อมูล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208059" y="1061587"/>
            <a:ext cx="2112900" cy="4530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th" sz="3000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910412" y="1679550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910412" y="2470898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145" name="Shape 145"/>
          <p:cNvSpPr/>
          <p:nvPr/>
        </p:nvSpPr>
        <p:spPr>
          <a:xfrm>
            <a:off x="2676850" y="730750"/>
            <a:ext cx="3545700" cy="416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676850" y="556400"/>
            <a:ext cx="3545700" cy="453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th" sz="30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เพิ่มข้อมูลผู้ใช้งาน</a:t>
            </a:r>
          </a:p>
        </p:txBody>
      </p:sp>
      <p:sp>
        <p:nvSpPr>
          <p:cNvPr id="147" name="Shape 147"/>
          <p:cNvSpPr/>
          <p:nvPr/>
        </p:nvSpPr>
        <p:spPr>
          <a:xfrm>
            <a:off x="3384299" y="4295275"/>
            <a:ext cx="940500" cy="367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descr="checked1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408" y="4364883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549101" y="4284025"/>
            <a:ext cx="994500" cy="3678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th"/>
              <a:t>Cancel</a:t>
            </a:r>
          </a:p>
        </p:txBody>
      </p:sp>
      <p:pic>
        <p:nvPicPr>
          <p:cNvPr descr="cancel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66" y="4350471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046898" y="1173700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046908" y="1455569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046897" y="2097425"/>
            <a:ext cx="994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089410" y="2791184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71665" y="2468919"/>
            <a:ext cx="784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46898" y="1769375"/>
            <a:ext cx="1201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ยืนยันรหัสผ่าน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049150" y="3105275"/>
            <a:ext cx="1142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6898" y="3437675"/>
            <a:ext cx="99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49150" y="3766650"/>
            <a:ext cx="1068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60" name="Shape 160"/>
          <p:cNvSpPr/>
          <p:nvPr/>
        </p:nvSpPr>
        <p:spPr>
          <a:xfrm>
            <a:off x="4117468" y="1190822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117468" y="1487112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117468" y="1783380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117468" y="2112696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117468" y="2465817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117468" y="2785807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117468" y="3176178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17468" y="3475263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117468" y="3801424"/>
            <a:ext cx="13131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175" name="Shape 17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i="1" lang="th" sz="120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6F6F6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6" name="Shape 17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77" name="Shape 177"/>
          <p:cNvSpPr/>
          <p:nvPr/>
        </p:nvSpPr>
        <p:spPr>
          <a:xfrm>
            <a:off x="154175" y="484400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  <p:sp>
        <p:nvSpPr>
          <p:cNvPr id="178" name="Shape 1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descr="girl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81" name="Shape 1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82" name="Shape 1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216725" y="684950"/>
            <a:ext cx="8928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84" name="Shape 184"/>
          <p:cNvSpPr/>
          <p:nvPr/>
        </p:nvSpPr>
        <p:spPr>
          <a:xfrm>
            <a:off x="4206350" y="684950"/>
            <a:ext cx="18342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185" name="Shape 185"/>
          <p:cNvSpPr/>
          <p:nvPr/>
        </p:nvSpPr>
        <p:spPr>
          <a:xfrm>
            <a:off x="3203300" y="1652350"/>
            <a:ext cx="27468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040450" y="1652350"/>
            <a:ext cx="28620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0" y="1849800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175" y="18498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3637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2524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191" name="Shape 191"/>
          <p:cNvSpPr/>
          <p:nvPr/>
        </p:nvSpPr>
        <p:spPr>
          <a:xfrm>
            <a:off x="7389700" y="664125"/>
            <a:ext cx="1401600" cy="3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6137375" y="702825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194" name="Shape 194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96" name="Shape 196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197" name="Shape 197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98" name="Shape 198"/>
          <p:cNvSpPr/>
          <p:nvPr/>
        </p:nvSpPr>
        <p:spPr>
          <a:xfrm>
            <a:off x="6157400" y="1434075"/>
            <a:ext cx="723900" cy="31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99" name="Shape 199"/>
          <p:cNvSpPr/>
          <p:nvPr/>
        </p:nvSpPr>
        <p:spPr>
          <a:xfrm>
            <a:off x="7012400" y="1434075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00" name="Shape 200"/>
          <p:cNvSpPr/>
          <p:nvPr/>
        </p:nvSpPr>
        <p:spPr>
          <a:xfrm>
            <a:off x="8009150" y="1434075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987700" y="614925"/>
            <a:ext cx="2982600" cy="5352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th" sz="3000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5390888" y="13446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390888" y="18008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ซื้อจาก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390888" y="22791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209" name="Shape 20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210" name="Shape 210"/>
          <p:cNvSpPr/>
          <p:nvPr/>
        </p:nvSpPr>
        <p:spPr>
          <a:xfrm>
            <a:off x="2633425" y="224250"/>
            <a:ext cx="4076400" cy="49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633425" y="18350"/>
            <a:ext cx="4076400" cy="535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30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เพิ่มข้อมูลสินทรัพย์</a:t>
            </a:r>
          </a:p>
        </p:txBody>
      </p:sp>
      <p:sp>
        <p:nvSpPr>
          <p:cNvPr id="212" name="Shape 212"/>
          <p:cNvSpPr/>
          <p:nvPr/>
        </p:nvSpPr>
        <p:spPr>
          <a:xfrm>
            <a:off x="3456725" y="4433575"/>
            <a:ext cx="1107300" cy="4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descr="checked1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0" y="45157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4880825" y="4420275"/>
            <a:ext cx="1107300" cy="434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th"/>
              <a:t>Cancel</a:t>
            </a:r>
          </a:p>
        </p:txBody>
      </p:sp>
      <p:pic>
        <p:nvPicPr>
          <p:cNvPr descr="cancel.png"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075" y="45024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851575" y="760550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851575" y="1103951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851575" y="17449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867775" y="2756875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851575" y="2117163"/>
            <a:ext cx="144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1575" y="14208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851575" y="2423971"/>
            <a:ext cx="163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867763" y="3102900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867763" y="34320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67763" y="376822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226" name="Shape 226"/>
          <p:cNvSpPr/>
          <p:nvPr/>
        </p:nvSpPr>
        <p:spPr>
          <a:xfrm>
            <a:off x="4271500" y="767538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271500" y="1117425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271500" y="1467288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271500" y="1856175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71500" y="2273175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271500" y="2651050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271500" y="3112038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271500" y="3465225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271500" y="3850388"/>
            <a:ext cx="1853700" cy="2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40" name="Shape 24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th" sz="120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6F6F6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1" name="Shape 24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42" name="Shape 242"/>
          <p:cNvSpPr/>
          <p:nvPr/>
        </p:nvSpPr>
        <p:spPr>
          <a:xfrm>
            <a:off x="154175" y="484400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  <p:sp>
        <p:nvSpPr>
          <p:cNvPr id="243" name="Shape 243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descr="girl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46" name="Shape 246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47" name="Shape 247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3780225" y="15649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348825" y="156490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485800" y="156490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240600" y="156490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381375" y="15649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948988" y="15649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752275" y="156490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3285825" y="2114850"/>
            <a:ext cx="54951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3780225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4932750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5534625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6240600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6781375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7402900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3" name="Shape 263"/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64" name="Shape 264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4263138" y="645338"/>
            <a:ext cx="145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6033225" y="684938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7878550" y="1564900"/>
            <a:ext cx="0" cy="22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f_58_Cross_Circle_Remove_Delete_1864217.png"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7200" y="2230125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_pencil_1055013.png"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3550" y="2249625"/>
            <a:ext cx="3924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979250" y="1572663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แก้ไข ลบ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77" name="Shape 277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th" sz="120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6F6F6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78" name="Shape 278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79" name="Shape 279"/>
          <p:cNvSpPr/>
          <p:nvPr/>
        </p:nvSpPr>
        <p:spPr>
          <a:xfrm>
            <a:off x="154175" y="484400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  <p:sp>
        <p:nvSpPr>
          <p:cNvPr id="280" name="Shape 280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descr="girl.pn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83" name="Shape 283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84" name="Shape 284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87" name="Shape 287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6033225" y="684938"/>
            <a:ext cx="831300" cy="313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290" name="Shape 290"/>
          <p:cNvSpPr/>
          <p:nvPr/>
        </p:nvSpPr>
        <p:spPr>
          <a:xfrm>
            <a:off x="3169950" y="1308225"/>
            <a:ext cx="5713200" cy="5583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69950" y="1342975"/>
            <a:ext cx="4431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3616912" y="1311575"/>
            <a:ext cx="9537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5374528" y="1311575"/>
            <a:ext cx="9099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3689191" y="1311576"/>
            <a:ext cx="17400" cy="35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4479222" y="1262726"/>
            <a:ext cx="17400" cy="35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5286552" y="1293576"/>
            <a:ext cx="9900" cy="35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>
            <p:ph type="title"/>
          </p:nvPr>
        </p:nvSpPr>
        <p:spPr>
          <a:xfrm>
            <a:off x="6221475" y="1338925"/>
            <a:ext cx="11316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6221487" y="1293576"/>
            <a:ext cx="14700" cy="35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 txBox="1"/>
          <p:nvPr>
            <p:ph type="title"/>
          </p:nvPr>
        </p:nvSpPr>
        <p:spPr>
          <a:xfrm>
            <a:off x="7240738" y="1338941"/>
            <a:ext cx="9099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ผู้ใช้งาน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7240749" y="1293576"/>
            <a:ext cx="9900" cy="35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 txBox="1"/>
          <p:nvPr>
            <p:ph type="title"/>
          </p:nvPr>
        </p:nvSpPr>
        <p:spPr>
          <a:xfrm>
            <a:off x="4504927" y="1311575"/>
            <a:ext cx="9249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302" name="Shape 302"/>
          <p:cNvCxnSpPr/>
          <p:nvPr/>
        </p:nvCxnSpPr>
        <p:spPr>
          <a:xfrm>
            <a:off x="7929443" y="1293576"/>
            <a:ext cx="9900" cy="35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3" name="Shape 303"/>
          <p:cNvSpPr txBox="1"/>
          <p:nvPr>
            <p:ph type="title"/>
          </p:nvPr>
        </p:nvSpPr>
        <p:spPr>
          <a:xfrm>
            <a:off x="8144725" y="1338925"/>
            <a:ext cx="831300" cy="4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304" name="Shape 304"/>
          <p:cNvCxnSpPr/>
          <p:nvPr/>
        </p:nvCxnSpPr>
        <p:spPr>
          <a:xfrm flipH="1" rot="10800000">
            <a:off x="3216725" y="22004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 flipH="1" rot="10800000">
            <a:off x="3216725" y="25640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/>
          <p:nvPr/>
        </p:nvCxnSpPr>
        <p:spPr>
          <a:xfrm flipH="1" rot="10800000">
            <a:off x="3216725" y="29276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3216725" y="32912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/>
          <p:nvPr/>
        </p:nvCxnSpPr>
        <p:spPr>
          <a:xfrm flipH="1" rot="10800000">
            <a:off x="3198975" y="36548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3216725" y="40184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3198975" y="43820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 flipH="1" rot="10800000">
            <a:off x="3198975" y="4668725"/>
            <a:ext cx="5668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8885518" y="1342976"/>
            <a:ext cx="9900" cy="35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3169943" y="1293576"/>
            <a:ext cx="9900" cy="35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69225" y="4875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3000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การรับ/เบิกวัสดุ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th" sz="240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