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4" r:id="rId13"/>
    <p:sldId id="273" r:id="rId14"/>
    <p:sldId id="278" r:id="rId15"/>
    <p:sldId id="280" r:id="rId16"/>
    <p:sldId id="279" r:id="rId17"/>
    <p:sldId id="266" r:id="rId18"/>
    <p:sldId id="269" r:id="rId19"/>
    <p:sldId id="270" r:id="rId20"/>
    <p:sldId id="28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สไตล์สีเข้ม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สไตล์สีเข้ม 2 - เน้น 3/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สไตล์สีเข้ม 2 - เน้น 5/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สไตล์สีเข้ม 2 - เน้น 1/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สไตล์สีปานกลาง 4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สไตล์สีปานกลาง 3 - 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สไตล์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สไตล์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สไตล์สีปานกลาง 3 - 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สไตล์สีเข้ม 1 - เน้น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สไตล์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สไตล์สีเข้ม 1 - เน้น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สไตล์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สไตล์สีปานกลาง 4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สไตล์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374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0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3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0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7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65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3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8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6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3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0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5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dk2"/>
                </a:solidFill>
              </a:rPr>
              <a:t>‹#›</a:t>
            </a:fld>
            <a:endParaRPr lang="th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hyperlink" Target="#slide=id.g28f50536d4_0_0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1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350700" y="769550"/>
            <a:ext cx="5514300" cy="399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7775" y="769550"/>
            <a:ext cx="2700900" cy="65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หน้าหลัก</a:t>
            </a:r>
          </a:p>
        </p:txBody>
      </p:sp>
      <p:pic>
        <p:nvPicPr>
          <p:cNvPr id="56" name="Shape 56" descr="home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1450"/>
            <a:ext cx="4344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8" name="Shape 58"/>
          <p:cNvSpPr/>
          <p:nvPr/>
        </p:nvSpPr>
        <p:spPr>
          <a:xfrm>
            <a:off x="377775" y="1736925"/>
            <a:ext cx="2700900" cy="95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- ยินดีต้อนรับ -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        เข้าสู่ระบบ</a:t>
            </a:r>
          </a:p>
        </p:txBody>
      </p:sp>
      <p:sp>
        <p:nvSpPr>
          <p:cNvPr id="59" name="Shape 59"/>
          <p:cNvSpPr/>
          <p:nvPr/>
        </p:nvSpPr>
        <p:spPr>
          <a:xfrm>
            <a:off x="377775" y="3003400"/>
            <a:ext cx="2700900" cy="176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ชื่อผู้ใช้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รหัสผ่าน</a:t>
            </a:r>
          </a:p>
        </p:txBody>
      </p:sp>
      <p:sp>
        <p:nvSpPr>
          <p:cNvPr id="60" name="Shape 60"/>
          <p:cNvSpPr/>
          <p:nvPr/>
        </p:nvSpPr>
        <p:spPr>
          <a:xfrm>
            <a:off x="1369575" y="3247825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69575" y="3625550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>
            <a:hlinkClick r:id="rId4" action="ppaction://hlinksldjump"/>
          </p:cNvPr>
          <p:cNvSpPr/>
          <p:nvPr/>
        </p:nvSpPr>
        <p:spPr>
          <a:xfrm>
            <a:off x="1369575" y="416402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63" name="Shape 63" descr="log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400" y="42574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725" y="15766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42" name="Shape 34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43" name="Shape 34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44" name="Shape 34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45" name="Shape 34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47" name="Shape 34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48" name="Shape 34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583750" y="21538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83750" y="174425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589125" y="292205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572775" y="328025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04750" y="25140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355" name="Shape 355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688935" y="123618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ฟอร์มแก้ไขการตรวจสอบสถานะ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57" name="Shape 357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534975" y="398165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578325" y="362345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sp>
        <p:nvSpPr>
          <p:cNvPr id="360" name="Shape 360"/>
          <p:cNvSpPr/>
          <p:nvPr/>
        </p:nvSpPr>
        <p:spPr>
          <a:xfrm>
            <a:off x="5282625" y="18874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282625" y="2315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282625" y="27425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282625" y="31701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282625" y="35771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282625" y="40602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67" name="Shape 3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68" name="Shape 3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69" name="Shape 3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70" name="Shape 3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  <a:r>
              <a:rPr lang="en-US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/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5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4005774" y="2335095"/>
            <a:ext cx="1766015" cy="182199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6360786" y="2335095"/>
            <a:ext cx="1766015" cy="1802472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385"/>
          <p:cNvSpPr txBox="1"/>
          <p:nvPr/>
        </p:nvSpPr>
        <p:spPr>
          <a:xfrm>
            <a:off x="3489412" y="35530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2" name="Shape 385"/>
          <p:cNvSpPr txBox="1"/>
          <p:nvPr/>
        </p:nvSpPr>
        <p:spPr>
          <a:xfrm>
            <a:off x="5879115" y="3525876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1028" name="Picture 4" descr="box, hand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35" y="2510629"/>
            <a:ext cx="1098465" cy="10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x, trolley icon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03" y="2473839"/>
            <a:ext cx="1118798" cy="1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95800" y="1339945"/>
            <a:ext cx="4587300" cy="2599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020935" y="144083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020935" y="170083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033375" y="197820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031977" y="22468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08"/>
          <p:cNvSpPr txBox="1"/>
          <p:nvPr/>
        </p:nvSpPr>
        <p:spPr>
          <a:xfrm>
            <a:off x="4676485" y="1455756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-TH" sz="1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Shape 390"/>
          <p:cNvSpPr/>
          <p:nvPr/>
        </p:nvSpPr>
        <p:spPr>
          <a:xfrm>
            <a:off x="6020935" y="27729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90"/>
          <p:cNvSpPr/>
          <p:nvPr/>
        </p:nvSpPr>
        <p:spPr>
          <a:xfrm>
            <a:off x="6024576" y="305019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90"/>
          <p:cNvSpPr/>
          <p:nvPr/>
        </p:nvSpPr>
        <p:spPr>
          <a:xfrm>
            <a:off x="6020935" y="332417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90"/>
          <p:cNvSpPr/>
          <p:nvPr/>
        </p:nvSpPr>
        <p:spPr>
          <a:xfrm>
            <a:off x="6020935" y="251182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สี่เหลี่ยมผืนผ้ามุมมน 1"/>
          <p:cNvSpPr/>
          <p:nvPr/>
        </p:nvSpPr>
        <p:spPr>
          <a:xfrm>
            <a:off x="6031977" y="3626778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69940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672943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31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295102"/>
            <a:ext cx="241125" cy="22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28324" y="162272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728432" y="1602215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218074" y="1747122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727412" y="1758051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7222988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222988" y="175908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183742" y="1751534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197380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7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805868"/>
            <a:ext cx="233232" cy="2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สี่เหลี่ยมผืนผ้า 60"/>
          <p:cNvSpPr/>
          <p:nvPr/>
        </p:nvSpPr>
        <p:spPr>
          <a:xfrm>
            <a:off x="7672943" y="1758052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2" name="Shape 385"/>
          <p:cNvSpPr txBox="1"/>
          <p:nvPr/>
        </p:nvSpPr>
        <p:spPr>
          <a:xfrm>
            <a:off x="4622910" y="1032833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3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75847" y="3408174"/>
            <a:ext cx="233232" cy="2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784768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6618" y="3398259"/>
            <a:ext cx="258868" cy="255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Shape 212">
            <a:hlinkClick r:id="rId12" action="ppaction://hlinksldjump"/>
          </p:cNvPr>
          <p:cNvSpPr/>
          <p:nvPr/>
        </p:nvSpPr>
        <p:spPr>
          <a:xfrm>
            <a:off x="4245235" y="685498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4280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51" name="Shape 451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52" name="Shape 452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53" name="Shape 453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54" name="Shape 454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56" name="Shape 456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57" name="Shape 457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795800" y="1339946"/>
            <a:ext cx="4587300" cy="24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676485" y="6453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61" name="Shape 461">
            <a:hlinkClick r:id="rId5" action="ppaction://hlinksldjump"/>
          </p:cNvPr>
          <p:cNvSpPr/>
          <p:nvPr/>
        </p:nvSpPr>
        <p:spPr>
          <a:xfrm>
            <a:off x="7139853" y="719048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62" name="Shape 462"/>
          <p:cNvSpPr/>
          <p:nvPr/>
        </p:nvSpPr>
        <p:spPr>
          <a:xfrm>
            <a:off x="5863885" y="207353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อุปกรณ์ </a:t>
            </a:r>
            <a:r>
              <a:rPr lang="en-US" dirty="0" smtClean="0"/>
              <a:t>IT</a:t>
            </a:r>
            <a:endParaRPr lang="th" dirty="0"/>
          </a:p>
        </p:txBody>
      </p:sp>
      <p:sp>
        <p:nvSpPr>
          <p:cNvPr id="463" name="Shape 463"/>
          <p:cNvSpPr/>
          <p:nvPr/>
        </p:nvSpPr>
        <p:spPr>
          <a:xfrm>
            <a:off x="5863885" y="232884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30000</a:t>
            </a:r>
            <a:endParaRPr lang="th" dirty="0"/>
          </a:p>
        </p:txBody>
      </p:sp>
      <p:sp>
        <p:nvSpPr>
          <p:cNvPr id="464" name="Shape 464"/>
          <p:cNvSpPr/>
          <p:nvPr/>
        </p:nvSpPr>
        <p:spPr>
          <a:xfrm>
            <a:off x="5863885" y="283209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03/11/60</a:t>
            </a:r>
            <a:endParaRPr lang="th" dirty="0"/>
          </a:p>
        </p:txBody>
      </p:sp>
      <p:sp>
        <p:nvSpPr>
          <p:cNvPr id="465" name="Shape 465"/>
          <p:cNvSpPr/>
          <p:nvPr/>
        </p:nvSpPr>
        <p:spPr>
          <a:xfrm>
            <a:off x="5863885" y="30944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2</a:t>
            </a:r>
          </a:p>
        </p:txBody>
      </p:sp>
      <p:sp>
        <p:nvSpPr>
          <p:cNvPr id="466" name="Shape 4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67" name="Shape 4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68" name="Shape 4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69" name="Shape 4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70" name="Shape 4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465"/>
          <p:cNvSpPr/>
          <p:nvPr/>
        </p:nvSpPr>
        <p:spPr>
          <a:xfrm>
            <a:off x="5864868" y="33771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บริษัท จุดๆ</a:t>
            </a:r>
            <a:endParaRPr lang="th" dirty="0"/>
          </a:p>
        </p:txBody>
      </p:sp>
      <p:sp>
        <p:nvSpPr>
          <p:cNvPr id="29" name="Shape 208"/>
          <p:cNvSpPr txBox="1"/>
          <p:nvPr/>
        </p:nvSpPr>
        <p:spPr>
          <a:xfrm>
            <a:off x="4579050" y="1443877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462"/>
          <p:cNvSpPr/>
          <p:nvPr/>
        </p:nvSpPr>
        <p:spPr>
          <a:xfrm>
            <a:off x="5863885" y="181223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Sumsung</a:t>
            </a:r>
            <a:endParaRPr lang="th" dirty="0"/>
          </a:p>
        </p:txBody>
      </p:sp>
      <p:sp>
        <p:nvSpPr>
          <p:cNvPr id="31" name="Shape 462"/>
          <p:cNvSpPr/>
          <p:nvPr/>
        </p:nvSpPr>
        <p:spPr>
          <a:xfrm>
            <a:off x="5863885" y="154006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คอมพิวเตอร์</a:t>
            </a:r>
            <a:endParaRPr lang="th" dirty="0"/>
          </a:p>
        </p:txBody>
      </p:sp>
      <p:sp>
        <p:nvSpPr>
          <p:cNvPr id="32" name="Shape 464"/>
          <p:cNvSpPr/>
          <p:nvPr/>
        </p:nvSpPr>
        <p:spPr>
          <a:xfrm>
            <a:off x="5863885" y="258344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th-TH" dirty="0" smtClean="0"/>
              <a:t>พี่เอก</a:t>
            </a:r>
            <a:endParaRPr lang="th" dirty="0"/>
          </a:p>
        </p:txBody>
      </p:sp>
      <p:sp>
        <p:nvSpPr>
          <p:cNvPr id="33" name="Shape 386">
            <a:hlinkClick r:id="rId5" action="ppaction://hlinksldjump"/>
          </p:cNvPr>
          <p:cNvSpPr/>
          <p:nvPr/>
        </p:nvSpPr>
        <p:spPr>
          <a:xfrm>
            <a:off x="8075664" y="715366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593415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72873" y="1737360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056892" y="176770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226528" y="164963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593415" y="175914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542180" y="95192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226528" y="1737361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Shape 427">
            <a:hlinkClick r:id="rId8" action="ppaction://hlinksldjump"/>
          </p:cNvPr>
          <p:cNvSpPr/>
          <p:nvPr/>
        </p:nvSpPr>
        <p:spPr>
          <a:xfrm>
            <a:off x="4292320" y="68290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เบิกของ</a:t>
            </a:r>
            <a:endParaRPr lang="th" dirty="0">
              <a:solidFill>
                <a:srgbClr val="FFFFFF"/>
              </a:solidFill>
            </a:endParaRPr>
          </a:p>
        </p:txBody>
      </p:sp>
      <p:pic>
        <p:nvPicPr>
          <p:cNvPr id="6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0971" y="2252421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2419" y="285410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31262" y="342923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73345" y="2826136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19435" y="3412387"/>
            <a:ext cx="258868" cy="255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374992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6933780" y="174883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788832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315734" y="1748857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187439" y="5917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754329" y="1720669"/>
            <a:ext cx="114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เลือกรายการ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สี่เหลี่ยมผืนผ้ามุมมน 59">
            <a:hlinkClick r:id="rId8" action="ppaction://hlinksldjump"/>
          </p:cNvPr>
          <p:cNvSpPr/>
          <p:nvPr/>
        </p:nvSpPr>
        <p:spPr>
          <a:xfrm>
            <a:off x="8186091" y="2298740"/>
            <a:ext cx="444521" cy="195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68" name="สี่เหลี่ยมผืนผ้ามุมมน 67"/>
          <p:cNvSpPr/>
          <p:nvPr/>
        </p:nvSpPr>
        <p:spPr>
          <a:xfrm>
            <a:off x="8207703" y="2832962"/>
            <a:ext cx="439626" cy="2199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70" name="สี่เหลี่ยมผืนผ้ามุมมน 69"/>
          <p:cNvSpPr/>
          <p:nvPr/>
        </p:nvSpPr>
        <p:spPr>
          <a:xfrm>
            <a:off x="8207703" y="3478117"/>
            <a:ext cx="439626" cy="2115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41126" y="1298087"/>
            <a:ext cx="4587300" cy="3319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104022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179262" y="367834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187187" y="2545666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189536" y="283602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76913" y="399592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390"/>
          <p:cNvSpPr/>
          <p:nvPr/>
        </p:nvSpPr>
        <p:spPr>
          <a:xfrm>
            <a:off x="6187187" y="310649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08"/>
          <p:cNvSpPr txBox="1"/>
          <p:nvPr/>
        </p:nvSpPr>
        <p:spPr>
          <a:xfrm>
            <a:off x="4352568" y="1920483"/>
            <a:ext cx="1253318" cy="25266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</a:p>
          <a:p>
            <a:pPr lvl="0" rtl="0">
              <a:spcBef>
                <a:spcPts val="0"/>
              </a:spcBef>
              <a:buNone/>
            </a:pP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390"/>
          <p:cNvSpPr/>
          <p:nvPr/>
        </p:nvSpPr>
        <p:spPr>
          <a:xfrm>
            <a:off x="6179262" y="339685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285" y="1379750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86">
            <a:hlinkClick r:id="rId9" action="ppaction://hlinksldjump"/>
          </p:cNvPr>
          <p:cNvSpPr/>
          <p:nvPr/>
        </p:nvSpPr>
        <p:spPr>
          <a:xfrm>
            <a:off x="8031955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80" name="Shape 48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1" name="Shape 48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82" name="Shape 48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83" name="Shape 483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85" name="Shape 48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86" name="Shape 486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88" name="Shape 48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9" name="Shape 48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90" name="Shape 490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91" name="Shape 491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92" name="Shape 49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042700" y="1814850"/>
            <a:ext cx="1793100" cy="156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b="1">
                <a:solidFill>
                  <a:schemeClr val="dk1"/>
                </a:solidFill>
              </a:rPr>
              <a:t>รายงาน</a:t>
            </a:r>
            <a:r>
              <a:rPr lang="th" b="1"/>
              <a:t>สินทรัพย์</a:t>
            </a:r>
          </a:p>
        </p:txBody>
      </p:sp>
      <p:sp>
        <p:nvSpPr>
          <p:cNvPr id="494" name="Shape 494"/>
          <p:cNvSpPr/>
          <p:nvPr/>
        </p:nvSpPr>
        <p:spPr>
          <a:xfrm>
            <a:off x="6318100" y="1814850"/>
            <a:ext cx="1793100" cy="156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b="1"/>
              <a:t>รายงานการเบิก</a:t>
            </a:r>
          </a:p>
        </p:txBody>
      </p:sp>
      <p:pic>
        <p:nvPicPr>
          <p:cNvPr id="495" name="Shape 495" descr="reports.png">
            <a:hlinkClick r:id="rId6" action="ppaction://hlinksldjump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250" y="1925325"/>
            <a:ext cx="1075175" cy="1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 descr="report-128 (1)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3450" y="1897100"/>
            <a:ext cx="1131600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03" name="Shape 503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รายงานทะเบียนสินทรัพย์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0639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0" name="Shape 510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2" name="Shape 512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2824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4" name="Shape 514"/>
          <p:cNvCxnSpPr/>
          <p:nvPr/>
        </p:nvCxnSpPr>
        <p:spPr>
          <a:xfrm>
            <a:off x="5161800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8" name="Shape 518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0" name="Shape 520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803400" y="19407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ผู้ใช้งาน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2" name="Shape 522"/>
          <p:cNvCxnSpPr/>
          <p:nvPr/>
        </p:nvCxnSpPr>
        <p:spPr>
          <a:xfrm>
            <a:off x="6623675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4" name="Shape 524"/>
          <p:cNvCxnSpPr/>
          <p:nvPr/>
        </p:nvCxnSpPr>
        <p:spPr>
          <a:xfrm>
            <a:off x="768855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80362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>
            <a:hlinkClick r:id="rId4" action="ppaction://hlinksldjump"/>
          </p:cNvPr>
          <p:cNvSpPr/>
          <p:nvPr/>
        </p:nvSpPr>
        <p:spPr>
          <a:xfrm>
            <a:off x="7980800" y="4763622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พิมพ์</a:t>
            </a:r>
            <a:endParaRPr lang="th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if_add_user_1902270.png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39" y="3122617"/>
            <a:ext cx="1047533" cy="10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draw-23-128.png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2338" y="1022238"/>
            <a:ext cx="1107793" cy="110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magnifier-cheque-128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7184" y="1070864"/>
            <a:ext cx="1010546" cy="101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P-1-36-128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624" y="3140001"/>
            <a:ext cx="952508" cy="95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f_printer_289614.png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3327" y="3062331"/>
            <a:ext cx="900723" cy="9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f_-_database_hosting_network_server-12_882791.png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43340" y="973350"/>
            <a:ext cx="1167622" cy="12347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69300" y="2208150"/>
            <a:ext cx="16557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เพิ่มข้อมูลสินทรัพย์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448050" y="2208150"/>
            <a:ext cx="1452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984837" y="2208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จำนวนสินทรัพย์ทั้งหมด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346250" y="4170150"/>
            <a:ext cx="21018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ลงทะเบียนผู้ใช้งานสินทรัพย์</a:t>
            </a:r>
            <a:r>
              <a:rPr lang="th" sz="2000" b="1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90751" y="4170150"/>
            <a:ext cx="1375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การรับ/เบิกวัสดุ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917050" y="4170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รายงานข้อมูลสินทรัพย์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6525" y="540450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ยินดีต้อนรับคุณ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ชื่อผู้ใช้ระบบ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ตำแหน่งงาน :</a:t>
            </a:r>
          </a:p>
        </p:txBody>
      </p:sp>
      <p:sp>
        <p:nvSpPr>
          <p:cNvPr id="84" name="Shape 84"/>
          <p:cNvSpPr/>
          <p:nvPr/>
        </p:nvSpPr>
        <p:spPr>
          <a:xfrm>
            <a:off x="166525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000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ยินดีต้อนรับเข้าสู่ระบบ</a:t>
            </a:r>
          </a:p>
        </p:txBody>
      </p:sp>
      <p:pic>
        <p:nvPicPr>
          <p:cNvPr id="85" name="Shape 85" descr="girl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22663" y="1052925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7750" y="29212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แก้ไขข้อมูล</a:t>
            </a:r>
          </a:p>
        </p:txBody>
      </p:sp>
      <p:sp>
        <p:nvSpPr>
          <p:cNvPr id="87" name="Shape 87">
            <a:hlinkClick r:id="rId16" action="ppaction://hlinksldjump"/>
          </p:cNvPr>
          <p:cNvSpPr/>
          <p:nvPr/>
        </p:nvSpPr>
        <p:spPr>
          <a:xfrm>
            <a:off x="1613650" y="292117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ยกเลิก</a:t>
            </a:r>
          </a:p>
        </p:txBody>
      </p:sp>
      <p:sp>
        <p:nvSpPr>
          <p:cNvPr id="88" name="Shape 88"/>
          <p:cNvSpPr/>
          <p:nvPr/>
        </p:nvSpPr>
        <p:spPr>
          <a:xfrm>
            <a:off x="166525" y="34897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th" sz="1200" i="1" dirty="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</a:t>
            </a:r>
            <a:r>
              <a:rPr lang="th" sz="1200" i="1" dirty="0" smtClean="0">
                <a:solidFill>
                  <a:srgbClr val="0089CF"/>
                </a:solidFill>
                <a:highlight>
                  <a:srgbClr val="F6F6F6"/>
                </a:highlight>
              </a:rPr>
              <a:t>)</a:t>
            </a:r>
            <a:endParaRPr sz="1200" dirty="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166525" y="343370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รายงานการเบิก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</a:t>
            </a:r>
            <a:r>
              <a:rPr lang="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ที่</a:t>
            </a:r>
            <a:r>
              <a:rPr lang="th-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ใบเบิก</a:t>
            </a:r>
            <a:r>
              <a:rPr lang="th" sz="1800" b="1" dirty="0" smtClean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1/22222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b="1" dirty="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4" name="Shape 564">
            <a:hlinkClick r:id="rId4" action="ppaction://hlinksldjump"/>
          </p:cNvPr>
          <p:cNvSpPr/>
          <p:nvPr/>
        </p:nvSpPr>
        <p:spPr>
          <a:xfrm>
            <a:off x="8106400" y="4633645"/>
            <a:ext cx="845878" cy="289142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พิมพ์</a:t>
            </a:r>
            <a:endParaRPr lang="th" dirty="0">
              <a:solidFill>
                <a:srgbClr val="FFFFFF"/>
              </a:solidFill>
            </a:endParaRPr>
          </a:p>
        </p:txBody>
      </p:sp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10395"/>
              </p:ext>
            </p:extLst>
          </p:nvPr>
        </p:nvGraphicFramePr>
        <p:xfrm>
          <a:off x="143842" y="2169935"/>
          <a:ext cx="8856320" cy="224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  <a:gridCol w="885632"/>
              </a:tblGrid>
              <a:tr h="295863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รูป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ชื่อวัสดุ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รุ่น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/</a:t>
                      </a:r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ยี่ห้อ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ประเภท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ราคา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ผู้ขอเบิก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วันที่ซื้อ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จำนวน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ซื้อจาก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solidFill>
                            <a:schemeClr val="tx1"/>
                          </a:solidFill>
                          <a:cs typeface="+mj-cs"/>
                        </a:rPr>
                        <a:t>คงเหลือ</a:t>
                      </a:r>
                      <a:endParaRPr lang="en-US" sz="1800" b="1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 anchor="ctr">
                    <a:solidFill>
                      <a:srgbClr val="F292B4"/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Shape 561"/>
          <p:cNvSpPr txBox="1">
            <a:spLocks/>
          </p:cNvSpPr>
          <p:nvPr/>
        </p:nvSpPr>
        <p:spPr>
          <a:xfrm>
            <a:off x="235500" y="1026062"/>
            <a:ext cx="1465500" cy="56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h-TH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ผู้เบิก </a:t>
            </a:r>
            <a:r>
              <a:rPr lang="en-US" sz="1600" b="1" dirty="0" smtClean="0"/>
              <a:t>:</a:t>
            </a:r>
            <a:endParaRPr lang="th-TH" sz="1600" b="1" dirty="0"/>
          </a:p>
        </p:txBody>
      </p:sp>
      <p:sp>
        <p:nvSpPr>
          <p:cNvPr id="14" name="Shape 561"/>
          <p:cNvSpPr txBox="1">
            <a:spLocks/>
          </p:cNvSpPr>
          <p:nvPr/>
        </p:nvSpPr>
        <p:spPr>
          <a:xfrm>
            <a:off x="235500" y="1390390"/>
            <a:ext cx="1465500" cy="56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th-TH" sz="1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แผนก </a:t>
            </a:r>
            <a:r>
              <a:rPr lang="en-US" sz="1600" b="1" dirty="0" smtClean="0"/>
              <a:t>: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30702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95" name="Shape 95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>
            <a:hlinkClick r:id="rId3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97" name="Shape 97"/>
          <p:cNvSpPr/>
          <p:nvPr/>
        </p:nvSpPr>
        <p:spPr>
          <a:xfrm>
            <a:off x="4220625" y="664125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98" name="Shape 98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>
            <a:hlinkClick r:id="rId4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00" name="Shape 100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1" name="Shape 101"/>
          <p:cNvSpPr/>
          <p:nvPr/>
        </p:nvSpPr>
        <p:spPr>
          <a:xfrm>
            <a:off x="3203300" y="1821950"/>
            <a:ext cx="27468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68500" y="1806825"/>
            <a:ext cx="28590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4" name="Shape 104"/>
          <p:cNvSpPr/>
          <p:nvPr/>
        </p:nvSpPr>
        <p:spPr>
          <a:xfrm>
            <a:off x="8065625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5" name="Shape 105"/>
          <p:cNvSpPr/>
          <p:nvPr/>
        </p:nvSpPr>
        <p:spPr>
          <a:xfrm>
            <a:off x="70776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6" name="Shape 106"/>
          <p:cNvSpPr/>
          <p:nvPr/>
        </p:nvSpPr>
        <p:spPr>
          <a:xfrm>
            <a:off x="6214375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pic>
        <p:nvPicPr>
          <p:cNvPr id="107" name="Shape 107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800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m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625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8" action="ppaction://hlinksldjump"/>
          </p:cNvPr>
          <p:cNvSpPr/>
          <p:nvPr/>
        </p:nvSpPr>
        <p:spPr>
          <a:xfrm>
            <a:off x="57948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61818" y="2999500"/>
            <a:ext cx="2233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 : </a:t>
            </a:r>
            <a:r>
              <a:rPr lang="th">
                <a:solidFill>
                  <a:schemeClr val="dk1"/>
                </a:solidFill>
              </a:rPr>
              <a:t>katai1211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83828" y="3331800"/>
            <a:ext cx="17136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 : </a:t>
            </a:r>
            <a:r>
              <a:rPr lang="th">
                <a:solidFill>
                  <a:schemeClr val="dk1"/>
                </a:solidFill>
              </a:rPr>
              <a:t>1234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83975" y="3678550"/>
            <a:ext cx="18288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 : </a:t>
            </a:r>
            <a:r>
              <a:rPr lang="th">
                <a:solidFill>
                  <a:schemeClr val="dk1"/>
                </a:solidFill>
              </a:rPr>
              <a:t>ธารทิพย์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83973" y="3998662"/>
            <a:ext cx="10893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 : </a:t>
            </a:r>
            <a:r>
              <a:rPr lang="th">
                <a:solidFill>
                  <a:schemeClr val="dk1"/>
                </a:solidFill>
              </a:rPr>
              <a:t>IT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83978" y="4328725"/>
            <a:ext cx="2630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1200"/>
              <a:t>เบอร์โทรติดต่อ : </a:t>
            </a:r>
            <a:r>
              <a:rPr lang="th">
                <a:solidFill>
                  <a:schemeClr val="dk1"/>
                </a:solidFill>
              </a:rPr>
              <a:t>0946365086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17" name="Shape 117"/>
          <p:cNvSpPr txBox="1"/>
          <p:nvPr/>
        </p:nvSpPr>
        <p:spPr>
          <a:xfrm>
            <a:off x="6441305" y="2999460"/>
            <a:ext cx="1271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05142" y="3340802"/>
            <a:ext cx="1011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405151" y="3682154"/>
            <a:ext cx="13437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38763" y="4025323"/>
            <a:ext cx="1059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62835" y="4328750"/>
            <a:ext cx="2080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3" name="Shape 12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24" name="Shape 12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25" name="Shape 125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27" name="Shape 12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28" name="Shape 1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30" name="Shape 130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31" name="Shape 131"/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132" name="Shape 132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138" name="Shape 13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>
            <a:hlinkClick r:id="rId3" action="ppaction://hlinksldjump"/>
          </p:cNvPr>
          <p:cNvSpPr/>
          <p:nvPr/>
        </p:nvSpPr>
        <p:spPr>
          <a:xfrm>
            <a:off x="4449700" y="69860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40" name="Shape 140">
            <a:hlinkClick r:id="rId4" action="ppaction://hlinksldjump"/>
          </p:cNvPr>
          <p:cNvSpPr/>
          <p:nvPr/>
        </p:nvSpPr>
        <p:spPr>
          <a:xfrm>
            <a:off x="5434975" y="698600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4375" y="1290050"/>
            <a:ext cx="3182700" cy="34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125" y="1467787"/>
            <a:ext cx="1102700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850074" y="2851129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838398" y="3062915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45283" y="3330105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ชื่อพนักงาน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48285" y="3527323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แผนก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45283" y="3766706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เบอร์โทรติดต่อ</a:t>
            </a:r>
          </a:p>
        </p:txBody>
      </p:sp>
      <p:sp>
        <p:nvSpPr>
          <p:cNvPr id="148" name="Shape 148">
            <a:hlinkClick r:id="rId4" action="ppaction://hlinksldjump"/>
          </p:cNvPr>
          <p:cNvSpPr/>
          <p:nvPr/>
        </p:nvSpPr>
        <p:spPr>
          <a:xfrm>
            <a:off x="6996850" y="698613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149" name="Shape 149"/>
          <p:cNvSpPr/>
          <p:nvPr/>
        </p:nvSpPr>
        <p:spPr>
          <a:xfrm>
            <a:off x="5963300" y="28388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katai1211</a:t>
            </a:r>
          </a:p>
        </p:txBody>
      </p:sp>
      <p:sp>
        <p:nvSpPr>
          <p:cNvPr id="150" name="Shape 150"/>
          <p:cNvSpPr/>
          <p:nvPr/>
        </p:nvSpPr>
        <p:spPr>
          <a:xfrm>
            <a:off x="5963300" y="30609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1234</a:t>
            </a:r>
          </a:p>
        </p:txBody>
      </p:sp>
      <p:sp>
        <p:nvSpPr>
          <p:cNvPr id="151" name="Shape 151"/>
          <p:cNvSpPr/>
          <p:nvPr/>
        </p:nvSpPr>
        <p:spPr>
          <a:xfrm>
            <a:off x="5963300" y="328307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ธารทิพย์</a:t>
            </a:r>
          </a:p>
        </p:txBody>
      </p:sp>
      <p:sp>
        <p:nvSpPr>
          <p:cNvPr id="152" name="Shape 152"/>
          <p:cNvSpPr/>
          <p:nvPr/>
        </p:nvSpPr>
        <p:spPr>
          <a:xfrm>
            <a:off x="5963300" y="35130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963300" y="37273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0946365086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5" name="Shape 15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56" name="Shape 15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57" name="Shape 157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59" name="Shape 15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60" name="Shape 160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62" name="Shape 162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63" name="Shape 163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164" name="Shape 16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08059" y="1061587"/>
            <a:ext cx="2112900" cy="4530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910412" y="1679550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910412" y="2470898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173" name="Shape 173"/>
          <p:cNvSpPr/>
          <p:nvPr/>
        </p:nvSpPr>
        <p:spPr>
          <a:xfrm>
            <a:off x="2676850" y="730750"/>
            <a:ext cx="3545700" cy="416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676850" y="556400"/>
            <a:ext cx="3545700" cy="4530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เพิ่มข้อมูลผู้ใช้งาน</a:t>
            </a:r>
          </a:p>
        </p:txBody>
      </p:sp>
      <p:sp>
        <p:nvSpPr>
          <p:cNvPr id="175" name="Shape 175"/>
          <p:cNvSpPr/>
          <p:nvPr/>
        </p:nvSpPr>
        <p:spPr>
          <a:xfrm>
            <a:off x="3384299" y="4295275"/>
            <a:ext cx="940500" cy="367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176" name="Shape 176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408" y="4364883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>
            <a:hlinkClick r:id="rId4" action="ppaction://hlinksldjump"/>
          </p:cNvPr>
          <p:cNvSpPr/>
          <p:nvPr/>
        </p:nvSpPr>
        <p:spPr>
          <a:xfrm>
            <a:off x="4549101" y="4284025"/>
            <a:ext cx="994500" cy="36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178" name="Shape 178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766" y="4350471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073898" y="1460575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ชื่อผู้ใช้งาน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89533" y="1745107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46897" y="2097425"/>
            <a:ext cx="99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89410" y="2791184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071665" y="2468919"/>
            <a:ext cx="78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9150" y="3105275"/>
            <a:ext cx="11424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046898" y="3437675"/>
            <a:ext cx="9945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049150" y="3766650"/>
            <a:ext cx="10683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87" name="Shape 187"/>
          <p:cNvSpPr/>
          <p:nvPr/>
        </p:nvSpPr>
        <p:spPr>
          <a:xfrm>
            <a:off x="4117468" y="148878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17468" y="182833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17468" y="2112696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17468" y="246581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117468" y="278580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17468" y="3176178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17468" y="3475263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17468" y="380142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4131724" y="1191029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0" name="Shape 179"/>
          <p:cNvSpPr txBox="1"/>
          <p:nvPr/>
        </p:nvSpPr>
        <p:spPr>
          <a:xfrm>
            <a:off x="3089410" y="1100268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01" name="Shape 20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>
            <a:hlinkClick r:id="rId3" action="ppaction://hlinksldjump"/>
          </p:cNvPr>
          <p:cNvSpPr/>
          <p:nvPr/>
        </p:nvSpPr>
        <p:spPr>
          <a:xfrm>
            <a:off x="3216725" y="684950"/>
            <a:ext cx="8928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04" name="Shape 204"/>
          <p:cNvSpPr/>
          <p:nvPr/>
        </p:nvSpPr>
        <p:spPr>
          <a:xfrm>
            <a:off x="3203300" y="1652350"/>
            <a:ext cx="27468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040450" y="1652350"/>
            <a:ext cx="28620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0" y="1849800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175" y="18498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3637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524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10" name="Shape 210"/>
          <p:cNvSpPr/>
          <p:nvPr/>
        </p:nvSpPr>
        <p:spPr>
          <a:xfrm>
            <a:off x="7389700" y="664125"/>
            <a:ext cx="1401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>
            <a:hlinkClick r:id="rId7" action="ppaction://hlinksldjump"/>
          </p:cNvPr>
          <p:cNvSpPr/>
          <p:nvPr/>
        </p:nvSpPr>
        <p:spPr>
          <a:xfrm>
            <a:off x="4220350" y="70560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213" name="Shape 213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>
            <a:hlinkClick r:id="rId8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5" name="Shape 215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6" name="Shape 216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17" name="Shape 217"/>
          <p:cNvSpPr/>
          <p:nvPr/>
        </p:nvSpPr>
        <p:spPr>
          <a:xfrm>
            <a:off x="615740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8" name="Shape 218"/>
          <p:cNvSpPr/>
          <p:nvPr/>
        </p:nvSpPr>
        <p:spPr>
          <a:xfrm>
            <a:off x="70124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9" name="Shape 219"/>
          <p:cNvSpPr/>
          <p:nvPr/>
        </p:nvSpPr>
        <p:spPr>
          <a:xfrm>
            <a:off x="80091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20" name="Shape 22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1" name="Shape 22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23" name="Shape 223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5" name="Shape 22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26" name="Shape 22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28" name="Shape 22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9" name="Shape 22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230" name="Shape 230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36" name="Shape 23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39" name="Shape 23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sp>
        <p:nvSpPr>
          <p:cNvPr id="240" name="Shape 24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>
            <a:hlinkClick r:id="rId4" action="ppaction://hlinksldjump"/>
          </p:cNvPr>
          <p:cNvSpPr/>
          <p:nvPr/>
        </p:nvSpPr>
        <p:spPr>
          <a:xfrm>
            <a:off x="4261575" y="664125"/>
            <a:ext cx="894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42" name="Shape 242"/>
          <p:cNvSpPr/>
          <p:nvPr/>
        </p:nvSpPr>
        <p:spPr>
          <a:xfrm>
            <a:off x="4594375" y="1221075"/>
            <a:ext cx="3182700" cy="36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1325027"/>
            <a:ext cx="894300" cy="8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>
            <a:hlinkClick r:id="rId3" action="ppaction://hlinksldjump"/>
          </p:cNvPr>
          <p:cNvSpPr/>
          <p:nvPr/>
        </p:nvSpPr>
        <p:spPr>
          <a:xfrm>
            <a:off x="5224063" y="664125"/>
            <a:ext cx="19233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245" name="Shape 245">
            <a:hlinkClick r:id="rId4" action="ppaction://hlinksldjump"/>
          </p:cNvPr>
          <p:cNvSpPr/>
          <p:nvPr/>
        </p:nvSpPr>
        <p:spPr>
          <a:xfrm>
            <a:off x="72155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772275" y="223012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47" name="Shape 247"/>
          <p:cNvSpPr/>
          <p:nvPr/>
        </p:nvSpPr>
        <p:spPr>
          <a:xfrm>
            <a:off x="6173775" y="37170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173775" y="40526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173775" y="43882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173775" y="30609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173775" y="3378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73775" y="27432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73775" y="2403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987700" y="614925"/>
            <a:ext cx="2982600" cy="5352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390888" y="13446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390888" y="18008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ซื้อจาก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390888" y="22791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263" name="Shape 26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264" name="Shape 264"/>
          <p:cNvSpPr/>
          <p:nvPr/>
        </p:nvSpPr>
        <p:spPr>
          <a:xfrm>
            <a:off x="2633425" y="224250"/>
            <a:ext cx="4076400" cy="491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633425" y="18350"/>
            <a:ext cx="4076400" cy="535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เพิ่มข้อมูลสินทรัพย์</a:t>
            </a:r>
          </a:p>
        </p:txBody>
      </p:sp>
      <p:sp>
        <p:nvSpPr>
          <p:cNvPr id="266" name="Shape 266"/>
          <p:cNvSpPr/>
          <p:nvPr/>
        </p:nvSpPr>
        <p:spPr>
          <a:xfrm>
            <a:off x="3456725" y="44335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267" name="Shape 267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0" y="45157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>
            <a:hlinkClick r:id="rId4" action="ppaction://hlinksldjump"/>
          </p:cNvPr>
          <p:cNvSpPr/>
          <p:nvPr/>
        </p:nvSpPr>
        <p:spPr>
          <a:xfrm>
            <a:off x="4880825" y="44202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269" name="Shape 269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075" y="45024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2851575" y="760550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851575" y="1103951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851575" y="17449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867775" y="2756875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51575" y="2117163"/>
            <a:ext cx="14409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851575" y="14208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851575" y="2423971"/>
            <a:ext cx="1636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867763" y="3102900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67763" y="34320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67763" y="376822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280" name="Shape 280"/>
          <p:cNvSpPr/>
          <p:nvPr/>
        </p:nvSpPr>
        <p:spPr>
          <a:xfrm>
            <a:off x="4263050" y="991713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271500" y="1374232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71500" y="171404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71500" y="209262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271500" y="2438776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271500" y="280237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271500" y="3154650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271500" y="34981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271500" y="38503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สี่เหลี่ยมผืนผ้ามุมมน 31"/>
          <p:cNvSpPr/>
          <p:nvPr/>
        </p:nvSpPr>
        <p:spPr>
          <a:xfrm>
            <a:off x="4271500" y="656440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3" name="Shape 179"/>
          <p:cNvSpPr txBox="1"/>
          <p:nvPr/>
        </p:nvSpPr>
        <p:spPr>
          <a:xfrm>
            <a:off x="2867763" y="503844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4" name="Shape 29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5" name="Shape 29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96" name="Shape 29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97" name="Shape 297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99" name="Shape 29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00" name="Shape 30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17" name="Shape 317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582876" y="600250"/>
            <a:ext cx="22917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ตรวจสอบสถานะการใช้งาน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29" name="Shape 3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30" name="Shape 330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331" name="Shape 331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32" name="Shape 33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9357"/>
              </p:ext>
            </p:extLst>
          </p:nvPr>
        </p:nvGraphicFramePr>
        <p:xfrm>
          <a:off x="3216726" y="2008335"/>
          <a:ext cx="566634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32"/>
                <a:gridCol w="924675"/>
                <a:gridCol w="625975"/>
                <a:gridCol w="629594"/>
                <a:gridCol w="629594"/>
                <a:gridCol w="629594"/>
                <a:gridCol w="629594"/>
                <a:gridCol w="629594"/>
                <a:gridCol w="62959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Serial Number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ประเภท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ชื่อผู้ใช้งาน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แผนก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จุดใช้งาน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แก้ไข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ลบ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9415" y="24986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2894472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32532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512021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876038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78631" y="3257048"/>
            <a:ext cx="260246" cy="24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1631</Words>
  <Application>Microsoft Office PowerPoint</Application>
  <PresentationFormat>นำเสนอทางหน้าจอ (16:9)</PresentationFormat>
  <Paragraphs>708</Paragraphs>
  <Slides>20</Slides>
  <Notes>20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9" baseType="lpstr">
      <vt:lpstr>Angsana New</vt:lpstr>
      <vt:lpstr>AngsanaUPC</vt:lpstr>
      <vt:lpstr>Arial</vt:lpstr>
      <vt:lpstr>Cordia New</vt:lpstr>
      <vt:lpstr>DilleniaUPC</vt:lpstr>
      <vt:lpstr>FreesiaUPC</vt:lpstr>
      <vt:lpstr>LilyUPC</vt:lpstr>
      <vt:lpstr>TH Sarabun New</vt:lpstr>
      <vt:lpstr>Simple Light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รายงานทะเบียนสินทรัพย์ บริษัทนพดลพาณิชย์ </vt:lpstr>
      <vt:lpstr>รายงานการเบิก บริษัทนพดลพาณิชย์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Microsoft</cp:lastModifiedBy>
  <cp:revision>29</cp:revision>
  <dcterms:modified xsi:type="dcterms:W3CDTF">2017-11-03T09:28:59Z</dcterms:modified>
</cp:coreProperties>
</file>