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3746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3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21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536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60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02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461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080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65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76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42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43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965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70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1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15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7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th"/>
              <a:t>‹#›</a:t>
            </a:fld>
            <a:endParaRPr lang="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th" sz="1000">
                <a:solidFill>
                  <a:schemeClr val="dk2"/>
                </a:solidFill>
              </a:rPr>
              <a:t>‹#›</a:t>
            </a:fld>
            <a:endParaRPr lang="th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10" Type="http://schemas.openxmlformats.org/officeDocument/2006/relationships/image" Target="../media/image19.png"/><Relationship Id="rId4" Type="http://schemas.openxmlformats.org/officeDocument/2006/relationships/hyperlink" Target="#slide=id.g28f50536d4_0_0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slide" Target="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slide" Target="slide14.xml"/><Relationship Id="rId5" Type="http://schemas.openxmlformats.org/officeDocument/2006/relationships/slide" Target="slide8.xml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11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2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350700" y="769550"/>
            <a:ext cx="5514300" cy="3995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77775" y="769550"/>
            <a:ext cx="2700900" cy="654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 หน้าหลัก</a:t>
            </a:r>
          </a:p>
        </p:txBody>
      </p:sp>
      <p:pic>
        <p:nvPicPr>
          <p:cNvPr id="56" name="Shape 56" descr="home-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75" y="861450"/>
            <a:ext cx="434400" cy="4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8" name="Shape 58"/>
          <p:cNvSpPr/>
          <p:nvPr/>
        </p:nvSpPr>
        <p:spPr>
          <a:xfrm>
            <a:off x="377775" y="1736925"/>
            <a:ext cx="2700900" cy="95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- ยินดีต้อนรับ -  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th" sz="3000" b="1">
                <a:latin typeface="DilleniaUPC"/>
                <a:ea typeface="DilleniaUPC"/>
                <a:cs typeface="DilleniaUPC"/>
                <a:sym typeface="DilleniaUPC"/>
              </a:rPr>
              <a:t>         เข้าสู่ระบบ</a:t>
            </a:r>
          </a:p>
        </p:txBody>
      </p:sp>
      <p:sp>
        <p:nvSpPr>
          <p:cNvPr id="59" name="Shape 59"/>
          <p:cNvSpPr/>
          <p:nvPr/>
        </p:nvSpPr>
        <p:spPr>
          <a:xfrm>
            <a:off x="377775" y="3003400"/>
            <a:ext cx="2700900" cy="176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400" b="1">
                <a:latin typeface="DilleniaUPC"/>
                <a:ea typeface="DilleniaUPC"/>
                <a:cs typeface="DilleniaUPC"/>
                <a:sym typeface="DilleniaUPC"/>
              </a:rPr>
              <a:t>ชื่อผู้ใช้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2400" b="1">
                <a:latin typeface="DilleniaUPC"/>
                <a:ea typeface="DilleniaUPC"/>
                <a:cs typeface="DilleniaUPC"/>
                <a:sym typeface="DilleniaUPC"/>
              </a:rPr>
              <a:t>รหัสผ่าน</a:t>
            </a:r>
          </a:p>
        </p:txBody>
      </p:sp>
      <p:sp>
        <p:nvSpPr>
          <p:cNvPr id="60" name="Shape 60"/>
          <p:cNvSpPr/>
          <p:nvPr/>
        </p:nvSpPr>
        <p:spPr>
          <a:xfrm>
            <a:off x="1369575" y="3247825"/>
            <a:ext cx="14988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369575" y="3625550"/>
            <a:ext cx="14988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>
            <a:hlinkClick r:id="rId4" action="ppaction://hlinksldjump"/>
          </p:cNvPr>
          <p:cNvSpPr/>
          <p:nvPr/>
        </p:nvSpPr>
        <p:spPr>
          <a:xfrm>
            <a:off x="1369575" y="416402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Login</a:t>
            </a:r>
          </a:p>
        </p:txBody>
      </p:sp>
      <p:pic>
        <p:nvPicPr>
          <p:cNvPr id="63" name="Shape 63" descr="logi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400" y="42574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725" y="15766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42" name="Shape 342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43" name="Shape 343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44" name="Shape 344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45" name="Shape 34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47" name="Shape 347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48" name="Shape 348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183675" y="1172500"/>
            <a:ext cx="5699400" cy="37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3583750" y="21538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Serial Number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583750" y="1744250"/>
            <a:ext cx="431400" cy="7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No.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3589125" y="2922050"/>
            <a:ext cx="8310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ชื่อผู้ใช้งาน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572775" y="3280250"/>
            <a:ext cx="711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แผนก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604750" y="251400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ประเภท</a:t>
            </a:r>
          </a:p>
        </p:txBody>
      </p:sp>
      <p:sp>
        <p:nvSpPr>
          <p:cNvPr id="355" name="Shape 355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688935" y="123618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ฟอร์มแก้ไขการตรวจสอบสถานะ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57" name="Shape 357">
            <a:hlinkClick r:id="rId5" action="ppaction://hlinksldjump"/>
          </p:cNvPr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3534975" y="398165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สถานะ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578325" y="3623450"/>
            <a:ext cx="8526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จุดใช้งาน</a:t>
            </a:r>
          </a:p>
        </p:txBody>
      </p:sp>
      <p:sp>
        <p:nvSpPr>
          <p:cNvPr id="360" name="Shape 360"/>
          <p:cNvSpPr/>
          <p:nvPr/>
        </p:nvSpPr>
        <p:spPr>
          <a:xfrm>
            <a:off x="5282625" y="18874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282625" y="23150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282625" y="27425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5282625" y="31701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282625" y="35771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282625" y="40602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67" name="Shape 36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68" name="Shape 368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69" name="Shape 369">
            <a:hlinkClick r:id="rId5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70" name="Shape 370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376" name="Shape 376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77" name="Shape 377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378" name="Shape 378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379" name="Shape 379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381" name="Shape 381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82" name="Shape 382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795800" y="1339946"/>
            <a:ext cx="4587300" cy="24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676485" y="645338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การเบิก /รับวัสดุ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86" name="Shape 386">
            <a:hlinkClick r:id="rId5" action="ppaction://hlinksldjump"/>
          </p:cNvPr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387" name="Shape 387"/>
          <p:cNvSpPr/>
          <p:nvPr/>
        </p:nvSpPr>
        <p:spPr>
          <a:xfrm>
            <a:off x="6209950" y="171820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209950" y="21354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209950" y="25527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6209950" y="29700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92" name="Shape 392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93" name="Shape 393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</a:t>
            </a:r>
            <a:r>
              <a:rPr lang="th" dirty="0">
                <a:hlinkClick r:id="rId6" action="ppaction://hlinksldjump"/>
              </a:rPr>
              <a:t>ข้อมูล</a:t>
            </a:r>
            <a:endParaRPr lang="th" dirty="0"/>
          </a:p>
        </p:txBody>
      </p:sp>
      <p:sp>
        <p:nvSpPr>
          <p:cNvPr id="394" name="Shape 394">
            <a:hlinkClick r:id="rId5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95" name="Shape 395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4201950" y="15484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รหัสใบเบิก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4201950" y="1956338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รหัสสินทรัพย์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251425" y="23643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รหัสพนักงาน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4251425" y="277225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จำนวน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05" name="Shape 405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6" name="Shape 406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07" name="Shape 407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08" name="Shape 40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10" name="Shape 410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11" name="Shape 41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>
            <a:hlinkClick r:id="rId4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13" name="Shape 413"/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14" name="Shape 414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15" name="Shape 415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16" name="Shape 416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17" name="Shape 417">
            <a:hlinkClick r:id="rId6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418" name="Shape 418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3165225" y="1221075"/>
            <a:ext cx="5699400" cy="37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3780225" y="15649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รหัสใบเบิก</a:t>
            </a:r>
          </a:p>
          <a:p>
            <a:pPr lvl="0" algn="ctr" rtl="0">
              <a:spcBef>
                <a:spcPts val="0"/>
              </a:spcBef>
              <a:buNone/>
            </a:pPr>
            <a:endParaRPr sz="2000"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272625" y="1564900"/>
            <a:ext cx="431400" cy="7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Angsana New"/>
                <a:ea typeface="Angsana New"/>
                <a:cs typeface="Angsana New"/>
                <a:sym typeface="Angsana New"/>
              </a:rPr>
              <a:t>No</a:t>
            </a:r>
          </a:p>
        </p:txBody>
      </p:sp>
      <p:cxnSp>
        <p:nvCxnSpPr>
          <p:cNvPr id="423" name="Shape 423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3780225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5" name="Shape 425"/>
          <p:cNvCxnSpPr/>
          <p:nvPr/>
        </p:nvCxnSpPr>
        <p:spPr>
          <a:xfrm>
            <a:off x="4685475" y="1575325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6" name="Shape 426"/>
          <p:cNvCxnSpPr/>
          <p:nvPr/>
        </p:nvCxnSpPr>
        <p:spPr>
          <a:xfrm>
            <a:off x="5687025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>
            <a:hlinkClick r:id="rId6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28" name="Shape 428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29" name="Shape 4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Shape 430"/>
          <p:cNvCxnSpPr/>
          <p:nvPr/>
        </p:nvCxnSpPr>
        <p:spPr>
          <a:xfrm>
            <a:off x="7878550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31" name="Shape 431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27200" y="2230125"/>
            <a:ext cx="4314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3550" y="2249625"/>
            <a:ext cx="3924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7979250" y="1572675"/>
            <a:ext cx="831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2000">
                <a:latin typeface="Angsana New"/>
                <a:ea typeface="Angsana New"/>
                <a:cs typeface="Angsana New"/>
                <a:sym typeface="Angsana New"/>
              </a:rPr>
              <a:t>แก้ไข ลบ</a:t>
            </a:r>
          </a:p>
        </p:txBody>
      </p:sp>
      <p:cxnSp>
        <p:nvCxnSpPr>
          <p:cNvPr id="434" name="Shape 434"/>
          <p:cNvCxnSpPr/>
          <p:nvPr/>
        </p:nvCxnSpPr>
        <p:spPr>
          <a:xfrm rot="10800000" flipH="1">
            <a:off x="3204350" y="1537563"/>
            <a:ext cx="5638200" cy="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>
            <a:off x="3165225" y="3870000"/>
            <a:ext cx="5749200" cy="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8" name="Shape 438"/>
          <p:cNvSpPr txBox="1"/>
          <p:nvPr/>
        </p:nvSpPr>
        <p:spPr>
          <a:xfrm>
            <a:off x="4685475" y="1569813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th" sz="1800" b="1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รหัสสินทรัพย์</a:t>
            </a:r>
          </a:p>
          <a:p>
            <a:pPr lvl="0" algn="ctr" rtl="0">
              <a:spcBef>
                <a:spcPts val="0"/>
              </a:spcBef>
              <a:buNone/>
            </a:pPr>
            <a:endParaRPr sz="2000"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5683950" y="1593663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รหัสพนักงาน</a:t>
            </a:r>
          </a:p>
        </p:txBody>
      </p:sp>
      <p:cxnSp>
        <p:nvCxnSpPr>
          <p:cNvPr id="440" name="Shape 440"/>
          <p:cNvCxnSpPr/>
          <p:nvPr/>
        </p:nvCxnSpPr>
        <p:spPr>
          <a:xfrm>
            <a:off x="6689775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1" name="Shape 441"/>
          <p:cNvSpPr txBox="1"/>
          <p:nvPr/>
        </p:nvSpPr>
        <p:spPr>
          <a:xfrm>
            <a:off x="6925625" y="1569813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จำนวน</a:t>
            </a:r>
          </a:p>
        </p:txBody>
      </p:sp>
      <p:pic>
        <p:nvPicPr>
          <p:cNvPr id="442" name="Shape 442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6025" y="2776613"/>
            <a:ext cx="4314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22375" y="2796113"/>
            <a:ext cx="3924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 descr="if_58_Cross_Circle_Remove_Delete_1864217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96700" y="3361413"/>
            <a:ext cx="4314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 descr="if_pencil_1055013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03050" y="3380913"/>
            <a:ext cx="392400" cy="3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51" name="Shape 451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52" name="Shape 452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53" name="Shape 453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54" name="Shape 454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56" name="Shape 456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57" name="Shape 457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795800" y="1339946"/>
            <a:ext cx="4587300" cy="24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4676485" y="645350"/>
            <a:ext cx="26889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400" b="1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ฟอร์มแก้ไขการเบิก /รับวัสดุ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461" name="Shape 461">
            <a:hlinkClick r:id="rId5" action="ppaction://hlinksldjump"/>
          </p:cNvPr>
          <p:cNvSpPr/>
          <p:nvPr/>
        </p:nvSpPr>
        <p:spPr>
          <a:xfrm>
            <a:off x="7900225" y="684950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</a:t>
            </a:r>
          </a:p>
        </p:txBody>
      </p:sp>
      <p:sp>
        <p:nvSpPr>
          <p:cNvPr id="462" name="Shape 462"/>
          <p:cNvSpPr/>
          <p:nvPr/>
        </p:nvSpPr>
        <p:spPr>
          <a:xfrm>
            <a:off x="6209950" y="171820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T0001</a:t>
            </a:r>
          </a:p>
        </p:txBody>
      </p:sp>
      <p:sp>
        <p:nvSpPr>
          <p:cNvPr id="463" name="Shape 463"/>
          <p:cNvSpPr/>
          <p:nvPr/>
        </p:nvSpPr>
        <p:spPr>
          <a:xfrm>
            <a:off x="6209950" y="21354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123456</a:t>
            </a:r>
          </a:p>
        </p:txBody>
      </p:sp>
      <p:sp>
        <p:nvSpPr>
          <p:cNvPr id="464" name="Shape 464"/>
          <p:cNvSpPr/>
          <p:nvPr/>
        </p:nvSpPr>
        <p:spPr>
          <a:xfrm>
            <a:off x="6209950" y="25527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01010</a:t>
            </a:r>
          </a:p>
        </p:txBody>
      </p:sp>
      <p:sp>
        <p:nvSpPr>
          <p:cNvPr id="465" name="Shape 465"/>
          <p:cNvSpPr/>
          <p:nvPr/>
        </p:nvSpPr>
        <p:spPr>
          <a:xfrm>
            <a:off x="6209950" y="29700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2</a:t>
            </a:r>
          </a:p>
        </p:txBody>
      </p:sp>
      <p:sp>
        <p:nvSpPr>
          <p:cNvPr id="466" name="Shape 46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67" name="Shape 46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68" name="Shape 468">
            <a:hlinkClick r:id="rId6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69" name="Shape 469">
            <a:hlinkClick r:id="rId5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470" name="Shape 470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4201950" y="15484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รหัสใบเบิก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4201950" y="1956338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รหัสสินทรัพย์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4251425" y="23643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รหัสพนักงาน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4251425" y="277225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800" b="1">
                <a:latin typeface="Angsana New"/>
                <a:ea typeface="Angsana New"/>
                <a:cs typeface="Angsana New"/>
                <a:sym typeface="Angsana New"/>
              </a:rPr>
              <a:t>จำนวน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480" name="Shape 480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81" name="Shape 481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482" name="Shape 482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483" name="Shape 483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485" name="Shape 485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486" name="Shape 486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488" name="Shape 48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89" name="Shape 48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490" name="Shape 490">
            <a:hlinkClick r:id="rId5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491" name="Shape 491">
            <a:hlinkClick r:id="rId4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492" name="Shape 492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4042700" y="1814850"/>
            <a:ext cx="1793100" cy="15696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b="1">
                <a:solidFill>
                  <a:schemeClr val="dk1"/>
                </a:solidFill>
              </a:rPr>
              <a:t>รายงาน</a:t>
            </a:r>
            <a:r>
              <a:rPr lang="th" b="1"/>
              <a:t>สินทรัพย์</a:t>
            </a:r>
          </a:p>
        </p:txBody>
      </p:sp>
      <p:sp>
        <p:nvSpPr>
          <p:cNvPr id="494" name="Shape 494"/>
          <p:cNvSpPr/>
          <p:nvPr/>
        </p:nvSpPr>
        <p:spPr>
          <a:xfrm>
            <a:off x="6318100" y="1814850"/>
            <a:ext cx="1793100" cy="1569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b="1"/>
              <a:t>รายงานการเบิก</a:t>
            </a:r>
          </a:p>
        </p:txBody>
      </p:sp>
      <p:pic>
        <p:nvPicPr>
          <p:cNvPr id="495" name="Shape 495" descr="reports.png">
            <a:hlinkClick r:id="rId6" action="ppaction://hlinksldjump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1250" y="1925325"/>
            <a:ext cx="1075175" cy="10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Shape 496" descr="report-128 (1).png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3450" y="1897100"/>
            <a:ext cx="1131600" cy="1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77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03" name="Shape 503"/>
          <p:cNvSpPr/>
          <p:nvPr/>
        </p:nvSpPr>
        <p:spPr>
          <a:xfrm>
            <a:off x="311700" y="560600"/>
            <a:ext cx="8629800" cy="41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13" y="816900"/>
            <a:ext cx="628875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322350" y="1976125"/>
            <a:ext cx="8629800" cy="4344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1585950" y="1445775"/>
            <a:ext cx="61026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รายงานทะเบียนสินทรัพย์ บริษัทนพดลพาณิชย์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14700" y="1943875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NO.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1001200" y="194387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063900" y="1940738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รายละเอียด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0" name="Shape 510"/>
          <p:cNvCxnSpPr/>
          <p:nvPr/>
        </p:nvCxnSpPr>
        <p:spPr>
          <a:xfrm>
            <a:off x="925000" y="1964725"/>
            <a:ext cx="279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1" name="Shape 511"/>
          <p:cNvCxnSpPr/>
          <p:nvPr/>
        </p:nvCxnSpPr>
        <p:spPr>
          <a:xfrm>
            <a:off x="2088100" y="1964725"/>
            <a:ext cx="282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2" name="Shape 512"/>
          <p:cNvCxnSpPr/>
          <p:nvPr/>
        </p:nvCxnSpPr>
        <p:spPr>
          <a:xfrm>
            <a:off x="365600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5282450" y="19407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4" name="Shape 514"/>
          <p:cNvCxnSpPr/>
          <p:nvPr/>
        </p:nvCxnSpPr>
        <p:spPr>
          <a:xfrm>
            <a:off x="5161800" y="1964725"/>
            <a:ext cx="237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5" name="Shape 515"/>
          <p:cNvCxnSpPr/>
          <p:nvPr/>
        </p:nvCxnSpPr>
        <p:spPr>
          <a:xfrm>
            <a:off x="311700" y="28020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6" name="Shape 516"/>
          <p:cNvCxnSpPr/>
          <p:nvPr/>
        </p:nvCxnSpPr>
        <p:spPr>
          <a:xfrm>
            <a:off x="322350" y="31927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7" name="Shape 517"/>
          <p:cNvCxnSpPr/>
          <p:nvPr/>
        </p:nvCxnSpPr>
        <p:spPr>
          <a:xfrm>
            <a:off x="322363" y="35413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8" name="Shape 518"/>
          <p:cNvCxnSpPr/>
          <p:nvPr/>
        </p:nvCxnSpPr>
        <p:spPr>
          <a:xfrm>
            <a:off x="322375" y="39600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9" name="Shape 519"/>
          <p:cNvCxnSpPr/>
          <p:nvPr/>
        </p:nvCxnSpPr>
        <p:spPr>
          <a:xfrm>
            <a:off x="322375" y="43366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0" name="Shape 520"/>
          <p:cNvCxnSpPr/>
          <p:nvPr/>
        </p:nvCxnSpPr>
        <p:spPr>
          <a:xfrm>
            <a:off x="322375" y="46992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6803400" y="1940738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ผู้ใช้งาน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2" name="Shape 522"/>
          <p:cNvCxnSpPr/>
          <p:nvPr/>
        </p:nvCxnSpPr>
        <p:spPr>
          <a:xfrm>
            <a:off x="6623675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2380800" y="194072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4" name="Shape 524"/>
          <p:cNvCxnSpPr/>
          <p:nvPr/>
        </p:nvCxnSpPr>
        <p:spPr>
          <a:xfrm>
            <a:off x="768855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xfrm>
            <a:off x="8036250" y="19407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แผนก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490900" y="228063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1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490900" y="2660463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2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490900" y="306278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3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23550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เลขที่ 1/22222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737365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วัน /เดือน/ปี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>
            <a:hlinkClick r:id="rId4" action="ppaction://hlinksldjump"/>
          </p:cNvPr>
          <p:cNvSpPr/>
          <p:nvPr/>
        </p:nvSpPr>
        <p:spPr>
          <a:xfrm>
            <a:off x="335650" y="475342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77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538" name="Shape 538"/>
          <p:cNvSpPr/>
          <p:nvPr/>
        </p:nvSpPr>
        <p:spPr>
          <a:xfrm>
            <a:off x="311700" y="560600"/>
            <a:ext cx="8629800" cy="41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813" y="816900"/>
            <a:ext cx="628875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/>
          <p:nvPr/>
        </p:nvSpPr>
        <p:spPr>
          <a:xfrm>
            <a:off x="322350" y="1976125"/>
            <a:ext cx="8629800" cy="434400"/>
          </a:xfrm>
          <a:prstGeom prst="rect">
            <a:avLst/>
          </a:prstGeom>
          <a:solidFill>
            <a:srgbClr val="FF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1585950" y="1445775"/>
            <a:ext cx="61026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รายงานการเบิก บริษัทนพดลพาณิชย์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414700" y="1943875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NO.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1001200" y="194387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3911500" y="1940738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รหัสพนักงาน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45" name="Shape 545"/>
          <p:cNvCxnSpPr/>
          <p:nvPr/>
        </p:nvCxnSpPr>
        <p:spPr>
          <a:xfrm>
            <a:off x="925000" y="1964725"/>
            <a:ext cx="279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6" name="Shape 546"/>
          <p:cNvCxnSpPr/>
          <p:nvPr/>
        </p:nvCxnSpPr>
        <p:spPr>
          <a:xfrm>
            <a:off x="2088100" y="1964725"/>
            <a:ext cx="282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7" name="Shape 547"/>
          <p:cNvCxnSpPr/>
          <p:nvPr/>
        </p:nvCxnSpPr>
        <p:spPr>
          <a:xfrm>
            <a:off x="3656000" y="19647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8" name="Shape 548"/>
          <p:cNvCxnSpPr/>
          <p:nvPr/>
        </p:nvCxnSpPr>
        <p:spPr>
          <a:xfrm>
            <a:off x="5338225" y="1964725"/>
            <a:ext cx="23700" cy="275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9" name="Shape 549"/>
          <p:cNvCxnSpPr/>
          <p:nvPr/>
        </p:nvCxnSpPr>
        <p:spPr>
          <a:xfrm>
            <a:off x="311700" y="28020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0" name="Shape 550"/>
          <p:cNvCxnSpPr/>
          <p:nvPr/>
        </p:nvCxnSpPr>
        <p:spPr>
          <a:xfrm>
            <a:off x="322350" y="31927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1" name="Shape 551"/>
          <p:cNvCxnSpPr/>
          <p:nvPr/>
        </p:nvCxnSpPr>
        <p:spPr>
          <a:xfrm>
            <a:off x="322363" y="35413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2" name="Shape 552"/>
          <p:cNvCxnSpPr/>
          <p:nvPr/>
        </p:nvCxnSpPr>
        <p:spPr>
          <a:xfrm>
            <a:off x="322375" y="396000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3" name="Shape 553"/>
          <p:cNvCxnSpPr/>
          <p:nvPr/>
        </p:nvCxnSpPr>
        <p:spPr>
          <a:xfrm>
            <a:off x="322375" y="4336625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4" name="Shape 554"/>
          <p:cNvCxnSpPr/>
          <p:nvPr/>
        </p:nvCxnSpPr>
        <p:spPr>
          <a:xfrm>
            <a:off x="322375" y="4699250"/>
            <a:ext cx="86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5" name="Shape 555"/>
          <p:cNvCxnSpPr/>
          <p:nvPr/>
        </p:nvCxnSpPr>
        <p:spPr>
          <a:xfrm>
            <a:off x="7156250" y="1950625"/>
            <a:ext cx="15900" cy="278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2380800" y="1940725"/>
            <a:ext cx="11631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84350" y="197912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แผนก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title"/>
          </p:nvPr>
        </p:nvSpPr>
        <p:spPr>
          <a:xfrm>
            <a:off x="490900" y="228063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1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490900" y="2660463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2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title"/>
          </p:nvPr>
        </p:nvSpPr>
        <p:spPr>
          <a:xfrm>
            <a:off x="490900" y="3062788"/>
            <a:ext cx="4620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h" sz="24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3</a:t>
            </a:r>
            <a:r>
              <a:rPr lang="th" sz="24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title"/>
          </p:nvPr>
        </p:nvSpPr>
        <p:spPr>
          <a:xfrm>
            <a:off x="23550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เลขที่ 1/22222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7373650" y="613175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000000"/>
                </a:solidFill>
                <a:latin typeface="AngsanaUPC"/>
                <a:ea typeface="AngsanaUPC"/>
                <a:cs typeface="AngsanaUPC"/>
                <a:sym typeface="AngsanaUPC"/>
              </a:rPr>
              <a:t>วัน /เดือน/ปี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7732500" y="1902938"/>
            <a:ext cx="1465500" cy="34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h" sz="1800">
                <a:solidFill>
                  <a:srgbClr val="FFFFFF"/>
                </a:solidFill>
                <a:latin typeface="AngsanaUPC"/>
                <a:ea typeface="AngsanaUPC"/>
                <a:cs typeface="AngsanaUPC"/>
                <a:sym typeface="AngsanaUPC"/>
              </a:rPr>
              <a:t>จำนวน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>
            <a:hlinkClick r:id="rId4" action="ppaction://hlinksldjump"/>
          </p:cNvPr>
          <p:cNvSpPr/>
          <p:nvPr/>
        </p:nvSpPr>
        <p:spPr>
          <a:xfrm>
            <a:off x="335650" y="475342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if_add_user_1902270.png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339" y="3122617"/>
            <a:ext cx="1047533" cy="10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draw-23-128.png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2338" y="1022238"/>
            <a:ext cx="1107793" cy="110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magnifier-cheque-128.png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37184" y="1070864"/>
            <a:ext cx="1010546" cy="101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P-1-36-128.png">
            <a:hlinkClick r:id="rId9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64624" y="3140001"/>
            <a:ext cx="952508" cy="95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if_printer_289614.png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43327" y="3062331"/>
            <a:ext cx="900723" cy="95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if_-_database_hosting_network_server-12_882791.png">
            <a:hlinkClick r:id="rId13" action="ppaction://hlinksldjump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43340" y="973350"/>
            <a:ext cx="1167622" cy="123479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69300" y="2208150"/>
            <a:ext cx="16557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เพิ่มข้อมูลสินทรัพย์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5448050" y="2208150"/>
            <a:ext cx="1452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ตรวจสอบสถานะ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6984837" y="2208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จำนวนสินทรัพย์ทั้งหมด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346250" y="4170150"/>
            <a:ext cx="21018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ลงทะเบียนผู้ใช้งานสินทรัพย์</a:t>
            </a:r>
            <a:r>
              <a:rPr lang="th" sz="2000" b="1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5390751" y="4170150"/>
            <a:ext cx="1375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การรับ/เบิกวัสดุ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6917050" y="4170150"/>
            <a:ext cx="19701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th" sz="2000">
                <a:solidFill>
                  <a:srgbClr val="980000"/>
                </a:solidFill>
                <a:latin typeface="LilyUPC"/>
                <a:ea typeface="LilyUPC"/>
                <a:cs typeface="LilyUPC"/>
                <a:sym typeface="LilyUPC"/>
              </a:rPr>
              <a:t>รายงานข้อมูลสินทรัพย์</a:t>
            </a:r>
          </a:p>
          <a:p>
            <a:pPr lv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166525" y="540450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ยินดีต้อนรับคุณ </a:t>
            </a:r>
            <a:r>
              <a:rPr lang="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ชื่อผู้ใช้ระบบ </a:t>
            </a:r>
            <a:r>
              <a:rPr lang="th" sz="18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ตำแหน่งงาน :</a:t>
            </a:r>
          </a:p>
        </p:txBody>
      </p:sp>
      <p:sp>
        <p:nvSpPr>
          <p:cNvPr id="84" name="Shape 84"/>
          <p:cNvSpPr/>
          <p:nvPr/>
        </p:nvSpPr>
        <p:spPr>
          <a:xfrm>
            <a:off x="166525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000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ยินดีต้อนรับเข้าสู่ระบบ</a:t>
            </a:r>
          </a:p>
        </p:txBody>
      </p:sp>
      <p:pic>
        <p:nvPicPr>
          <p:cNvPr id="85" name="Shape 85" descr="girl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22663" y="1052925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357750" y="29212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1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แก้ไขข้อมูล</a:t>
            </a:r>
          </a:p>
        </p:txBody>
      </p:sp>
      <p:sp>
        <p:nvSpPr>
          <p:cNvPr id="87" name="Shape 87">
            <a:hlinkClick r:id="rId16" action="ppaction://hlinksldjump"/>
          </p:cNvPr>
          <p:cNvSpPr/>
          <p:nvPr/>
        </p:nvSpPr>
        <p:spPr>
          <a:xfrm>
            <a:off x="1613650" y="292117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1600" b="1"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ยกเลิก</a:t>
            </a:r>
          </a:p>
        </p:txBody>
      </p:sp>
      <p:sp>
        <p:nvSpPr>
          <p:cNvPr id="88" name="Shape 88"/>
          <p:cNvSpPr/>
          <p:nvPr/>
        </p:nvSpPr>
        <p:spPr>
          <a:xfrm>
            <a:off x="166525" y="34897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th" sz="1200" i="1" dirty="0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</a:t>
            </a:r>
            <a:r>
              <a:rPr lang="th" sz="1200" i="1" dirty="0" smtClean="0">
                <a:solidFill>
                  <a:srgbClr val="0089CF"/>
                </a:solidFill>
                <a:highlight>
                  <a:srgbClr val="F6F6F6"/>
                </a:highlight>
              </a:rPr>
              <a:t>)</a:t>
            </a:r>
            <a:endParaRPr sz="1200" dirty="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500" b="1" dirty="0">
                <a:highlight>
                  <a:srgbClr val="F6F6F6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89" name="Shape 89"/>
          <p:cNvSpPr/>
          <p:nvPr/>
        </p:nvSpPr>
        <p:spPr>
          <a:xfrm>
            <a:off x="166525" y="343370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11 : 30 : 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95" name="Shape 95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>
            <a:hlinkClick r:id="rId3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97" name="Shape 97"/>
          <p:cNvSpPr/>
          <p:nvPr/>
        </p:nvSpPr>
        <p:spPr>
          <a:xfrm>
            <a:off x="4220625" y="664125"/>
            <a:ext cx="15015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จัดการข้อมูลผู้ใช้</a:t>
            </a:r>
          </a:p>
        </p:txBody>
      </p:sp>
      <p:sp>
        <p:nvSpPr>
          <p:cNvPr id="98" name="Shape 98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>
            <a:hlinkClick r:id="rId4" action="ppaction://hlinksldjump"/>
          </p:cNvPr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100" name="Shape 100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01" name="Shape 101"/>
          <p:cNvSpPr/>
          <p:nvPr/>
        </p:nvSpPr>
        <p:spPr>
          <a:xfrm>
            <a:off x="3203300" y="1821950"/>
            <a:ext cx="2746800" cy="30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6068500" y="1806825"/>
            <a:ext cx="2859000" cy="304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04" name="Shape 104"/>
          <p:cNvSpPr/>
          <p:nvPr/>
        </p:nvSpPr>
        <p:spPr>
          <a:xfrm>
            <a:off x="8065625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105" name="Shape 105"/>
          <p:cNvSpPr/>
          <p:nvPr/>
        </p:nvSpPr>
        <p:spPr>
          <a:xfrm>
            <a:off x="707760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ลบรายชื่อ</a:t>
            </a:r>
          </a:p>
        </p:txBody>
      </p:sp>
      <p:sp>
        <p:nvSpPr>
          <p:cNvPr id="106" name="Shape 106"/>
          <p:cNvSpPr/>
          <p:nvPr/>
        </p:nvSpPr>
        <p:spPr>
          <a:xfrm>
            <a:off x="6214375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pic>
        <p:nvPicPr>
          <p:cNvPr id="107" name="Shape 107" descr="14274357_1178234542240702_742853779_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800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ma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6625" y="1968275"/>
            <a:ext cx="723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>
            <a:hlinkClick r:id="rId8" action="ppaction://hlinksldjump"/>
          </p:cNvPr>
          <p:cNvSpPr/>
          <p:nvPr/>
        </p:nvSpPr>
        <p:spPr>
          <a:xfrm>
            <a:off x="5794875" y="66412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561818" y="2999500"/>
            <a:ext cx="22332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 : </a:t>
            </a:r>
            <a:r>
              <a:rPr lang="th">
                <a:solidFill>
                  <a:schemeClr val="dk1"/>
                </a:solidFill>
              </a:rPr>
              <a:t>katai1211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583828" y="3331800"/>
            <a:ext cx="17136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 : </a:t>
            </a:r>
            <a:r>
              <a:rPr lang="th">
                <a:solidFill>
                  <a:schemeClr val="dk1"/>
                </a:solidFill>
              </a:rPr>
              <a:t>1234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583975" y="3678550"/>
            <a:ext cx="18288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 : </a:t>
            </a:r>
            <a:r>
              <a:rPr lang="th">
                <a:solidFill>
                  <a:schemeClr val="dk1"/>
                </a:solidFill>
              </a:rPr>
              <a:t>ธารทิพย์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583973" y="3998662"/>
            <a:ext cx="10893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แผนก : </a:t>
            </a:r>
            <a:r>
              <a:rPr lang="th">
                <a:solidFill>
                  <a:schemeClr val="dk1"/>
                </a:solidFill>
              </a:rPr>
              <a:t>IT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583978" y="4328725"/>
            <a:ext cx="26304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1200"/>
              <a:t>เบอร์โทรติดต่อ : </a:t>
            </a:r>
            <a:r>
              <a:rPr lang="th">
                <a:solidFill>
                  <a:schemeClr val="dk1"/>
                </a:solidFill>
              </a:rPr>
              <a:t>0946365086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17" name="Shape 117"/>
          <p:cNvSpPr txBox="1"/>
          <p:nvPr/>
        </p:nvSpPr>
        <p:spPr>
          <a:xfrm>
            <a:off x="6441305" y="2999460"/>
            <a:ext cx="12714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405142" y="3340802"/>
            <a:ext cx="10119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405151" y="3682154"/>
            <a:ext cx="13437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438763" y="4025323"/>
            <a:ext cx="10599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แผนก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462835" y="4328750"/>
            <a:ext cx="2080200" cy="24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22" name="Shape 122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23" name="Shape 123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124" name="Shape 124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125" name="Shape 125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27" name="Shape 127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28" name="Shape 12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29" name="Shape 12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130" name="Shape 130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31" name="Shape 131"/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pic>
        <p:nvPicPr>
          <p:cNvPr id="132" name="Shape 132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138" name="Shape 138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>
            <a:hlinkClick r:id="rId3" action="ppaction://hlinksldjump"/>
          </p:cNvPr>
          <p:cNvSpPr/>
          <p:nvPr/>
        </p:nvSpPr>
        <p:spPr>
          <a:xfrm>
            <a:off x="4449700" y="69860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140" name="Shape 140">
            <a:hlinkClick r:id="rId4" action="ppaction://hlinksldjump"/>
          </p:cNvPr>
          <p:cNvSpPr/>
          <p:nvPr/>
        </p:nvSpPr>
        <p:spPr>
          <a:xfrm>
            <a:off x="5434975" y="698600"/>
            <a:ext cx="15015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จัดการข้อมูลผู้ใช้</a:t>
            </a:r>
          </a:p>
        </p:txBody>
      </p:sp>
      <p:sp>
        <p:nvSpPr>
          <p:cNvPr id="141" name="Shape 141"/>
          <p:cNvSpPr/>
          <p:nvPr/>
        </p:nvSpPr>
        <p:spPr>
          <a:xfrm>
            <a:off x="4594375" y="1290050"/>
            <a:ext cx="3182700" cy="348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 descr="14274357_1178234542240702_742853779_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125" y="1467787"/>
            <a:ext cx="1102700" cy="11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850074" y="2851129"/>
            <a:ext cx="8949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865233" y="3074937"/>
            <a:ext cx="7122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824573" y="3289218"/>
            <a:ext cx="9459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848285" y="3527323"/>
            <a:ext cx="7461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แผนก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865229" y="3727326"/>
            <a:ext cx="1464300" cy="1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48" name="Shape 148">
            <a:hlinkClick r:id="rId4" action="ppaction://hlinksldjump"/>
          </p:cNvPr>
          <p:cNvSpPr/>
          <p:nvPr/>
        </p:nvSpPr>
        <p:spPr>
          <a:xfrm>
            <a:off x="6996850" y="698613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บันทึกข้อมูล</a:t>
            </a:r>
          </a:p>
        </p:txBody>
      </p:sp>
      <p:sp>
        <p:nvSpPr>
          <p:cNvPr id="149" name="Shape 149"/>
          <p:cNvSpPr/>
          <p:nvPr/>
        </p:nvSpPr>
        <p:spPr>
          <a:xfrm>
            <a:off x="5963300" y="283881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katai1211</a:t>
            </a:r>
          </a:p>
        </p:txBody>
      </p:sp>
      <p:sp>
        <p:nvSpPr>
          <p:cNvPr id="150" name="Shape 150"/>
          <p:cNvSpPr/>
          <p:nvPr/>
        </p:nvSpPr>
        <p:spPr>
          <a:xfrm>
            <a:off x="5963300" y="30609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1234</a:t>
            </a:r>
          </a:p>
        </p:txBody>
      </p:sp>
      <p:sp>
        <p:nvSpPr>
          <p:cNvPr id="151" name="Shape 151"/>
          <p:cNvSpPr/>
          <p:nvPr/>
        </p:nvSpPr>
        <p:spPr>
          <a:xfrm>
            <a:off x="5963300" y="328307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ธารทิพย์</a:t>
            </a:r>
          </a:p>
        </p:txBody>
      </p:sp>
      <p:sp>
        <p:nvSpPr>
          <p:cNvPr id="152" name="Shape 152"/>
          <p:cNvSpPr/>
          <p:nvPr/>
        </p:nvSpPr>
        <p:spPr>
          <a:xfrm>
            <a:off x="5963300" y="351305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IT</a:t>
            </a:r>
          </a:p>
        </p:txBody>
      </p:sp>
      <p:sp>
        <p:nvSpPr>
          <p:cNvPr id="153" name="Shape 153"/>
          <p:cNvSpPr/>
          <p:nvPr/>
        </p:nvSpPr>
        <p:spPr>
          <a:xfrm>
            <a:off x="5963300" y="3727325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/>
              <a:t>0946365086</a:t>
            </a:r>
          </a:p>
        </p:txBody>
      </p:sp>
      <p:sp>
        <p:nvSpPr>
          <p:cNvPr id="154" name="Shape 154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55" name="Shape 155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156" name="Shape 156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157" name="Shape 157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59" name="Shape 159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160" name="Shape 160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61" name="Shape 161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162" name="Shape 162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163" name="Shape 163">
            <a:hlinkClick r:id="rId4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164" name="Shape 164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208059" y="1061587"/>
            <a:ext cx="2112900" cy="4530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h" sz="3000" b="1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910412" y="1679550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910412" y="2470898"/>
            <a:ext cx="8340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172" name="Shape 172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173" name="Shape 173"/>
          <p:cNvSpPr/>
          <p:nvPr/>
        </p:nvSpPr>
        <p:spPr>
          <a:xfrm>
            <a:off x="2676850" y="730750"/>
            <a:ext cx="3545700" cy="416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676850" y="556400"/>
            <a:ext cx="3545700" cy="4530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" sz="3000" b="1" dirty="0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เพิ่มข้อมูลผู้ใช้งาน</a:t>
            </a:r>
          </a:p>
        </p:txBody>
      </p:sp>
      <p:sp>
        <p:nvSpPr>
          <p:cNvPr id="175" name="Shape 175"/>
          <p:cNvSpPr/>
          <p:nvPr/>
        </p:nvSpPr>
        <p:spPr>
          <a:xfrm>
            <a:off x="3384299" y="4295275"/>
            <a:ext cx="940500" cy="367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id="176" name="Shape 176" descr="checke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408" y="4364883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>
            <a:hlinkClick r:id="rId4" action="ppaction://hlinksldjump"/>
          </p:cNvPr>
          <p:cNvSpPr/>
          <p:nvPr/>
        </p:nvSpPr>
        <p:spPr>
          <a:xfrm>
            <a:off x="4549101" y="4284025"/>
            <a:ext cx="994500" cy="36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 dirty="0"/>
              <a:t>Cancel</a:t>
            </a:r>
          </a:p>
        </p:txBody>
      </p:sp>
      <p:pic>
        <p:nvPicPr>
          <p:cNvPr id="178" name="Shape 178" descr="can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766" y="4350471"/>
            <a:ext cx="191260" cy="22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3073898" y="1460575"/>
            <a:ext cx="940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ชื่อผู้ใช้งาน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089533" y="1745107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รหัสผ่าน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046897" y="2097425"/>
            <a:ext cx="994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ชื่อพนักงาน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089410" y="2791184"/>
            <a:ext cx="7488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ที่อยู่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071665" y="2468919"/>
            <a:ext cx="784500" cy="2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นามสกุล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9150" y="3105275"/>
            <a:ext cx="11424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เบอร์โทรติดต่อ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046898" y="3437675"/>
            <a:ext cx="9945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049150" y="3766650"/>
            <a:ext cx="1068300" cy="30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รหัสประชาชน</a:t>
            </a:r>
          </a:p>
        </p:txBody>
      </p:sp>
      <p:sp>
        <p:nvSpPr>
          <p:cNvPr id="187" name="Shape 187"/>
          <p:cNvSpPr/>
          <p:nvPr/>
        </p:nvSpPr>
        <p:spPr>
          <a:xfrm>
            <a:off x="4117468" y="1488784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117468" y="182833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117468" y="2112696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117468" y="246581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117468" y="2785807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117468" y="3176178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117468" y="3475263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117468" y="3801424"/>
            <a:ext cx="1313100" cy="22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01" name="Shape 201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>
            <a:hlinkClick r:id="rId3" action="ppaction://hlinksldjump"/>
          </p:cNvPr>
          <p:cNvSpPr/>
          <p:nvPr/>
        </p:nvSpPr>
        <p:spPr>
          <a:xfrm>
            <a:off x="3216725" y="684950"/>
            <a:ext cx="8928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03" name="Shape 203"/>
          <p:cNvSpPr/>
          <p:nvPr/>
        </p:nvSpPr>
        <p:spPr>
          <a:xfrm>
            <a:off x="4206350" y="684950"/>
            <a:ext cx="18342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จัดการข้อมูลทรัพย์สิน</a:t>
            </a:r>
          </a:p>
        </p:txBody>
      </p:sp>
      <p:sp>
        <p:nvSpPr>
          <p:cNvPr id="204" name="Shape 204"/>
          <p:cNvSpPr/>
          <p:nvPr/>
        </p:nvSpPr>
        <p:spPr>
          <a:xfrm>
            <a:off x="3203300" y="1652350"/>
            <a:ext cx="27468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040450" y="1652350"/>
            <a:ext cx="2862000" cy="32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100" y="1849800"/>
            <a:ext cx="831300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4175" y="18498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3637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252425" y="246577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10" name="Shape 210"/>
          <p:cNvSpPr/>
          <p:nvPr/>
        </p:nvSpPr>
        <p:spPr>
          <a:xfrm>
            <a:off x="7389700" y="664125"/>
            <a:ext cx="1401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>
            <a:hlinkClick r:id="rId7" action="ppaction://hlinksldjump"/>
          </p:cNvPr>
          <p:cNvSpPr/>
          <p:nvPr/>
        </p:nvSpPr>
        <p:spPr>
          <a:xfrm>
            <a:off x="6137375" y="70282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เพิ่มข้อมูล</a:t>
            </a:r>
          </a:p>
        </p:txBody>
      </p:sp>
      <p:sp>
        <p:nvSpPr>
          <p:cNvPr id="213" name="Shape 213"/>
          <p:cNvSpPr/>
          <p:nvPr/>
        </p:nvSpPr>
        <p:spPr>
          <a:xfrm>
            <a:off x="3189300" y="1373475"/>
            <a:ext cx="5738400" cy="4344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>
            <a:hlinkClick r:id="rId8" action="ppaction://hlinksldjump"/>
          </p:cNvPr>
          <p:cNvSpPr/>
          <p:nvPr/>
        </p:nvSpPr>
        <p:spPr>
          <a:xfrm>
            <a:off x="330455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215" name="Shape 215"/>
          <p:cNvSpPr/>
          <p:nvPr/>
        </p:nvSpPr>
        <p:spPr>
          <a:xfrm>
            <a:off x="410465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216" name="Shape 216"/>
          <p:cNvSpPr/>
          <p:nvPr/>
        </p:nvSpPr>
        <p:spPr>
          <a:xfrm>
            <a:off x="51057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217" name="Shape 217"/>
          <p:cNvSpPr/>
          <p:nvPr/>
        </p:nvSpPr>
        <p:spPr>
          <a:xfrm>
            <a:off x="6157400" y="1434075"/>
            <a:ext cx="7239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แก้ไข</a:t>
            </a:r>
          </a:p>
        </p:txBody>
      </p:sp>
      <p:sp>
        <p:nvSpPr>
          <p:cNvPr id="218" name="Shape 218"/>
          <p:cNvSpPr/>
          <p:nvPr/>
        </p:nvSpPr>
        <p:spPr>
          <a:xfrm>
            <a:off x="7012400" y="1434075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ลบข้อมูล</a:t>
            </a:r>
          </a:p>
        </p:txBody>
      </p:sp>
      <p:sp>
        <p:nvSpPr>
          <p:cNvPr id="219" name="Shape 219"/>
          <p:cNvSpPr/>
          <p:nvPr/>
        </p:nvSpPr>
        <p:spPr>
          <a:xfrm>
            <a:off x="8009150" y="1434075"/>
            <a:ext cx="831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รายงาน</a:t>
            </a:r>
          </a:p>
        </p:txBody>
      </p:sp>
      <p:sp>
        <p:nvSpPr>
          <p:cNvPr id="220" name="Shape 220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1" name="Shape 221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22" name="Shape 222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223" name="Shape 223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25" name="Shape 225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226" name="Shape 22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27" name="Shape 22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228" name="Shape 228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29" name="Shape 229">
            <a:hlinkClick r:id="rId3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230" name="Shape 230" descr="gir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36" name="Shape 236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7" name="Shape 237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238" name="Shape 238"/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39" name="Shape 239">
            <a:hlinkClick r:id="rId3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sp>
        <p:nvSpPr>
          <p:cNvPr id="240" name="Shape 240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>
            <a:hlinkClick r:id="rId4" action="ppaction://hlinksldjump"/>
          </p:cNvPr>
          <p:cNvSpPr/>
          <p:nvPr/>
        </p:nvSpPr>
        <p:spPr>
          <a:xfrm>
            <a:off x="4261575" y="664125"/>
            <a:ext cx="8943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242" name="Shape 242"/>
          <p:cNvSpPr/>
          <p:nvPr/>
        </p:nvSpPr>
        <p:spPr>
          <a:xfrm>
            <a:off x="4594375" y="1221075"/>
            <a:ext cx="3182700" cy="362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625" y="1325027"/>
            <a:ext cx="894300" cy="8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>
            <a:hlinkClick r:id="rId3" action="ppaction://hlinksldjump"/>
          </p:cNvPr>
          <p:cNvSpPr/>
          <p:nvPr/>
        </p:nvSpPr>
        <p:spPr>
          <a:xfrm>
            <a:off x="5224063" y="664125"/>
            <a:ext cx="1923300" cy="3132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3F3F3"/>
                </a:solidFill>
              </a:rPr>
              <a:t>จัดการข้อมูลทรัพย์สิน</a:t>
            </a:r>
          </a:p>
        </p:txBody>
      </p:sp>
      <p:sp>
        <p:nvSpPr>
          <p:cNvPr id="245" name="Shape 245">
            <a:hlinkClick r:id="rId4" action="ppaction://hlinksldjump"/>
          </p:cNvPr>
          <p:cNvSpPr/>
          <p:nvPr/>
        </p:nvSpPr>
        <p:spPr>
          <a:xfrm>
            <a:off x="7215575" y="664125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บันทึกข้อมูล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772275" y="2230125"/>
            <a:ext cx="3000000" cy="24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รุ่น 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ที่ตั้งสินทรัพย์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 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ประเภทสินทรัพย์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พนักงานผู้รับผิดชอบ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วันที่ซื้อ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หน่วยนับ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ซื้อจาก</a:t>
            </a:r>
          </a:p>
          <a:p>
            <a:pPr lvl="0" rtl="0">
              <a:spcBef>
                <a:spcPts val="0"/>
              </a:spcBef>
              <a:buNone/>
            </a:pPr>
            <a:r>
              <a:rPr lang="th" sz="1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ราคาซื้อ</a:t>
            </a:r>
          </a:p>
        </p:txBody>
      </p:sp>
      <p:sp>
        <p:nvSpPr>
          <p:cNvPr id="247" name="Shape 247"/>
          <p:cNvSpPr/>
          <p:nvPr/>
        </p:nvSpPr>
        <p:spPr>
          <a:xfrm>
            <a:off x="6173775" y="37170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173775" y="40526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173775" y="438823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6173775" y="3060963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6173775" y="33786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173775" y="2743250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173775" y="2403688"/>
            <a:ext cx="1501500" cy="2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 descr="gir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2987700" y="614925"/>
            <a:ext cx="2982600" cy="5352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th" sz="3000" b="1">
                <a:solidFill>
                  <a:srgbClr val="000000"/>
                </a:solidFill>
                <a:latin typeface="FreesiaUPC"/>
                <a:ea typeface="FreesiaUPC"/>
                <a:cs typeface="FreesiaUPC"/>
                <a:sym typeface="FreesiaUPC"/>
              </a:rPr>
              <a:t>เพิ่มข้อมูลสินทรัพย์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5390888" y="13446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หน่วยนับ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390888" y="18008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ซื้อจาก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5390888" y="227917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/>
              <a:t>ราคาซื้อ</a:t>
            </a:r>
          </a:p>
        </p:txBody>
      </p:sp>
      <p:sp>
        <p:nvSpPr>
          <p:cNvPr id="263" name="Shape 263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</a:t>
            </a:r>
          </a:p>
        </p:txBody>
      </p:sp>
      <p:sp>
        <p:nvSpPr>
          <p:cNvPr id="264" name="Shape 264"/>
          <p:cNvSpPr/>
          <p:nvPr/>
        </p:nvSpPr>
        <p:spPr>
          <a:xfrm>
            <a:off x="2633425" y="224250"/>
            <a:ext cx="4076400" cy="491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633425" y="18350"/>
            <a:ext cx="4076400" cy="535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30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เพิ่มข้อมูลสินทรัพย์</a:t>
            </a:r>
          </a:p>
        </p:txBody>
      </p:sp>
      <p:sp>
        <p:nvSpPr>
          <p:cNvPr id="266" name="Shape 266"/>
          <p:cNvSpPr/>
          <p:nvPr/>
        </p:nvSpPr>
        <p:spPr>
          <a:xfrm>
            <a:off x="3456725" y="443357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/>
              <a:t>OK</a:t>
            </a:r>
          </a:p>
        </p:txBody>
      </p:sp>
      <p:pic>
        <p:nvPicPr>
          <p:cNvPr id="267" name="Shape 267" descr="checke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500" y="45157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>
            <a:hlinkClick r:id="rId4" action="ppaction://hlinksldjump"/>
          </p:cNvPr>
          <p:cNvSpPr/>
          <p:nvPr/>
        </p:nvSpPr>
        <p:spPr>
          <a:xfrm>
            <a:off x="4880825" y="4420275"/>
            <a:ext cx="1107300" cy="4344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th" dirty="0"/>
              <a:t>Cancel</a:t>
            </a:r>
          </a:p>
        </p:txBody>
      </p:sp>
      <p:pic>
        <p:nvPicPr>
          <p:cNvPr id="269" name="Shape 269" descr="can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075" y="4502475"/>
            <a:ext cx="27000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/>
        </p:nvSpPr>
        <p:spPr>
          <a:xfrm>
            <a:off x="2851575" y="760550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รหัสสินทรัพย์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851575" y="1103951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ชื่อสินทรัพย์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851575" y="17449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ที่ตั้งสินทรัพย์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867775" y="2756875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วันที่ซื้อ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851575" y="2117163"/>
            <a:ext cx="14409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ประเภทสินทรัพย์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851575" y="1420812"/>
            <a:ext cx="1057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จำนวน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851575" y="2423971"/>
            <a:ext cx="1636200" cy="34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พนักงานผู้รับผิดชอบ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867763" y="3102900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หน่วยนับ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867763" y="3432025"/>
            <a:ext cx="18219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ซื้อจาก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867763" y="3768225"/>
            <a:ext cx="1177200" cy="36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" sz="1200"/>
              <a:t>ราคาซื้อ</a:t>
            </a:r>
          </a:p>
        </p:txBody>
      </p:sp>
      <p:sp>
        <p:nvSpPr>
          <p:cNvPr id="280" name="Shape 280"/>
          <p:cNvSpPr/>
          <p:nvPr/>
        </p:nvSpPr>
        <p:spPr>
          <a:xfrm>
            <a:off x="4271500" y="76753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271500" y="1117425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271500" y="146728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271500" y="1856175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271500" y="2273175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271500" y="2651050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271500" y="311203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271500" y="3465225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4271500" y="3850388"/>
            <a:ext cx="18537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0" y="-14025"/>
            <a:ext cx="9158100" cy="434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sz="2400" b="1">
                <a:solidFill>
                  <a:srgbClr val="FFFFFF"/>
                </a:solidFill>
                <a:latin typeface="DilleniaUPC"/>
                <a:ea typeface="DilleniaUPC"/>
                <a:cs typeface="DilleniaUPC"/>
                <a:sym typeface="DilleniaUPC"/>
              </a:rPr>
              <a:t>ระบบการจัดการทะเบียนสินทรัพย์ บริษัทนพดลพาณิชย์</a:t>
            </a:r>
          </a:p>
        </p:txBody>
      </p:sp>
      <p:sp>
        <p:nvSpPr>
          <p:cNvPr id="294" name="Shape 294"/>
          <p:cNvSpPr/>
          <p:nvPr/>
        </p:nvSpPr>
        <p:spPr>
          <a:xfrm>
            <a:off x="154175" y="540450"/>
            <a:ext cx="2746800" cy="15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th" sz="1200" i="1">
                <a:solidFill>
                  <a:srgbClr val="0089CF"/>
                </a:solidFill>
                <a:highlight>
                  <a:srgbClr val="F6F6F6"/>
                </a:highlight>
              </a:rPr>
              <a:t>ติดต่อนพดลพานิช (สำนักงานใหญ่)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highlight>
                <a:srgbClr val="F6F6F6"/>
              </a:highlight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392 ถ.เชียงใหม่-ลำปาง ตำบลฟ้าฮ่าม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อำเภอเมือง จังหวัดเชียงใหม่ 50000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โทร. 053 261 000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th" sz="1200">
                <a:highlight>
                  <a:srgbClr val="F6F6F6"/>
                </a:highlight>
              </a:rPr>
              <a:t>อีเมล : sale@nopadol.com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7F7F7F"/>
              </a:solidFill>
              <a:highlight>
                <a:srgbClr val="F6F6F6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4D4D4D"/>
              </a:solidFill>
              <a:highlight>
                <a:srgbClr val="F6F6F6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95" name="Shape 295"/>
          <p:cNvSpPr/>
          <p:nvPr/>
        </p:nvSpPr>
        <p:spPr>
          <a:xfrm>
            <a:off x="154175" y="2230125"/>
            <a:ext cx="2746800" cy="282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th" sz="1200"/>
              <a:t>ตำแหน่งงาน :</a:t>
            </a:r>
          </a:p>
        </p:txBody>
      </p:sp>
      <p:sp>
        <p:nvSpPr>
          <p:cNvPr id="296" name="Shape 296"/>
          <p:cNvSpPr/>
          <p:nvPr/>
        </p:nvSpPr>
        <p:spPr>
          <a:xfrm>
            <a:off x="154175" y="2230125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pic>
        <p:nvPicPr>
          <p:cNvPr id="297" name="Shape 297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13" y="2742600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/>
          <p:nvPr/>
        </p:nvSpPr>
        <p:spPr>
          <a:xfrm>
            <a:off x="345400" y="4610925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แก้ไขข้อมูล</a:t>
            </a:r>
          </a:p>
        </p:txBody>
      </p:sp>
      <p:sp>
        <p:nvSpPr>
          <p:cNvPr id="299" name="Shape 299"/>
          <p:cNvSpPr/>
          <p:nvPr/>
        </p:nvSpPr>
        <p:spPr>
          <a:xfrm>
            <a:off x="1601300" y="46108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/>
              <a:t>ยกเลิก</a:t>
            </a:r>
          </a:p>
        </p:txBody>
      </p:sp>
      <p:sp>
        <p:nvSpPr>
          <p:cNvPr id="300" name="Shape 300"/>
          <p:cNvSpPr/>
          <p:nvPr/>
        </p:nvSpPr>
        <p:spPr>
          <a:xfrm>
            <a:off x="3055275" y="540450"/>
            <a:ext cx="5956200" cy="4518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3183675" y="1172500"/>
            <a:ext cx="5699400" cy="370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3780225" y="1564900"/>
            <a:ext cx="11961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Serial Number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348825" y="1564900"/>
            <a:ext cx="431400" cy="7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No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5485800" y="1564900"/>
            <a:ext cx="8310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ชื่อผู้ใช้งาน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240600" y="1564900"/>
            <a:ext cx="7113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แผนก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381375" y="156490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สถานะ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948988" y="1564900"/>
            <a:ext cx="6345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ประเภท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6752275" y="1564900"/>
            <a:ext cx="8526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จุดใช้งาน</a:t>
            </a:r>
          </a:p>
        </p:txBody>
      </p:sp>
      <p:cxnSp>
        <p:nvCxnSpPr>
          <p:cNvPr id="309" name="Shape 309"/>
          <p:cNvCxnSpPr/>
          <p:nvPr/>
        </p:nvCxnSpPr>
        <p:spPr>
          <a:xfrm rot="10800000" flipH="1">
            <a:off x="3165225" y="2114175"/>
            <a:ext cx="5712300" cy="3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0" name="Shape 310"/>
          <p:cNvCxnSpPr/>
          <p:nvPr/>
        </p:nvCxnSpPr>
        <p:spPr>
          <a:xfrm>
            <a:off x="3780225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1" name="Shape 311"/>
          <p:cNvCxnSpPr/>
          <p:nvPr/>
        </p:nvCxnSpPr>
        <p:spPr>
          <a:xfrm>
            <a:off x="4932750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2" name="Shape 312"/>
          <p:cNvCxnSpPr/>
          <p:nvPr/>
        </p:nvCxnSpPr>
        <p:spPr>
          <a:xfrm>
            <a:off x="5534625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3" name="Shape 313"/>
          <p:cNvCxnSpPr/>
          <p:nvPr/>
        </p:nvCxnSpPr>
        <p:spPr>
          <a:xfrm>
            <a:off x="6240600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4" name="Shape 314"/>
          <p:cNvCxnSpPr/>
          <p:nvPr/>
        </p:nvCxnSpPr>
        <p:spPr>
          <a:xfrm>
            <a:off x="6790975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5" name="Shape 315"/>
          <p:cNvCxnSpPr/>
          <p:nvPr/>
        </p:nvCxnSpPr>
        <p:spPr>
          <a:xfrm>
            <a:off x="7402900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6" name="Shape 316">
            <a:hlinkClick r:id="rId4" action="ppaction://hlinksldjump"/>
          </p:cNvPr>
          <p:cNvSpPr/>
          <p:nvPr/>
        </p:nvSpPr>
        <p:spPr>
          <a:xfrm>
            <a:off x="3216725" y="684950"/>
            <a:ext cx="9249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>
                <a:solidFill>
                  <a:srgbClr val="FFFFFF"/>
                </a:solidFill>
              </a:rPr>
              <a:t>หน้าหลัก</a:t>
            </a:r>
          </a:p>
        </p:txBody>
      </p:sp>
      <p:sp>
        <p:nvSpPr>
          <p:cNvPr id="317" name="Shape 317"/>
          <p:cNvSpPr/>
          <p:nvPr/>
        </p:nvSpPr>
        <p:spPr>
          <a:xfrm>
            <a:off x="7077600" y="664125"/>
            <a:ext cx="1713600" cy="31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4582876" y="600250"/>
            <a:ext cx="2291700" cy="39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h" sz="2000" b="1">
                <a:solidFill>
                  <a:srgbClr val="980000"/>
                </a:solidFill>
                <a:latin typeface="Angsana New"/>
                <a:ea typeface="Angsana New"/>
                <a:cs typeface="Angsana New"/>
                <a:sym typeface="Angsana New"/>
              </a:rPr>
              <a:t>ตรวจสอบสถานะการใช้งาน</a:t>
            </a: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98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3400" y="664125"/>
            <a:ext cx="313200" cy="31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Shape 320"/>
          <p:cNvCxnSpPr/>
          <p:nvPr/>
        </p:nvCxnSpPr>
        <p:spPr>
          <a:xfrm>
            <a:off x="7878550" y="1564900"/>
            <a:ext cx="0" cy="228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21" name="Shape 321" descr="if_58_Cross_Circle_Remove_Delete_186421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7200" y="2269125"/>
            <a:ext cx="4314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 descr="if_pencil_1055013.png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3550" y="2249625"/>
            <a:ext cx="392400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7935750" y="1572675"/>
            <a:ext cx="831000" cy="43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" sz="2000">
                <a:latin typeface="LilyUPC"/>
                <a:ea typeface="LilyUPC"/>
                <a:cs typeface="LilyUPC"/>
                <a:sym typeface="LilyUPC"/>
              </a:rPr>
              <a:t>แก้ไข  ลบ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 flipH="1">
            <a:off x="3204350" y="1533050"/>
            <a:ext cx="5638200" cy="3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5" name="Shape 325"/>
          <p:cNvCxnSpPr/>
          <p:nvPr/>
        </p:nvCxnSpPr>
        <p:spPr>
          <a:xfrm>
            <a:off x="3165225" y="3870000"/>
            <a:ext cx="5749200" cy="6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3177600" y="2670800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27" name="Shape 327"/>
          <p:cNvCxnSpPr/>
          <p:nvPr/>
        </p:nvCxnSpPr>
        <p:spPr>
          <a:xfrm rot="10800000" flipH="1">
            <a:off x="3167300" y="3243713"/>
            <a:ext cx="5712300" cy="2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8" name="Shape 328"/>
          <p:cNvSpPr/>
          <p:nvPr/>
        </p:nvSpPr>
        <p:spPr>
          <a:xfrm>
            <a:off x="154175" y="932850"/>
            <a:ext cx="2746800" cy="4126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ยินดีต้อนรับคุณ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ชื่อผู้ใช้ระบบ :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th" sz="1200">
                <a:solidFill>
                  <a:schemeClr val="dk1"/>
                </a:solidFill>
              </a:rPr>
              <a:t>ตำแหน่งงาน :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29" name="Shape 329"/>
          <p:cNvSpPr/>
          <p:nvPr/>
        </p:nvSpPr>
        <p:spPr>
          <a:xfrm>
            <a:off x="154188" y="540450"/>
            <a:ext cx="2746800" cy="3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>
                <a:solidFill>
                  <a:srgbClr val="FFFFFF"/>
                </a:solidFill>
              </a:rPr>
              <a:t>ยินดีต้อนรับเข้าสู่ระบบ</a:t>
            </a:r>
          </a:p>
        </p:txBody>
      </p:sp>
      <p:sp>
        <p:nvSpPr>
          <p:cNvPr id="330" name="Shape 330">
            <a:hlinkClick r:id="rId9" action="ppaction://hlinksldjump"/>
          </p:cNvPr>
          <p:cNvSpPr/>
          <p:nvPr/>
        </p:nvSpPr>
        <p:spPr>
          <a:xfrm>
            <a:off x="329000" y="4075050"/>
            <a:ext cx="1196100" cy="313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แก้ไขข้อมูล</a:t>
            </a:r>
          </a:p>
        </p:txBody>
      </p:sp>
      <p:sp>
        <p:nvSpPr>
          <p:cNvPr id="331" name="Shape 331">
            <a:hlinkClick r:id="rId10" action="ppaction://hlinksldjump"/>
          </p:cNvPr>
          <p:cNvSpPr/>
          <p:nvPr/>
        </p:nvSpPr>
        <p:spPr>
          <a:xfrm>
            <a:off x="1601300" y="4075050"/>
            <a:ext cx="1131600" cy="3132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th" dirty="0"/>
              <a:t>ยกเลิก</a:t>
            </a:r>
          </a:p>
        </p:txBody>
      </p:sp>
      <p:pic>
        <p:nvPicPr>
          <p:cNvPr id="332" name="Shape 332" descr="gir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881" y="1185156"/>
            <a:ext cx="924900" cy="9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 descr="if_58_Cross_Circle_Remove_Delete_186421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2375" y="2794988"/>
            <a:ext cx="4314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 descr="if_pencil_1055013.png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8725" y="2814488"/>
            <a:ext cx="392400" cy="3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 descr="if_58_Cross_Circle_Remove_Delete_186421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2375" y="3359875"/>
            <a:ext cx="431400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 descr="if_pencil_1055013.png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8725" y="3379375"/>
            <a:ext cx="392400" cy="3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1201</Words>
  <Application>Microsoft Office PowerPoint</Application>
  <PresentationFormat>นำเสนอทางหน้าจอ (16:9)</PresentationFormat>
  <Paragraphs>505</Paragraphs>
  <Slides>16</Slides>
  <Notes>16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16</vt:i4>
      </vt:variant>
    </vt:vector>
  </HeadingPairs>
  <TitlesOfParts>
    <vt:vector size="24" baseType="lpstr">
      <vt:lpstr>Angsana New</vt:lpstr>
      <vt:lpstr>AngsanaUPC</vt:lpstr>
      <vt:lpstr>Arial</vt:lpstr>
      <vt:lpstr>DilleniaUPC</vt:lpstr>
      <vt:lpstr>FreesiaUPC</vt:lpstr>
      <vt:lpstr>LilyUPC</vt:lpstr>
      <vt:lpstr>TH Sarabun New</vt:lpstr>
      <vt:lpstr>Simple Light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เพิ่มข้อมูลสินทรัพย์ </vt:lpstr>
      <vt:lpstr>งานนำเสนอ PowerPoint</vt:lpstr>
      <vt:lpstr>งานนำเสนอ PowerPoint</vt:lpstr>
      <vt:lpstr>เพิ่มข้อมูลสินทรัพย์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รายงานทะเบียนสินทรัพย์ บริษัทนพดลพาณิชย์ </vt:lpstr>
      <vt:lpstr>รายงานการเบิก บริษัทนพดลพาณิชย์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cp:lastModifiedBy>Sittichai  Wongfun</cp:lastModifiedBy>
  <cp:revision>6</cp:revision>
  <dcterms:modified xsi:type="dcterms:W3CDTF">2017-10-31T03:40:05Z</dcterms:modified>
</cp:coreProperties>
</file>