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74" r:id="rId13"/>
    <p:sldId id="273" r:id="rId14"/>
    <p:sldId id="278" r:id="rId15"/>
    <p:sldId id="280" r:id="rId16"/>
    <p:sldId id="279" r:id="rId17"/>
    <p:sldId id="266" r:id="rId18"/>
    <p:sldId id="269" r:id="rId19"/>
    <p:sldId id="270" r:id="rId20"/>
    <p:sldId id="271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สไตล์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สไตล์สีเข้ม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สไตล์สีเข้ม 2 - เน้น 3/เน้น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สไตล์สีเข้ม 2 - เน้น 5/เน้น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สไตล์สีเข้ม 2 - เน้น 1/เน้น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สไตล์สีปานกลาง 4 - เน้น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สไตล์สีปานกลาง 3 - เน้น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สไตล์สีปานกลาง 3 - เน้น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สไตล์สีปานกลาง 2 - เน้น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สไตล์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สไตล์สีอ่อน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สไตล์สีอ่อน 2 - เน้น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สไตล์สีอ่อน 2 - เน้น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สไตล์สีอ่อน 3 - เน้น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สไตล์สีอ่อน 3 - เน้น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สไตล์สีอ่อน 3 - เน้น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สไตล์สีปานกลาง 3 - เน้น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FD4443E-F989-4FC4-A0C8-D5A2AF1F390B}" styleName="สไตล์สีเข้ม 1 - เน้น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สไตล์สีเข้ม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สไตล์สีเข้ม 1 - เน้น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สไตล์สีปานกลาง 3 - เน้น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สไตล์สีปานกลาง 4 - เน้น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660"/>
  </p:normalViewPr>
  <p:slideViewPr>
    <p:cSldViewPr snapToGrid="0">
      <p:cViewPr varScale="1">
        <p:scale>
          <a:sx n="93" d="100"/>
          <a:sy n="93" d="100"/>
        </p:scale>
        <p:origin x="7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33746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3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212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802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439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539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109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378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653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536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461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08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769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65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426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43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965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700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615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152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87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th" sz="1000">
                <a:solidFill>
                  <a:schemeClr val="dk2"/>
                </a:solidFill>
              </a:rPr>
              <a:t>‹#›</a:t>
            </a:fld>
            <a:endParaRPr lang="th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9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.xml"/><Relationship Id="rId5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13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slide" Target="slide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11" Type="http://schemas.openxmlformats.org/officeDocument/2006/relationships/slide" Target="slide13.xml"/><Relationship Id="rId5" Type="http://schemas.openxmlformats.org/officeDocument/2006/relationships/slide" Target="slide4.xml"/><Relationship Id="rId10" Type="http://schemas.openxmlformats.org/officeDocument/2006/relationships/image" Target="../media/image18.png"/><Relationship Id="rId4" Type="http://schemas.openxmlformats.org/officeDocument/2006/relationships/hyperlink" Target="#slide=id.g28f50536d4_0_0"/><Relationship Id="rId9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12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11" Type="http://schemas.openxmlformats.org/officeDocument/2006/relationships/image" Target="../media/image19.png"/><Relationship Id="rId5" Type="http://schemas.openxmlformats.org/officeDocument/2006/relationships/slide" Target="slide4.xml"/><Relationship Id="rId10" Type="http://schemas.openxmlformats.org/officeDocument/2006/relationships/image" Target="../media/image18.png"/><Relationship Id="rId4" Type="http://schemas.openxmlformats.org/officeDocument/2006/relationships/hyperlink" Target="#slide=id.g28f50536d4_0_0"/><Relationship Id="rId9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hyperlink" Target="#slide=id.g28f50536d4_0_0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slide" Target="slide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16.xml"/><Relationship Id="rId4" Type="http://schemas.openxmlformats.org/officeDocument/2006/relationships/slide" Target="slide2.xml"/><Relationship Id="rId9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0.xml"/><Relationship Id="rId5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slide" Target="slide11.xml"/><Relationship Id="rId1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2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4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0.png"/><Relationship Id="rId7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slide" Target="slide2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350700" y="769550"/>
            <a:ext cx="5514300" cy="3995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377775" y="769550"/>
            <a:ext cx="2700900" cy="654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h" sz="3000" b="1">
                <a:latin typeface="DilleniaUPC"/>
                <a:ea typeface="DilleniaUPC"/>
                <a:cs typeface="DilleniaUPC"/>
                <a:sym typeface="DilleniaUPC"/>
              </a:rPr>
              <a:t> หน้าหลัก</a:t>
            </a:r>
          </a:p>
        </p:txBody>
      </p:sp>
      <p:pic>
        <p:nvPicPr>
          <p:cNvPr id="56" name="Shape 56" descr="home-1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5" y="861450"/>
            <a:ext cx="434400" cy="4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58" name="Shape 58"/>
          <p:cNvSpPr/>
          <p:nvPr/>
        </p:nvSpPr>
        <p:spPr>
          <a:xfrm>
            <a:off x="377775" y="1736925"/>
            <a:ext cx="2700900" cy="953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3000" b="1">
                <a:latin typeface="DilleniaUPC"/>
                <a:ea typeface="DilleniaUPC"/>
                <a:cs typeface="DilleniaUPC"/>
                <a:sym typeface="DilleniaUPC"/>
              </a:rPr>
              <a:t>- ยินดีต้อนรับ -  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th" sz="3000" b="1">
                <a:latin typeface="DilleniaUPC"/>
                <a:ea typeface="DilleniaUPC"/>
                <a:cs typeface="DilleniaUPC"/>
                <a:sym typeface="DilleniaUPC"/>
              </a:rPr>
              <a:t>         เข้าสู่ระบบ</a:t>
            </a:r>
          </a:p>
        </p:txBody>
      </p:sp>
      <p:sp>
        <p:nvSpPr>
          <p:cNvPr id="59" name="Shape 59"/>
          <p:cNvSpPr/>
          <p:nvPr/>
        </p:nvSpPr>
        <p:spPr>
          <a:xfrm>
            <a:off x="377775" y="3003400"/>
            <a:ext cx="2700900" cy="176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400" b="1">
                <a:latin typeface="DilleniaUPC"/>
                <a:ea typeface="DilleniaUPC"/>
                <a:cs typeface="DilleniaUPC"/>
                <a:sym typeface="DilleniaUPC"/>
              </a:rPr>
              <a:t>ชื่อผู้ใช้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2400" b="1">
                <a:latin typeface="DilleniaUPC"/>
                <a:ea typeface="DilleniaUPC"/>
                <a:cs typeface="DilleniaUPC"/>
                <a:sym typeface="DilleniaUPC"/>
              </a:rPr>
              <a:t>รหัสผ่าน</a:t>
            </a:r>
          </a:p>
        </p:txBody>
      </p:sp>
      <p:sp>
        <p:nvSpPr>
          <p:cNvPr id="60" name="Shape 60"/>
          <p:cNvSpPr/>
          <p:nvPr/>
        </p:nvSpPr>
        <p:spPr>
          <a:xfrm>
            <a:off x="1369575" y="3247825"/>
            <a:ext cx="14988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369575" y="3625550"/>
            <a:ext cx="14988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>
            <a:hlinkClick r:id="rId4" action="ppaction://hlinksldjump"/>
          </p:cNvPr>
          <p:cNvSpPr/>
          <p:nvPr/>
        </p:nvSpPr>
        <p:spPr>
          <a:xfrm>
            <a:off x="1369575" y="4164025"/>
            <a:ext cx="1107300" cy="4344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Login</a:t>
            </a:r>
          </a:p>
        </p:txBody>
      </p:sp>
      <p:pic>
        <p:nvPicPr>
          <p:cNvPr id="63" name="Shape 63" descr="logi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7400" y="4257400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7725" y="157662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342" name="Shape 342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43" name="Shape 343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344" name="Shape 344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345" name="Shape 345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347" name="Shape 347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348" name="Shape 348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3183675" y="1172500"/>
            <a:ext cx="5699400" cy="37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3583750" y="2153800"/>
            <a:ext cx="11961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Serial Number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583750" y="1744250"/>
            <a:ext cx="431400" cy="74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No.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3589125" y="2922050"/>
            <a:ext cx="8310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ชื่อผู้ใช้งาน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3572775" y="3280250"/>
            <a:ext cx="7113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แผนก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3604750" y="2514000"/>
            <a:ext cx="6345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ประเภท</a:t>
            </a:r>
          </a:p>
        </p:txBody>
      </p:sp>
      <p:sp>
        <p:nvSpPr>
          <p:cNvPr id="355" name="Shape 355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4688935" y="1236188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ฟอร์มแก้ไขการตรวจสอบสถานะ</a:t>
            </a:r>
          </a:p>
          <a:p>
            <a:pPr lvl="0" rt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57" name="Shape 357">
            <a:hlinkClick r:id="rId5" action="ppaction://hlinksldjump"/>
          </p:cNvPr>
          <p:cNvSpPr/>
          <p:nvPr/>
        </p:nvSpPr>
        <p:spPr>
          <a:xfrm>
            <a:off x="7900225" y="684950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3534975" y="3981650"/>
            <a:ext cx="6345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สถานะ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3578325" y="3623450"/>
            <a:ext cx="8526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จุดใช้งาน</a:t>
            </a:r>
          </a:p>
        </p:txBody>
      </p:sp>
      <p:sp>
        <p:nvSpPr>
          <p:cNvPr id="360" name="Shape 360"/>
          <p:cNvSpPr/>
          <p:nvPr/>
        </p:nvSpPr>
        <p:spPr>
          <a:xfrm>
            <a:off x="5282625" y="188743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5282625" y="231501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5282625" y="274258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5282625" y="317016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282625" y="357711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282625" y="406026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67" name="Shape 367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368" name="Shape 368">
            <a:hlinkClick r:id="rId6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</a:t>
            </a:r>
            <a:r>
              <a:rPr lang="th" dirty="0">
                <a:hlinkClick r:id="rId6" action="ppaction://hlinksldjump"/>
              </a:rPr>
              <a:t>ข้อมูล</a:t>
            </a:r>
            <a:endParaRPr lang="th" dirty="0"/>
          </a:p>
        </p:txBody>
      </p:sp>
      <p:sp>
        <p:nvSpPr>
          <p:cNvPr id="369" name="Shape 369">
            <a:hlinkClick r:id="rId5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370" name="Shape 370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376" name="Shape 376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77" name="Shape 377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378" name="Shape 378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379" name="Shape 379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381" name="Shape 381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382" name="Shape 382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676485" y="645338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 dirty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การเบิก </a:t>
            </a:r>
            <a:r>
              <a:rPr lang="en-US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/</a:t>
            </a: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รับวัสดุ</a:t>
            </a:r>
            <a:endParaRPr lang="th" sz="2400" b="1" dirty="0">
              <a:solidFill>
                <a:srgbClr val="9800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92" name="Shape 392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393" name="Shape 393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</a:t>
            </a:r>
            <a:r>
              <a:rPr lang="th" dirty="0">
                <a:hlinkClick r:id="rId5" action="ppaction://hlinksldjump"/>
              </a:rPr>
              <a:t>ข้อมูล</a:t>
            </a:r>
            <a:endParaRPr lang="th" dirty="0"/>
          </a:p>
        </p:txBody>
      </p:sp>
      <p:sp>
        <p:nvSpPr>
          <p:cNvPr id="394" name="Shape 394">
            <a:hlinkClick r:id="rId6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395" name="Shape 395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สี่เหลี่ยมผืนผ้า 1"/>
          <p:cNvSpPr/>
          <p:nvPr/>
        </p:nvSpPr>
        <p:spPr>
          <a:xfrm>
            <a:off x="4005774" y="2335095"/>
            <a:ext cx="1766015" cy="1821999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6360786" y="2335095"/>
            <a:ext cx="1766015" cy="1802472"/>
          </a:xfrm>
          <a:prstGeom prst="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hape 385"/>
          <p:cNvSpPr txBox="1"/>
          <p:nvPr/>
        </p:nvSpPr>
        <p:spPr>
          <a:xfrm>
            <a:off x="3489412" y="3553050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 dirty="0" smtClean="0">
                <a:solidFill>
                  <a:schemeClr val="tx1"/>
                </a:solidFill>
                <a:latin typeface="Angsana New"/>
                <a:ea typeface="Angsana New"/>
                <a:cs typeface="Angsana New"/>
                <a:sym typeface="Angsana New"/>
              </a:rPr>
              <a:t>เบิก</a:t>
            </a:r>
            <a:r>
              <a:rPr lang="th-TH" sz="2400" b="1" dirty="0" smtClean="0">
                <a:solidFill>
                  <a:schemeClr val="tx1"/>
                </a:solidFill>
                <a:latin typeface="Angsana New"/>
                <a:ea typeface="Angsana New"/>
                <a:cs typeface="Angsana New"/>
                <a:sym typeface="Angsana New"/>
              </a:rPr>
              <a:t>วัสดุ</a:t>
            </a:r>
            <a:endParaRPr lang="th" sz="2400" b="1" dirty="0">
              <a:solidFill>
                <a:schemeClr val="tx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2" name="Shape 385"/>
          <p:cNvSpPr txBox="1"/>
          <p:nvPr/>
        </p:nvSpPr>
        <p:spPr>
          <a:xfrm>
            <a:off x="5879115" y="3525876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2400" b="1" dirty="0" smtClean="0">
                <a:solidFill>
                  <a:schemeClr val="tx1"/>
                </a:solidFill>
                <a:latin typeface="Angsana New"/>
                <a:ea typeface="Angsana New"/>
                <a:cs typeface="Angsana New"/>
                <a:sym typeface="Angsana New"/>
              </a:rPr>
              <a:t>รับวัสดุ</a:t>
            </a:r>
            <a:endParaRPr lang="th" sz="2400" b="1" dirty="0">
              <a:solidFill>
                <a:schemeClr val="tx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pic>
        <p:nvPicPr>
          <p:cNvPr id="1028" name="Picture 4" descr="box, hand icon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735" y="2510629"/>
            <a:ext cx="1098465" cy="109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x, trolley icon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803" y="2473839"/>
            <a:ext cx="1118798" cy="11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2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376" name="Shape 376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77" name="Shape 377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378" name="Shape 378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379" name="Shape 379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381" name="Shape 381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382" name="Shape 382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795800" y="1339945"/>
            <a:ext cx="4587300" cy="2599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676485" y="645338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การ</a:t>
            </a: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รับวัสดุ</a:t>
            </a: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 </a:t>
            </a:r>
            <a:endParaRPr lang="th" sz="2400" b="1" dirty="0">
              <a:solidFill>
                <a:srgbClr val="9800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86" name="Shape 386">
            <a:hlinkClick r:id="rId5" action="ppaction://hlinksldjump"/>
          </p:cNvPr>
          <p:cNvSpPr/>
          <p:nvPr/>
        </p:nvSpPr>
        <p:spPr>
          <a:xfrm>
            <a:off x="7900225" y="684950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387" name="Shape 387"/>
          <p:cNvSpPr/>
          <p:nvPr/>
        </p:nvSpPr>
        <p:spPr>
          <a:xfrm>
            <a:off x="6020935" y="1440834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6020935" y="1700832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6033375" y="1978202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6031977" y="2246800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92" name="Shape 392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393" name="Shape 393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</a:t>
            </a:r>
            <a:r>
              <a:rPr lang="th" dirty="0">
                <a:hlinkClick r:id="rId6" action="ppaction://hlinksldjump"/>
              </a:rPr>
              <a:t>ข้อมูล</a:t>
            </a:r>
            <a:endParaRPr lang="th" dirty="0"/>
          </a:p>
        </p:txBody>
      </p:sp>
      <p:sp>
        <p:nvSpPr>
          <p:cNvPr id="394" name="Shape 394">
            <a:hlinkClick r:id="rId7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395" name="Shape 395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08"/>
          <p:cNvSpPr txBox="1"/>
          <p:nvPr/>
        </p:nvSpPr>
        <p:spPr>
          <a:xfrm>
            <a:off x="4676485" y="1455756"/>
            <a:ext cx="1253318" cy="24403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ชื่อวัสดุ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  </a:t>
            </a:r>
            <a:r>
              <a:rPr lang="en-US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 </a:t>
            </a: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ยี่ห้อ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</a:t>
            </a:r>
            <a:r>
              <a:rPr lang="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ผู้รับผิดชอบ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</a:t>
            </a: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endParaRPr lang="th-TH" sz="16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รูปภาพ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8" name="Shape 390"/>
          <p:cNvSpPr/>
          <p:nvPr/>
        </p:nvSpPr>
        <p:spPr>
          <a:xfrm>
            <a:off x="6020935" y="2772900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390"/>
          <p:cNvSpPr/>
          <p:nvPr/>
        </p:nvSpPr>
        <p:spPr>
          <a:xfrm>
            <a:off x="6024576" y="3050199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90"/>
          <p:cNvSpPr/>
          <p:nvPr/>
        </p:nvSpPr>
        <p:spPr>
          <a:xfrm>
            <a:off x="6020935" y="3324177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90"/>
          <p:cNvSpPr/>
          <p:nvPr/>
        </p:nvSpPr>
        <p:spPr>
          <a:xfrm>
            <a:off x="6020935" y="251182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สี่เหลี่ยมผืนผ้ามุมมน 1"/>
          <p:cNvSpPr/>
          <p:nvPr/>
        </p:nvSpPr>
        <p:spPr>
          <a:xfrm>
            <a:off x="6031977" y="3626778"/>
            <a:ext cx="635951" cy="2282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เลือกรูป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405" name="Shape 405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06" name="Shape 406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407" name="Shape 407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408" name="Shape 408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410" name="Shape 410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411" name="Shape 411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>
            <a:hlinkClick r:id="rId4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13" name="Shape 413"/>
          <p:cNvSpPr/>
          <p:nvPr/>
        </p:nvSpPr>
        <p:spPr>
          <a:xfrm>
            <a:off x="7900225" y="684950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414" name="Shape 414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15" name="Shape 415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416" name="Shape 416">
            <a:hlinkClick r:id="rId5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แก้ไขข้อมูล</a:t>
            </a:r>
          </a:p>
        </p:txBody>
      </p:sp>
      <p:sp>
        <p:nvSpPr>
          <p:cNvPr id="417" name="Shape 417">
            <a:hlinkClick r:id="rId6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418" name="Shape 418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165225" y="1580400"/>
            <a:ext cx="5699400" cy="23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423" name="Shape 423"/>
          <p:cNvCxnSpPr/>
          <p:nvPr/>
        </p:nvCxnSpPr>
        <p:spPr>
          <a:xfrm rot="10800000" flipH="1">
            <a:off x="3165225" y="2114175"/>
            <a:ext cx="5712300" cy="3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4" name="Shape 424"/>
          <p:cNvCxnSpPr/>
          <p:nvPr/>
        </p:nvCxnSpPr>
        <p:spPr>
          <a:xfrm>
            <a:off x="4075610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5" name="Shape 425"/>
          <p:cNvCxnSpPr/>
          <p:nvPr/>
        </p:nvCxnSpPr>
        <p:spPr>
          <a:xfrm>
            <a:off x="4643024" y="1580400"/>
            <a:ext cx="0" cy="228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6" name="Shape 426"/>
          <p:cNvCxnSpPr/>
          <p:nvPr/>
        </p:nvCxnSpPr>
        <p:spPr>
          <a:xfrm>
            <a:off x="5161045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7" name="Shape 427">
            <a:hlinkClick r:id="rId6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28" name="Shape 428"/>
          <p:cNvSpPr/>
          <p:nvPr/>
        </p:nvSpPr>
        <p:spPr>
          <a:xfrm>
            <a:off x="7077600" y="664125"/>
            <a:ext cx="1713600" cy="3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9" name="Shape 4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Shape 430"/>
          <p:cNvCxnSpPr/>
          <p:nvPr/>
        </p:nvCxnSpPr>
        <p:spPr>
          <a:xfrm>
            <a:off x="7672943" y="1596728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31" name="Shape 431" descr="if_58_Cross_Circle_Remove_Delete_1864217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54058" y="2262362"/>
            <a:ext cx="258868" cy="25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Shape 432" descr="if_pencil_1055013.png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59431" y="2295102"/>
            <a:ext cx="241125" cy="226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4" name="Shape 434"/>
          <p:cNvCxnSpPr/>
          <p:nvPr/>
        </p:nvCxnSpPr>
        <p:spPr>
          <a:xfrm flipV="1">
            <a:off x="3204350" y="1573880"/>
            <a:ext cx="5685550" cy="8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5" name="Shape 435"/>
          <p:cNvCxnSpPr/>
          <p:nvPr/>
        </p:nvCxnSpPr>
        <p:spPr>
          <a:xfrm flipV="1">
            <a:off x="3177600" y="3931800"/>
            <a:ext cx="5736825" cy="148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6" name="Shape 436"/>
          <p:cNvCxnSpPr/>
          <p:nvPr/>
        </p:nvCxnSpPr>
        <p:spPr>
          <a:xfrm rot="10800000" flipH="1">
            <a:off x="3177600" y="2670800"/>
            <a:ext cx="5712300" cy="2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7" name="Shape 437"/>
          <p:cNvCxnSpPr/>
          <p:nvPr/>
        </p:nvCxnSpPr>
        <p:spPr>
          <a:xfrm rot="10800000" flipH="1">
            <a:off x="3167300" y="3243713"/>
            <a:ext cx="5712300" cy="2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0" name="Shape 440"/>
          <p:cNvCxnSpPr/>
          <p:nvPr/>
        </p:nvCxnSpPr>
        <p:spPr>
          <a:xfrm>
            <a:off x="5533518" y="1611300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สี่เหลี่ยมผืนผ้า 1"/>
          <p:cNvSpPr/>
          <p:nvPr/>
        </p:nvSpPr>
        <p:spPr>
          <a:xfrm>
            <a:off x="3560170" y="1721718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ชื่อวัสดุ</a:t>
            </a: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4075610" y="1721718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ยี่ห้อ</a:t>
            </a:r>
            <a:endParaRPr lang="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4643024" y="1730125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5161045" y="1737362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5531889" y="1737362"/>
            <a:ext cx="768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ผู้รับผิดชอบ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49" name="Shape 440"/>
          <p:cNvCxnSpPr/>
          <p:nvPr/>
        </p:nvCxnSpPr>
        <p:spPr>
          <a:xfrm>
            <a:off x="6228324" y="1622729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" name="Shape 440"/>
          <p:cNvCxnSpPr/>
          <p:nvPr/>
        </p:nvCxnSpPr>
        <p:spPr>
          <a:xfrm>
            <a:off x="6728432" y="1602215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" name="สี่เหลี่ยมผืนผ้า 50"/>
          <p:cNvSpPr/>
          <p:nvPr/>
        </p:nvSpPr>
        <p:spPr>
          <a:xfrm>
            <a:off x="6218074" y="1747122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2" name="สี่เหลี่ยมผืนผ้า 51"/>
          <p:cNvSpPr/>
          <p:nvPr/>
        </p:nvSpPr>
        <p:spPr>
          <a:xfrm>
            <a:off x="6727412" y="1758051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3" name="Shape 440"/>
          <p:cNvCxnSpPr/>
          <p:nvPr/>
        </p:nvCxnSpPr>
        <p:spPr>
          <a:xfrm>
            <a:off x="7222988" y="1596728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" name="สี่เหลี่ยมผืนผ้า 53"/>
          <p:cNvSpPr/>
          <p:nvPr/>
        </p:nvSpPr>
        <p:spPr>
          <a:xfrm>
            <a:off x="7222988" y="1759081"/>
            <a:ext cx="534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5" name="สี่เหลี่ยมผืนผ้า 54"/>
          <p:cNvSpPr/>
          <p:nvPr/>
        </p:nvSpPr>
        <p:spPr>
          <a:xfrm>
            <a:off x="8183742" y="1751534"/>
            <a:ext cx="922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  ลบ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6" name="Shape 430"/>
          <p:cNvCxnSpPr/>
          <p:nvPr/>
        </p:nvCxnSpPr>
        <p:spPr>
          <a:xfrm>
            <a:off x="8197380" y="1611300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7" name="Shape 432" descr="if_pencil_1055013.png">
            <a:hlinkClick r:id="rId11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59431" y="2805868"/>
            <a:ext cx="233232" cy="2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สี่เหลี่ยมผืนผ้า 60"/>
          <p:cNvSpPr/>
          <p:nvPr/>
        </p:nvSpPr>
        <p:spPr>
          <a:xfrm>
            <a:off x="7672943" y="1758052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คงเหลือ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2" name="Shape 385"/>
          <p:cNvSpPr txBox="1"/>
          <p:nvPr/>
        </p:nvSpPr>
        <p:spPr>
          <a:xfrm>
            <a:off x="4622910" y="1032833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ตาราง</a:t>
            </a: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การ</a:t>
            </a: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รับของ</a:t>
            </a: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 </a:t>
            </a:r>
            <a:endParaRPr lang="th" sz="2400" b="1" dirty="0">
              <a:solidFill>
                <a:srgbClr val="9800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pic>
        <p:nvPicPr>
          <p:cNvPr id="63" name="Shape 432" descr="if_pencil_1055013.png">
            <a:hlinkClick r:id="rId11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75847" y="3408174"/>
            <a:ext cx="233232" cy="2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431" descr="if_58_Cross_Circle_Remove_Delete_1864217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54058" y="2784768"/>
            <a:ext cx="258868" cy="25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431" descr="if_58_Cross_Circle_Remove_Delete_1864217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6618" y="3398259"/>
            <a:ext cx="258868" cy="255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Shape 424"/>
          <p:cNvCxnSpPr/>
          <p:nvPr/>
        </p:nvCxnSpPr>
        <p:spPr>
          <a:xfrm>
            <a:off x="3565501" y="16070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7" name="สี่เหลี่ยมผืนผ้า 66"/>
          <p:cNvSpPr/>
          <p:nvPr/>
        </p:nvSpPr>
        <p:spPr>
          <a:xfrm>
            <a:off x="3197968" y="1698460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3" name="สี่เหลี่ยมผืนผ้า 72"/>
          <p:cNvSpPr/>
          <p:nvPr/>
        </p:nvSpPr>
        <p:spPr>
          <a:xfrm>
            <a:off x="6408190" y="709857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ชื่อรายการ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5" name="Shape 212">
            <a:hlinkClick r:id="rId12" action="ppaction://hlinksldjump"/>
          </p:cNvPr>
          <p:cNvSpPr/>
          <p:nvPr/>
        </p:nvSpPr>
        <p:spPr>
          <a:xfrm>
            <a:off x="4245235" y="685498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เพิ่มข้อมูล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42809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451" name="Shape 451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52" name="Shape 452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453" name="Shape 453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454" name="Shape 454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456" name="Shape 456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457" name="Shape 457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3795800" y="1339946"/>
            <a:ext cx="4587300" cy="246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4676485" y="645350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 dirty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ฟอร์มแก้ไข</a:t>
            </a: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การ</a:t>
            </a: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รับของ</a:t>
            </a: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461" name="Shape 461">
            <a:hlinkClick r:id="rId5" action="ppaction://hlinksldjump"/>
          </p:cNvPr>
          <p:cNvSpPr/>
          <p:nvPr/>
        </p:nvSpPr>
        <p:spPr>
          <a:xfrm>
            <a:off x="7139853" y="719048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462" name="Shape 462"/>
          <p:cNvSpPr/>
          <p:nvPr/>
        </p:nvSpPr>
        <p:spPr>
          <a:xfrm>
            <a:off x="5863885" y="2073531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dirty="0" smtClean="0"/>
              <a:t>อุปกรณ์ </a:t>
            </a:r>
            <a:r>
              <a:rPr lang="en-US" dirty="0" smtClean="0"/>
              <a:t>IT</a:t>
            </a:r>
            <a:endParaRPr lang="th" dirty="0"/>
          </a:p>
        </p:txBody>
      </p:sp>
      <p:sp>
        <p:nvSpPr>
          <p:cNvPr id="463" name="Shape 463"/>
          <p:cNvSpPr/>
          <p:nvPr/>
        </p:nvSpPr>
        <p:spPr>
          <a:xfrm>
            <a:off x="5863885" y="2328841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30000</a:t>
            </a:r>
            <a:endParaRPr lang="th" dirty="0"/>
          </a:p>
        </p:txBody>
      </p:sp>
      <p:sp>
        <p:nvSpPr>
          <p:cNvPr id="464" name="Shape 464"/>
          <p:cNvSpPr/>
          <p:nvPr/>
        </p:nvSpPr>
        <p:spPr>
          <a:xfrm>
            <a:off x="5863885" y="2832090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03/11/60</a:t>
            </a:r>
            <a:endParaRPr lang="th" dirty="0"/>
          </a:p>
        </p:txBody>
      </p:sp>
      <p:sp>
        <p:nvSpPr>
          <p:cNvPr id="465" name="Shape 465"/>
          <p:cNvSpPr/>
          <p:nvPr/>
        </p:nvSpPr>
        <p:spPr>
          <a:xfrm>
            <a:off x="5863885" y="309448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2</a:t>
            </a:r>
          </a:p>
        </p:txBody>
      </p:sp>
      <p:sp>
        <p:nvSpPr>
          <p:cNvPr id="466" name="Shape 466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67" name="Shape 467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468" name="Shape 468">
            <a:hlinkClick r:id="rId6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469" name="Shape 469">
            <a:hlinkClick r:id="rId5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pic>
        <p:nvPicPr>
          <p:cNvPr id="470" name="Shape 470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465"/>
          <p:cNvSpPr/>
          <p:nvPr/>
        </p:nvSpPr>
        <p:spPr>
          <a:xfrm>
            <a:off x="5864868" y="3377125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dirty="0" smtClean="0"/>
              <a:t>บริษัท จุดๆ</a:t>
            </a:r>
            <a:endParaRPr lang="th" dirty="0"/>
          </a:p>
        </p:txBody>
      </p:sp>
      <p:sp>
        <p:nvSpPr>
          <p:cNvPr id="29" name="Shape 208"/>
          <p:cNvSpPr txBox="1"/>
          <p:nvPr/>
        </p:nvSpPr>
        <p:spPr>
          <a:xfrm>
            <a:off x="4579050" y="1443877"/>
            <a:ext cx="1253318" cy="24403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ชื่อวัสดุ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  </a:t>
            </a:r>
            <a:r>
              <a:rPr lang="en-US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 </a:t>
            </a: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ยี่ห้อ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</a:t>
            </a:r>
            <a:r>
              <a:rPr lang="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ผู้รับผิดชอบ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</a:t>
            </a: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0" name="Shape 462"/>
          <p:cNvSpPr/>
          <p:nvPr/>
        </p:nvSpPr>
        <p:spPr>
          <a:xfrm>
            <a:off x="5863885" y="1812239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Sumsung</a:t>
            </a:r>
            <a:endParaRPr lang="th" dirty="0"/>
          </a:p>
        </p:txBody>
      </p:sp>
      <p:sp>
        <p:nvSpPr>
          <p:cNvPr id="31" name="Shape 462"/>
          <p:cNvSpPr/>
          <p:nvPr/>
        </p:nvSpPr>
        <p:spPr>
          <a:xfrm>
            <a:off x="5863885" y="1540061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dirty="0" smtClean="0"/>
              <a:t>คอมพิวเตอร์</a:t>
            </a:r>
            <a:endParaRPr lang="th" dirty="0"/>
          </a:p>
        </p:txBody>
      </p:sp>
      <p:sp>
        <p:nvSpPr>
          <p:cNvPr id="32" name="Shape 464"/>
          <p:cNvSpPr/>
          <p:nvPr/>
        </p:nvSpPr>
        <p:spPr>
          <a:xfrm>
            <a:off x="5863885" y="2583440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th-TH" dirty="0" smtClean="0"/>
              <a:t>พี่เอก</a:t>
            </a:r>
            <a:endParaRPr lang="th" dirty="0"/>
          </a:p>
        </p:txBody>
      </p:sp>
      <p:sp>
        <p:nvSpPr>
          <p:cNvPr id="33" name="Shape 386">
            <a:hlinkClick r:id="rId5" action="ppaction://hlinksldjump"/>
          </p:cNvPr>
          <p:cNvSpPr/>
          <p:nvPr/>
        </p:nvSpPr>
        <p:spPr>
          <a:xfrm>
            <a:off x="8075664" y="715366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-TH" dirty="0" smtClean="0">
                <a:solidFill>
                  <a:srgbClr val="FFFFFF"/>
                </a:solidFill>
              </a:rPr>
              <a:t>ยกเลิก</a:t>
            </a:r>
            <a:endParaRPr lang="th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405" name="Shape 405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06" name="Shape 406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407" name="Shape 407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408" name="Shape 408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410" name="Shape 410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411" name="Shape 411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>
            <a:hlinkClick r:id="rId4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13" name="Shape 413"/>
          <p:cNvSpPr/>
          <p:nvPr/>
        </p:nvSpPr>
        <p:spPr>
          <a:xfrm>
            <a:off x="7900225" y="684950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414" name="Shape 414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15" name="Shape 415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416" name="Shape 416">
            <a:hlinkClick r:id="rId5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แก้ไขข้อมูล</a:t>
            </a:r>
          </a:p>
        </p:txBody>
      </p:sp>
      <p:sp>
        <p:nvSpPr>
          <p:cNvPr id="417" name="Shape 417">
            <a:hlinkClick r:id="rId6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418" name="Shape 418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/>
          <p:nvPr/>
        </p:nvSpPr>
        <p:spPr>
          <a:xfrm>
            <a:off x="3055274" y="540450"/>
            <a:ext cx="6088725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165225" y="1580400"/>
            <a:ext cx="5846250" cy="23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423" name="Shape 423"/>
          <p:cNvCxnSpPr/>
          <p:nvPr/>
        </p:nvCxnSpPr>
        <p:spPr>
          <a:xfrm rot="10800000" flipH="1">
            <a:off x="3165225" y="2114175"/>
            <a:ext cx="5712300" cy="3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4" name="Shape 424"/>
          <p:cNvCxnSpPr/>
          <p:nvPr/>
        </p:nvCxnSpPr>
        <p:spPr>
          <a:xfrm>
            <a:off x="4075610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5" name="Shape 425"/>
          <p:cNvCxnSpPr/>
          <p:nvPr/>
        </p:nvCxnSpPr>
        <p:spPr>
          <a:xfrm>
            <a:off x="4643024" y="1580400"/>
            <a:ext cx="0" cy="228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6" name="Shape 426"/>
          <p:cNvCxnSpPr/>
          <p:nvPr/>
        </p:nvCxnSpPr>
        <p:spPr>
          <a:xfrm>
            <a:off x="5161045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7" name="Shape 427">
            <a:hlinkClick r:id="rId6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28" name="Shape 428"/>
          <p:cNvSpPr/>
          <p:nvPr/>
        </p:nvSpPr>
        <p:spPr>
          <a:xfrm>
            <a:off x="7077600" y="664125"/>
            <a:ext cx="1713600" cy="3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9" name="Shape 4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Shape 430"/>
          <p:cNvCxnSpPr/>
          <p:nvPr/>
        </p:nvCxnSpPr>
        <p:spPr>
          <a:xfrm>
            <a:off x="7593415" y="1615679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4" name="Shape 434"/>
          <p:cNvCxnSpPr/>
          <p:nvPr/>
        </p:nvCxnSpPr>
        <p:spPr>
          <a:xfrm flipV="1">
            <a:off x="3204350" y="1573880"/>
            <a:ext cx="5685550" cy="8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5" name="Shape 435"/>
          <p:cNvCxnSpPr/>
          <p:nvPr/>
        </p:nvCxnSpPr>
        <p:spPr>
          <a:xfrm flipV="1">
            <a:off x="3177600" y="3931800"/>
            <a:ext cx="5736825" cy="148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6" name="Shape 436"/>
          <p:cNvCxnSpPr/>
          <p:nvPr/>
        </p:nvCxnSpPr>
        <p:spPr>
          <a:xfrm rot="10800000" flipH="1">
            <a:off x="3177600" y="2670800"/>
            <a:ext cx="5712300" cy="2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7" name="Shape 437"/>
          <p:cNvCxnSpPr/>
          <p:nvPr/>
        </p:nvCxnSpPr>
        <p:spPr>
          <a:xfrm rot="10800000" flipH="1">
            <a:off x="3167300" y="3243713"/>
            <a:ext cx="5712300" cy="2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0" name="Shape 440"/>
          <p:cNvCxnSpPr/>
          <p:nvPr/>
        </p:nvCxnSpPr>
        <p:spPr>
          <a:xfrm>
            <a:off x="5533518" y="1611300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สี่เหลี่ยมผืนผ้า 1"/>
          <p:cNvSpPr/>
          <p:nvPr/>
        </p:nvSpPr>
        <p:spPr>
          <a:xfrm>
            <a:off x="3560170" y="1721718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ชื่อวัสดุ</a:t>
            </a: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4075610" y="1721718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ยี่ห้อ</a:t>
            </a:r>
            <a:endParaRPr lang="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4643024" y="1730125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5161045" y="1737362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5531889" y="1737362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ผู้รับขอเบิก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49" name="Shape 440"/>
          <p:cNvCxnSpPr/>
          <p:nvPr/>
        </p:nvCxnSpPr>
        <p:spPr>
          <a:xfrm>
            <a:off x="6218074" y="1615679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" name="Shape 440"/>
          <p:cNvCxnSpPr/>
          <p:nvPr/>
        </p:nvCxnSpPr>
        <p:spPr>
          <a:xfrm>
            <a:off x="6605142" y="1642200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" name="สี่เหลี่ยมผืนผ้า 50"/>
          <p:cNvSpPr/>
          <p:nvPr/>
        </p:nvSpPr>
        <p:spPr>
          <a:xfrm>
            <a:off x="6145465" y="1748857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2" name="สี่เหลี่ยมผืนผ้า 51"/>
          <p:cNvSpPr/>
          <p:nvPr/>
        </p:nvSpPr>
        <p:spPr>
          <a:xfrm>
            <a:off x="6553027" y="1747207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3" name="Shape 440"/>
          <p:cNvCxnSpPr/>
          <p:nvPr/>
        </p:nvCxnSpPr>
        <p:spPr>
          <a:xfrm>
            <a:off x="6984787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" name="สี่เหลี่ยมผืนผ้า 53"/>
          <p:cNvSpPr/>
          <p:nvPr/>
        </p:nvSpPr>
        <p:spPr>
          <a:xfrm>
            <a:off x="7056892" y="1767702"/>
            <a:ext cx="534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6" name="Shape 430"/>
          <p:cNvCxnSpPr/>
          <p:nvPr/>
        </p:nvCxnSpPr>
        <p:spPr>
          <a:xfrm>
            <a:off x="8226528" y="1649639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1" name="สี่เหลี่ยมผืนผ้า 60"/>
          <p:cNvSpPr/>
          <p:nvPr/>
        </p:nvSpPr>
        <p:spPr>
          <a:xfrm>
            <a:off x="7593415" y="1759145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คงเหลือ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6" name="Shape 424"/>
          <p:cNvCxnSpPr/>
          <p:nvPr/>
        </p:nvCxnSpPr>
        <p:spPr>
          <a:xfrm>
            <a:off x="3565501" y="16070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7" name="สี่เหลี่ยมผืนผ้า 66"/>
          <p:cNvSpPr/>
          <p:nvPr/>
        </p:nvSpPr>
        <p:spPr>
          <a:xfrm>
            <a:off x="3197968" y="1698460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3" name="สี่เหลี่ยมผืนผ้า 72"/>
          <p:cNvSpPr/>
          <p:nvPr/>
        </p:nvSpPr>
        <p:spPr>
          <a:xfrm>
            <a:off x="6408190" y="709857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ชื่อรายการ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8" name="Shape 385"/>
          <p:cNvSpPr txBox="1"/>
          <p:nvPr/>
        </p:nvSpPr>
        <p:spPr>
          <a:xfrm>
            <a:off x="4598111" y="972020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ตาราง</a:t>
            </a: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การเบิก</a:t>
            </a: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ของ</a:t>
            </a: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 </a:t>
            </a:r>
            <a:endParaRPr lang="th" sz="2400" b="1" dirty="0">
              <a:solidFill>
                <a:srgbClr val="9800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55" name="สี่เหลี่ยมผืนผ้า 54"/>
          <p:cNvSpPr/>
          <p:nvPr/>
        </p:nvSpPr>
        <p:spPr>
          <a:xfrm>
            <a:off x="8226528" y="1737361"/>
            <a:ext cx="922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  ลบ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7" name="Shape 427">
            <a:hlinkClick r:id="rId8" action="ppaction://hlinksldjump"/>
          </p:cNvPr>
          <p:cNvSpPr/>
          <p:nvPr/>
        </p:nvSpPr>
        <p:spPr>
          <a:xfrm>
            <a:off x="4292320" y="682905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-TH" dirty="0" smtClean="0">
                <a:solidFill>
                  <a:srgbClr val="FFFFFF"/>
                </a:solidFill>
              </a:rPr>
              <a:t>เบิกของ</a:t>
            </a:r>
            <a:endParaRPr lang="th" dirty="0">
              <a:solidFill>
                <a:srgbClr val="FFFFFF"/>
              </a:solidFill>
            </a:endParaRPr>
          </a:p>
        </p:txBody>
      </p:sp>
      <p:pic>
        <p:nvPicPr>
          <p:cNvPr id="62" name="Shape 432" descr="if_pencil_1055013.png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00971" y="2252421"/>
            <a:ext cx="241125" cy="22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432" descr="if_pencil_1055013.png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02419" y="2854108"/>
            <a:ext cx="241125" cy="22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432" descr="if_pencil_1055013.png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31262" y="3429238"/>
            <a:ext cx="241125" cy="22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431" descr="if_58_Cross_Circle_Remove_Delete_1864217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554058" y="2262362"/>
            <a:ext cx="258868" cy="25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431" descr="if_58_Cross_Circle_Remove_Delete_1864217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573345" y="2826136"/>
            <a:ext cx="258868" cy="25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431" descr="if_58_Cross_Circle_Remove_Delete_1864217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619435" y="3412387"/>
            <a:ext cx="258868" cy="255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49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405" name="Shape 405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06" name="Shape 406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407" name="Shape 407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408" name="Shape 408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410" name="Shape 410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411" name="Shape 411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>
            <a:hlinkClick r:id="rId4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13" name="Shape 413"/>
          <p:cNvSpPr/>
          <p:nvPr/>
        </p:nvSpPr>
        <p:spPr>
          <a:xfrm>
            <a:off x="7900225" y="684950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414" name="Shape 414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15" name="Shape 415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416" name="Shape 416">
            <a:hlinkClick r:id="rId5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แก้ไขข้อมูล</a:t>
            </a:r>
          </a:p>
        </p:txBody>
      </p:sp>
      <p:sp>
        <p:nvSpPr>
          <p:cNvPr id="417" name="Shape 417">
            <a:hlinkClick r:id="rId6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418" name="Shape 418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/>
          <p:nvPr/>
        </p:nvSpPr>
        <p:spPr>
          <a:xfrm>
            <a:off x="3055274" y="540450"/>
            <a:ext cx="6088725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165225" y="1580400"/>
            <a:ext cx="5846250" cy="23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423" name="Shape 423"/>
          <p:cNvCxnSpPr/>
          <p:nvPr/>
        </p:nvCxnSpPr>
        <p:spPr>
          <a:xfrm rot="10800000" flipH="1">
            <a:off x="3165225" y="2114175"/>
            <a:ext cx="5712300" cy="3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4" name="Shape 424"/>
          <p:cNvCxnSpPr/>
          <p:nvPr/>
        </p:nvCxnSpPr>
        <p:spPr>
          <a:xfrm>
            <a:off x="4075610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5" name="Shape 425"/>
          <p:cNvCxnSpPr/>
          <p:nvPr/>
        </p:nvCxnSpPr>
        <p:spPr>
          <a:xfrm>
            <a:off x="4643024" y="1580400"/>
            <a:ext cx="0" cy="228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6" name="Shape 426"/>
          <p:cNvCxnSpPr/>
          <p:nvPr/>
        </p:nvCxnSpPr>
        <p:spPr>
          <a:xfrm>
            <a:off x="5161045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7" name="Shape 427">
            <a:hlinkClick r:id="rId6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28" name="Shape 428"/>
          <p:cNvSpPr/>
          <p:nvPr/>
        </p:nvSpPr>
        <p:spPr>
          <a:xfrm>
            <a:off x="7077600" y="664125"/>
            <a:ext cx="1713600" cy="3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9" name="Shape 4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Shape 430"/>
          <p:cNvCxnSpPr/>
          <p:nvPr/>
        </p:nvCxnSpPr>
        <p:spPr>
          <a:xfrm>
            <a:off x="7374992" y="1615679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4" name="Shape 434"/>
          <p:cNvCxnSpPr/>
          <p:nvPr/>
        </p:nvCxnSpPr>
        <p:spPr>
          <a:xfrm flipV="1">
            <a:off x="3204350" y="1573880"/>
            <a:ext cx="5685550" cy="8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5" name="Shape 435"/>
          <p:cNvCxnSpPr/>
          <p:nvPr/>
        </p:nvCxnSpPr>
        <p:spPr>
          <a:xfrm flipV="1">
            <a:off x="3177600" y="3931800"/>
            <a:ext cx="5736825" cy="148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6" name="Shape 436"/>
          <p:cNvCxnSpPr/>
          <p:nvPr/>
        </p:nvCxnSpPr>
        <p:spPr>
          <a:xfrm rot="10800000" flipH="1">
            <a:off x="3177600" y="2670800"/>
            <a:ext cx="5712300" cy="2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7" name="Shape 437"/>
          <p:cNvCxnSpPr/>
          <p:nvPr/>
        </p:nvCxnSpPr>
        <p:spPr>
          <a:xfrm rot="10800000" flipH="1">
            <a:off x="3167300" y="3243713"/>
            <a:ext cx="5712300" cy="2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0" name="Shape 440"/>
          <p:cNvCxnSpPr/>
          <p:nvPr/>
        </p:nvCxnSpPr>
        <p:spPr>
          <a:xfrm>
            <a:off x="5533518" y="1611300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สี่เหลี่ยมผืนผ้า 1"/>
          <p:cNvSpPr/>
          <p:nvPr/>
        </p:nvSpPr>
        <p:spPr>
          <a:xfrm>
            <a:off x="3560170" y="1721718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ชื่อวัสดุ</a:t>
            </a: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4075610" y="1721718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ยี่ห้อ</a:t>
            </a:r>
            <a:endParaRPr lang="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4643024" y="1730125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5161045" y="1737362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5531889" y="1737362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ผู้รับขอเบิก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49" name="Shape 440"/>
          <p:cNvCxnSpPr/>
          <p:nvPr/>
        </p:nvCxnSpPr>
        <p:spPr>
          <a:xfrm>
            <a:off x="6218074" y="1615679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" name="Shape 440"/>
          <p:cNvCxnSpPr/>
          <p:nvPr/>
        </p:nvCxnSpPr>
        <p:spPr>
          <a:xfrm>
            <a:off x="6605142" y="1642200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" name="สี่เหลี่ยมผืนผ้า 50"/>
          <p:cNvSpPr/>
          <p:nvPr/>
        </p:nvSpPr>
        <p:spPr>
          <a:xfrm>
            <a:off x="6145465" y="1748857"/>
            <a:ext cx="554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2" name="สี่เหลี่ยมผืนผ้า 51"/>
          <p:cNvSpPr/>
          <p:nvPr/>
        </p:nvSpPr>
        <p:spPr>
          <a:xfrm>
            <a:off x="6553027" y="1747207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3" name="Shape 440"/>
          <p:cNvCxnSpPr/>
          <p:nvPr/>
        </p:nvCxnSpPr>
        <p:spPr>
          <a:xfrm>
            <a:off x="6984787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" name="สี่เหลี่ยมผืนผ้า 53"/>
          <p:cNvSpPr/>
          <p:nvPr/>
        </p:nvSpPr>
        <p:spPr>
          <a:xfrm>
            <a:off x="6933780" y="1748831"/>
            <a:ext cx="534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6" name="Shape 430"/>
          <p:cNvCxnSpPr/>
          <p:nvPr/>
        </p:nvCxnSpPr>
        <p:spPr>
          <a:xfrm>
            <a:off x="7888327" y="16061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1" name="สี่เหลี่ยมผืนผ้า 60"/>
          <p:cNvSpPr/>
          <p:nvPr/>
        </p:nvSpPr>
        <p:spPr>
          <a:xfrm>
            <a:off x="7315734" y="1748857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คงเหลือ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6" name="Shape 424"/>
          <p:cNvCxnSpPr/>
          <p:nvPr/>
        </p:nvCxnSpPr>
        <p:spPr>
          <a:xfrm>
            <a:off x="3565501" y="1607002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7" name="สี่เหลี่ยมผืนผ้า 66"/>
          <p:cNvSpPr/>
          <p:nvPr/>
        </p:nvSpPr>
        <p:spPr>
          <a:xfrm>
            <a:off x="3197968" y="1698460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3" name="สี่เหลี่ยมผืนผ้า 72"/>
          <p:cNvSpPr/>
          <p:nvPr/>
        </p:nvSpPr>
        <p:spPr>
          <a:xfrm>
            <a:off x="6408190" y="709857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ชื่อรายการ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8" name="Shape 385"/>
          <p:cNvSpPr txBox="1"/>
          <p:nvPr/>
        </p:nvSpPr>
        <p:spPr>
          <a:xfrm>
            <a:off x="4187439" y="591750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เบิก</a:t>
            </a:r>
            <a:r>
              <a:rPr lang="th-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ของ</a:t>
            </a:r>
            <a:r>
              <a:rPr lang="th" sz="2400" b="1" dirty="0" smtClean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 </a:t>
            </a:r>
            <a:endParaRPr lang="th" sz="2400" b="1" dirty="0">
              <a:solidFill>
                <a:srgbClr val="9800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59" name="สี่เหลี่ยมผืนผ้า 58"/>
          <p:cNvSpPr/>
          <p:nvPr/>
        </p:nvSpPr>
        <p:spPr>
          <a:xfrm>
            <a:off x="7754329" y="1720669"/>
            <a:ext cx="11488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 เลือกรายการ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0" name="สี่เหลี่ยมผืนผ้ามุมมน 59">
            <a:hlinkClick r:id="rId8" action="ppaction://hlinksldjump"/>
          </p:cNvPr>
          <p:cNvSpPr/>
          <p:nvPr/>
        </p:nvSpPr>
        <p:spPr>
          <a:xfrm>
            <a:off x="8186091" y="2298740"/>
            <a:ext cx="444521" cy="19580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เบิก</a:t>
            </a:r>
            <a:endParaRPr lang="en-US" dirty="0"/>
          </a:p>
        </p:txBody>
      </p:sp>
      <p:sp>
        <p:nvSpPr>
          <p:cNvPr id="68" name="สี่เหลี่ยมผืนผ้ามุมมน 67"/>
          <p:cNvSpPr/>
          <p:nvPr/>
        </p:nvSpPr>
        <p:spPr>
          <a:xfrm>
            <a:off x="8207703" y="2832962"/>
            <a:ext cx="439626" cy="2199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เบิก</a:t>
            </a:r>
            <a:endParaRPr lang="en-US" dirty="0"/>
          </a:p>
        </p:txBody>
      </p:sp>
      <p:sp>
        <p:nvSpPr>
          <p:cNvPr id="70" name="สี่เหลี่ยมผืนผ้ามุมมน 69"/>
          <p:cNvSpPr/>
          <p:nvPr/>
        </p:nvSpPr>
        <p:spPr>
          <a:xfrm>
            <a:off x="8040717" y="3462687"/>
            <a:ext cx="636904" cy="22700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หมด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376" name="Shape 376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77" name="Shape 377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378" name="Shape 378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379" name="Shape 379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381" name="Shape 381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382" name="Shape 382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741126" y="1298087"/>
            <a:ext cx="4587300" cy="3319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676485" y="645338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 dirty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การเบิก </a:t>
            </a: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86" name="Shape 386">
            <a:hlinkClick r:id="rId5" action="ppaction://hlinksldjump"/>
          </p:cNvPr>
          <p:cNvSpPr/>
          <p:nvPr/>
        </p:nvSpPr>
        <p:spPr>
          <a:xfrm>
            <a:off x="7104022" y="714963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387" name="Shape 387"/>
          <p:cNvSpPr/>
          <p:nvPr/>
        </p:nvSpPr>
        <p:spPr>
          <a:xfrm>
            <a:off x="6179262" y="3678349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6187187" y="2545666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6189536" y="283602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6176913" y="3995924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92" name="Shape 392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393" name="Shape 393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</a:t>
            </a:r>
            <a:r>
              <a:rPr lang="th" dirty="0">
                <a:hlinkClick r:id="rId6" action="ppaction://hlinksldjump"/>
              </a:rPr>
              <a:t>ข้อมูล</a:t>
            </a:r>
            <a:endParaRPr lang="th" dirty="0"/>
          </a:p>
        </p:txBody>
      </p:sp>
      <p:sp>
        <p:nvSpPr>
          <p:cNvPr id="394" name="Shape 394">
            <a:hlinkClick r:id="rId7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395" name="Shape 395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390"/>
          <p:cNvSpPr/>
          <p:nvPr/>
        </p:nvSpPr>
        <p:spPr>
          <a:xfrm>
            <a:off x="6187187" y="3106497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08"/>
          <p:cNvSpPr txBox="1"/>
          <p:nvPr/>
        </p:nvSpPr>
        <p:spPr>
          <a:xfrm>
            <a:off x="4352568" y="1920483"/>
            <a:ext cx="1253318" cy="25266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รูปภาพ</a:t>
            </a:r>
          </a:p>
          <a:p>
            <a:pPr lvl="0" rtl="0">
              <a:spcBef>
                <a:spcPts val="0"/>
              </a:spcBef>
              <a:buNone/>
            </a:pPr>
            <a:endParaRPr lang="th-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ชื่อวัสดุ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  </a:t>
            </a:r>
            <a:r>
              <a:rPr lang="en-US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/ </a:t>
            </a: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ยี่ห้อ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</a:t>
            </a:r>
            <a:r>
              <a:rPr lang="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</a:t>
            </a: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ขอเบิก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</a:t>
            </a: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เบิก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-TH" sz="1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  <a:endParaRPr lang="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0" name="Shape 390"/>
          <p:cNvSpPr/>
          <p:nvPr/>
        </p:nvSpPr>
        <p:spPr>
          <a:xfrm>
            <a:off x="6179262" y="3396854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2" name="Shape 2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05285" y="1379750"/>
            <a:ext cx="831300" cy="8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86">
            <a:hlinkClick r:id="rId9" action="ppaction://hlinksldjump"/>
          </p:cNvPr>
          <p:cNvSpPr/>
          <p:nvPr/>
        </p:nvSpPr>
        <p:spPr>
          <a:xfrm>
            <a:off x="8031955" y="714963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-TH" dirty="0" smtClean="0">
                <a:solidFill>
                  <a:srgbClr val="FFFFFF"/>
                </a:solidFill>
              </a:rPr>
              <a:t>ยกเลิก</a:t>
            </a:r>
            <a:endParaRPr lang="th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480" name="Shape 480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81" name="Shape 481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482" name="Shape 482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483" name="Shape 483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Shape 484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485" name="Shape 485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486" name="Shape 486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7" name="Shape 487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88" name="Shape 488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89" name="Shape 489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490" name="Shape 490">
            <a:hlinkClick r:id="rId5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แก้ไขข้อมูล</a:t>
            </a:r>
          </a:p>
        </p:txBody>
      </p:sp>
      <p:sp>
        <p:nvSpPr>
          <p:cNvPr id="491" name="Shape 491">
            <a:hlinkClick r:id="rId4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pic>
        <p:nvPicPr>
          <p:cNvPr id="492" name="Shape 492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/>
          <p:nvPr/>
        </p:nvSpPr>
        <p:spPr>
          <a:xfrm>
            <a:off x="4042700" y="1814850"/>
            <a:ext cx="1793100" cy="15696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h" b="1">
                <a:solidFill>
                  <a:schemeClr val="dk1"/>
                </a:solidFill>
              </a:rPr>
              <a:t>รายงาน</a:t>
            </a:r>
            <a:r>
              <a:rPr lang="th" b="1"/>
              <a:t>สินทรัพย์</a:t>
            </a:r>
          </a:p>
        </p:txBody>
      </p:sp>
      <p:sp>
        <p:nvSpPr>
          <p:cNvPr id="494" name="Shape 494"/>
          <p:cNvSpPr/>
          <p:nvPr/>
        </p:nvSpPr>
        <p:spPr>
          <a:xfrm>
            <a:off x="6318100" y="1814850"/>
            <a:ext cx="1793100" cy="1569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b="1"/>
              <a:t>รายงานการเบิก</a:t>
            </a:r>
          </a:p>
        </p:txBody>
      </p:sp>
      <p:pic>
        <p:nvPicPr>
          <p:cNvPr id="495" name="Shape 495" descr="reports.png">
            <a:hlinkClick r:id="rId6" action="ppaction://hlinksldjump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1250" y="1925325"/>
            <a:ext cx="1075175" cy="10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Shape 496" descr="report-128 (1).png">
            <a:hlinkClick r:id="rId8" action="ppaction://hlinksldjump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73450" y="1897100"/>
            <a:ext cx="1131600" cy="11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770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503" name="Shape 503"/>
          <p:cNvSpPr/>
          <p:nvPr/>
        </p:nvSpPr>
        <p:spPr>
          <a:xfrm>
            <a:off x="311700" y="560600"/>
            <a:ext cx="8629800" cy="413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04" name="Shape 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813" y="816900"/>
            <a:ext cx="628875" cy="6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/>
          <p:nvPr/>
        </p:nvSpPr>
        <p:spPr>
          <a:xfrm>
            <a:off x="322350" y="1976125"/>
            <a:ext cx="8629800" cy="4344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1585950" y="1445775"/>
            <a:ext cx="61026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รายงานทะเบียนสินทรัพย์ บริษัทนพดลพาณิชย์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414700" y="1943875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NO.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1001200" y="1943875"/>
            <a:ext cx="11631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รหัสสินทรัพย์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4063900" y="1940738"/>
            <a:ext cx="11631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รายละเอียด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10" name="Shape 510"/>
          <p:cNvCxnSpPr/>
          <p:nvPr/>
        </p:nvCxnSpPr>
        <p:spPr>
          <a:xfrm>
            <a:off x="925000" y="1964725"/>
            <a:ext cx="27900" cy="27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1" name="Shape 511"/>
          <p:cNvCxnSpPr/>
          <p:nvPr/>
        </p:nvCxnSpPr>
        <p:spPr>
          <a:xfrm>
            <a:off x="2088100" y="1964725"/>
            <a:ext cx="28200" cy="27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2" name="Shape 512"/>
          <p:cNvCxnSpPr/>
          <p:nvPr/>
        </p:nvCxnSpPr>
        <p:spPr>
          <a:xfrm>
            <a:off x="3656000" y="1964725"/>
            <a:ext cx="15900" cy="278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5282450" y="194072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สถานะการใช้งาน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14" name="Shape 514"/>
          <p:cNvCxnSpPr/>
          <p:nvPr/>
        </p:nvCxnSpPr>
        <p:spPr>
          <a:xfrm>
            <a:off x="5161800" y="1964725"/>
            <a:ext cx="23700" cy="27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5" name="Shape 515"/>
          <p:cNvCxnSpPr/>
          <p:nvPr/>
        </p:nvCxnSpPr>
        <p:spPr>
          <a:xfrm>
            <a:off x="311700" y="280205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6" name="Shape 516"/>
          <p:cNvCxnSpPr/>
          <p:nvPr/>
        </p:nvCxnSpPr>
        <p:spPr>
          <a:xfrm>
            <a:off x="322350" y="319270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7" name="Shape 517"/>
          <p:cNvCxnSpPr/>
          <p:nvPr/>
        </p:nvCxnSpPr>
        <p:spPr>
          <a:xfrm>
            <a:off x="322363" y="3541325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8" name="Shape 518"/>
          <p:cNvCxnSpPr/>
          <p:nvPr/>
        </p:nvCxnSpPr>
        <p:spPr>
          <a:xfrm>
            <a:off x="322375" y="396000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9" name="Shape 519"/>
          <p:cNvCxnSpPr/>
          <p:nvPr/>
        </p:nvCxnSpPr>
        <p:spPr>
          <a:xfrm>
            <a:off x="322375" y="4336625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0" name="Shape 520"/>
          <p:cNvCxnSpPr/>
          <p:nvPr/>
        </p:nvCxnSpPr>
        <p:spPr>
          <a:xfrm>
            <a:off x="322375" y="469925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6803400" y="1940738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ผู้ใช้งาน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22" name="Shape 522"/>
          <p:cNvCxnSpPr/>
          <p:nvPr/>
        </p:nvCxnSpPr>
        <p:spPr>
          <a:xfrm>
            <a:off x="6623675" y="1964725"/>
            <a:ext cx="15900" cy="278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2380800" y="1940725"/>
            <a:ext cx="11631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ชื่อสินทรัพย์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24" name="Shape 524"/>
          <p:cNvCxnSpPr/>
          <p:nvPr/>
        </p:nvCxnSpPr>
        <p:spPr>
          <a:xfrm>
            <a:off x="7688550" y="1964725"/>
            <a:ext cx="15900" cy="278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8036250" y="194072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แผนก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6" name="Shape 526"/>
          <p:cNvSpPr txBox="1">
            <a:spLocks noGrp="1"/>
          </p:cNvSpPr>
          <p:nvPr>
            <p:ph type="title"/>
          </p:nvPr>
        </p:nvSpPr>
        <p:spPr>
          <a:xfrm>
            <a:off x="490900" y="2280638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h" sz="24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1</a:t>
            </a:r>
            <a:r>
              <a:rPr lang="th" sz="24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490900" y="2660463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h" sz="24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2</a:t>
            </a:r>
            <a:r>
              <a:rPr lang="th" sz="24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title"/>
          </p:nvPr>
        </p:nvSpPr>
        <p:spPr>
          <a:xfrm>
            <a:off x="490900" y="3062788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h" sz="24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3</a:t>
            </a:r>
            <a:r>
              <a:rPr lang="th" sz="24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 txBox="1">
            <a:spLocks noGrp="1"/>
          </p:cNvSpPr>
          <p:nvPr>
            <p:ph type="title"/>
          </p:nvPr>
        </p:nvSpPr>
        <p:spPr>
          <a:xfrm>
            <a:off x="235500" y="61317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เลขที่ 1/22222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7373650" y="61317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วัน /เดือน/ปี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>
            <a:hlinkClick r:id="rId4" action="ppaction://hlinksldjump"/>
          </p:cNvPr>
          <p:cNvSpPr/>
          <p:nvPr/>
        </p:nvSpPr>
        <p:spPr>
          <a:xfrm>
            <a:off x="335650" y="4753425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0" name="Shape 70" descr="if_add_user_1902270.png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339" y="3122617"/>
            <a:ext cx="1047533" cy="104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 descr="draw-23-128.png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2338" y="1022238"/>
            <a:ext cx="1107793" cy="1107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magnifier-cheque-128.png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37184" y="1070864"/>
            <a:ext cx="1010546" cy="101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 descr="P-1-36-128.png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64624" y="3140001"/>
            <a:ext cx="952508" cy="952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 descr="if_printer_289614.png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43327" y="3062331"/>
            <a:ext cx="900723" cy="952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 descr="if_-_database_hosting_network_server-12_882791.png">
            <a:hlinkClick r:id="rId13" action="ppaction://hlinksldjump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443340" y="973350"/>
            <a:ext cx="1167622" cy="123479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569300" y="2208150"/>
            <a:ext cx="16557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เพิ่มข้อมูลสินทรัพย์</a:t>
            </a:r>
          </a:p>
          <a:p>
            <a:pPr lv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5448050" y="2208150"/>
            <a:ext cx="14523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ตรวจสอบสถานะ</a:t>
            </a:r>
          </a:p>
          <a:p>
            <a:pPr lv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6984837" y="2208150"/>
            <a:ext cx="19701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จำนวนสินทรัพย์ทั้งหมด</a:t>
            </a:r>
          </a:p>
          <a:p>
            <a:pPr lv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346250" y="4170150"/>
            <a:ext cx="21018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ลงทะเบียนผู้ใช้งานสินทรัพย์</a:t>
            </a:r>
            <a:r>
              <a:rPr lang="th" sz="2000" b="1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5390751" y="4170150"/>
            <a:ext cx="13755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การรับ/เบิกวัสดุ</a:t>
            </a:r>
          </a:p>
          <a:p>
            <a:pPr lvl="0" rt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6917050" y="4170150"/>
            <a:ext cx="19701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รายงานข้อมูลสินทรัพย์</a:t>
            </a:r>
          </a:p>
          <a:p>
            <a:pPr lv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166525" y="540450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ยินดีต้อนรับคุณ </a:t>
            </a:r>
            <a:r>
              <a:rPr lang="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ชื่อผู้ใช้ระบบ </a:t>
            </a:r>
            <a:r>
              <a:rPr lang="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ตำแหน่งงาน :</a:t>
            </a:r>
          </a:p>
        </p:txBody>
      </p:sp>
      <p:sp>
        <p:nvSpPr>
          <p:cNvPr id="84" name="Shape 84"/>
          <p:cNvSpPr/>
          <p:nvPr/>
        </p:nvSpPr>
        <p:spPr>
          <a:xfrm>
            <a:off x="166525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000" dirty="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ยินดีต้อนรับเข้าสู่ระบบ</a:t>
            </a:r>
          </a:p>
        </p:txBody>
      </p:sp>
      <p:pic>
        <p:nvPicPr>
          <p:cNvPr id="85" name="Shape 85" descr="girl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22663" y="1052925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357750" y="29212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แก้ไขข้อมูล</a:t>
            </a:r>
          </a:p>
        </p:txBody>
      </p:sp>
      <p:sp>
        <p:nvSpPr>
          <p:cNvPr id="87" name="Shape 87">
            <a:hlinkClick r:id="rId16" action="ppaction://hlinksldjump"/>
          </p:cNvPr>
          <p:cNvSpPr/>
          <p:nvPr/>
        </p:nvSpPr>
        <p:spPr>
          <a:xfrm>
            <a:off x="1613650" y="2921175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1600" b="1">
                <a:latin typeface="TH Sarabun New" panose="020B0500040200020003" pitchFamily="34" charset="-34"/>
                <a:cs typeface="TH Sarabun New" panose="020B0500040200020003" pitchFamily="34" charset="-34"/>
              </a:rPr>
              <a:t>ยกเลิก</a:t>
            </a:r>
          </a:p>
        </p:txBody>
      </p:sp>
      <p:sp>
        <p:nvSpPr>
          <p:cNvPr id="88" name="Shape 88"/>
          <p:cNvSpPr/>
          <p:nvPr/>
        </p:nvSpPr>
        <p:spPr>
          <a:xfrm>
            <a:off x="166525" y="34897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th" sz="1200" i="1" dirty="0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</a:t>
            </a:r>
            <a:r>
              <a:rPr lang="th" sz="1200" i="1" dirty="0" smtClean="0">
                <a:solidFill>
                  <a:srgbClr val="0089CF"/>
                </a:solidFill>
                <a:highlight>
                  <a:srgbClr val="F6F6F6"/>
                </a:highlight>
              </a:rPr>
              <a:t>)</a:t>
            </a:r>
            <a:endParaRPr sz="1200" dirty="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500" b="1" dirty="0">
                <a:highlight>
                  <a:srgbClr val="F6F6F6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500" b="1" dirty="0">
                <a:highlight>
                  <a:srgbClr val="F6F6F6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500" b="1" dirty="0">
                <a:highlight>
                  <a:srgbClr val="F6F6F6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500" b="1" dirty="0">
                <a:highlight>
                  <a:srgbClr val="F6F6F6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89" name="Shape 89"/>
          <p:cNvSpPr/>
          <p:nvPr/>
        </p:nvSpPr>
        <p:spPr>
          <a:xfrm>
            <a:off x="166525" y="343370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11 : 30 : 00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770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538" name="Shape 538"/>
          <p:cNvSpPr/>
          <p:nvPr/>
        </p:nvSpPr>
        <p:spPr>
          <a:xfrm>
            <a:off x="311700" y="560600"/>
            <a:ext cx="8629800" cy="413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39" name="Shape 5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813" y="816900"/>
            <a:ext cx="628875" cy="6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Shape 540"/>
          <p:cNvSpPr/>
          <p:nvPr/>
        </p:nvSpPr>
        <p:spPr>
          <a:xfrm>
            <a:off x="322350" y="1976125"/>
            <a:ext cx="8629800" cy="434400"/>
          </a:xfrm>
          <a:prstGeom prst="rect">
            <a:avLst/>
          </a:prstGeom>
          <a:solidFill>
            <a:srgbClr val="FF00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1585950" y="1445775"/>
            <a:ext cx="61026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รายงานการเบิก บริษัทนพดลพาณิชย์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414700" y="1943875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NO.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 txBox="1">
            <a:spLocks noGrp="1"/>
          </p:cNvSpPr>
          <p:nvPr>
            <p:ph type="title"/>
          </p:nvPr>
        </p:nvSpPr>
        <p:spPr>
          <a:xfrm>
            <a:off x="1001200" y="1943875"/>
            <a:ext cx="11631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รหัสสินทรัพย์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3911500" y="1940738"/>
            <a:ext cx="11631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รหัสพนักงาน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45" name="Shape 545"/>
          <p:cNvCxnSpPr/>
          <p:nvPr/>
        </p:nvCxnSpPr>
        <p:spPr>
          <a:xfrm>
            <a:off x="925000" y="1964725"/>
            <a:ext cx="27900" cy="27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46" name="Shape 546"/>
          <p:cNvCxnSpPr/>
          <p:nvPr/>
        </p:nvCxnSpPr>
        <p:spPr>
          <a:xfrm>
            <a:off x="2088100" y="1964725"/>
            <a:ext cx="28200" cy="27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47" name="Shape 547"/>
          <p:cNvCxnSpPr/>
          <p:nvPr/>
        </p:nvCxnSpPr>
        <p:spPr>
          <a:xfrm>
            <a:off x="3656000" y="1964725"/>
            <a:ext cx="15900" cy="278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48" name="Shape 548"/>
          <p:cNvCxnSpPr/>
          <p:nvPr/>
        </p:nvCxnSpPr>
        <p:spPr>
          <a:xfrm>
            <a:off x="5338225" y="1964725"/>
            <a:ext cx="23700" cy="27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49" name="Shape 549"/>
          <p:cNvCxnSpPr/>
          <p:nvPr/>
        </p:nvCxnSpPr>
        <p:spPr>
          <a:xfrm>
            <a:off x="311700" y="280205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0" name="Shape 550"/>
          <p:cNvCxnSpPr/>
          <p:nvPr/>
        </p:nvCxnSpPr>
        <p:spPr>
          <a:xfrm>
            <a:off x="322350" y="319270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1" name="Shape 551"/>
          <p:cNvCxnSpPr/>
          <p:nvPr/>
        </p:nvCxnSpPr>
        <p:spPr>
          <a:xfrm>
            <a:off x="322363" y="3541325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2" name="Shape 552"/>
          <p:cNvCxnSpPr/>
          <p:nvPr/>
        </p:nvCxnSpPr>
        <p:spPr>
          <a:xfrm>
            <a:off x="322375" y="396000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3" name="Shape 553"/>
          <p:cNvCxnSpPr/>
          <p:nvPr/>
        </p:nvCxnSpPr>
        <p:spPr>
          <a:xfrm>
            <a:off x="322375" y="4336625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4" name="Shape 554"/>
          <p:cNvCxnSpPr/>
          <p:nvPr/>
        </p:nvCxnSpPr>
        <p:spPr>
          <a:xfrm>
            <a:off x="322375" y="469925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5" name="Shape 555"/>
          <p:cNvCxnSpPr/>
          <p:nvPr/>
        </p:nvCxnSpPr>
        <p:spPr>
          <a:xfrm>
            <a:off x="7156250" y="1950625"/>
            <a:ext cx="15900" cy="278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xfrm>
            <a:off x="2380800" y="1940725"/>
            <a:ext cx="11631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ชื่อสินทรัพย์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5984350" y="197912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แผนก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8" name="Shape 558"/>
          <p:cNvSpPr txBox="1">
            <a:spLocks noGrp="1"/>
          </p:cNvSpPr>
          <p:nvPr>
            <p:ph type="title"/>
          </p:nvPr>
        </p:nvSpPr>
        <p:spPr>
          <a:xfrm>
            <a:off x="490900" y="2280638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h" sz="24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1</a:t>
            </a:r>
            <a:r>
              <a:rPr lang="th" sz="24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 txBox="1">
            <a:spLocks noGrp="1"/>
          </p:cNvSpPr>
          <p:nvPr>
            <p:ph type="title"/>
          </p:nvPr>
        </p:nvSpPr>
        <p:spPr>
          <a:xfrm>
            <a:off x="490900" y="2660463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h" sz="24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2</a:t>
            </a:r>
            <a:r>
              <a:rPr lang="th" sz="24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 txBox="1">
            <a:spLocks noGrp="1"/>
          </p:cNvSpPr>
          <p:nvPr>
            <p:ph type="title"/>
          </p:nvPr>
        </p:nvSpPr>
        <p:spPr>
          <a:xfrm>
            <a:off x="490900" y="3062788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h" sz="24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3</a:t>
            </a:r>
            <a:r>
              <a:rPr lang="th" sz="24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235500" y="61317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เลขที่ 1/22222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xfrm>
            <a:off x="7373650" y="61317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วัน /เดือน/ปี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 txBox="1">
            <a:spLocks noGrp="1"/>
          </p:cNvSpPr>
          <p:nvPr>
            <p:ph type="title"/>
          </p:nvPr>
        </p:nvSpPr>
        <p:spPr>
          <a:xfrm>
            <a:off x="7732500" y="1902938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จำนวน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4" name="Shape 564">
            <a:hlinkClick r:id="rId4" action="ppaction://hlinksldjump"/>
          </p:cNvPr>
          <p:cNvSpPr/>
          <p:nvPr/>
        </p:nvSpPr>
        <p:spPr>
          <a:xfrm>
            <a:off x="335650" y="4753425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95" name="Shape 95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>
            <a:hlinkClick r:id="rId3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97" name="Shape 97"/>
          <p:cNvSpPr/>
          <p:nvPr/>
        </p:nvSpPr>
        <p:spPr>
          <a:xfrm>
            <a:off x="4220625" y="664125"/>
            <a:ext cx="15015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3F3F3"/>
                </a:solidFill>
              </a:rPr>
              <a:t>จัดการข้อมูลผู้ใช้</a:t>
            </a:r>
          </a:p>
        </p:txBody>
      </p:sp>
      <p:sp>
        <p:nvSpPr>
          <p:cNvPr id="98" name="Shape 98"/>
          <p:cNvSpPr/>
          <p:nvPr/>
        </p:nvSpPr>
        <p:spPr>
          <a:xfrm>
            <a:off x="3189300" y="1373475"/>
            <a:ext cx="5738400" cy="4344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>
            <a:hlinkClick r:id="rId4" action="ppaction://hlinksldjump"/>
          </p:cNvPr>
          <p:cNvSpPr/>
          <p:nvPr/>
        </p:nvSpPr>
        <p:spPr>
          <a:xfrm>
            <a:off x="3304550" y="1434075"/>
            <a:ext cx="7239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แก้ไข</a:t>
            </a:r>
          </a:p>
        </p:txBody>
      </p:sp>
      <p:sp>
        <p:nvSpPr>
          <p:cNvPr id="100" name="Shape 100"/>
          <p:cNvSpPr/>
          <p:nvPr/>
        </p:nvSpPr>
        <p:spPr>
          <a:xfrm>
            <a:off x="4104650" y="1434075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ลบรายชื่อ</a:t>
            </a:r>
          </a:p>
        </p:txBody>
      </p:sp>
      <p:sp>
        <p:nvSpPr>
          <p:cNvPr id="101" name="Shape 101"/>
          <p:cNvSpPr/>
          <p:nvPr/>
        </p:nvSpPr>
        <p:spPr>
          <a:xfrm>
            <a:off x="3203300" y="1821950"/>
            <a:ext cx="2746800" cy="304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6068500" y="1806825"/>
            <a:ext cx="2859000" cy="304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5105750" y="1434075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รายงาน</a:t>
            </a:r>
          </a:p>
        </p:txBody>
      </p:sp>
      <p:sp>
        <p:nvSpPr>
          <p:cNvPr id="104" name="Shape 104"/>
          <p:cNvSpPr/>
          <p:nvPr/>
        </p:nvSpPr>
        <p:spPr>
          <a:xfrm>
            <a:off x="8065625" y="1434075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รายงาน</a:t>
            </a:r>
          </a:p>
        </p:txBody>
      </p:sp>
      <p:sp>
        <p:nvSpPr>
          <p:cNvPr id="105" name="Shape 105"/>
          <p:cNvSpPr/>
          <p:nvPr/>
        </p:nvSpPr>
        <p:spPr>
          <a:xfrm>
            <a:off x="7077600" y="1434075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ลบรายชื่อ</a:t>
            </a:r>
          </a:p>
        </p:txBody>
      </p:sp>
      <p:sp>
        <p:nvSpPr>
          <p:cNvPr id="106" name="Shape 106"/>
          <p:cNvSpPr/>
          <p:nvPr/>
        </p:nvSpPr>
        <p:spPr>
          <a:xfrm>
            <a:off x="6214375" y="1434075"/>
            <a:ext cx="7239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แก้ไข</a:t>
            </a:r>
          </a:p>
        </p:txBody>
      </p:sp>
      <p:pic>
        <p:nvPicPr>
          <p:cNvPr id="107" name="Shape 107" descr="14274357_1178234542240702_742853779_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2800" y="1968275"/>
            <a:ext cx="723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 descr="man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6625" y="1968275"/>
            <a:ext cx="7239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7077600" y="664125"/>
            <a:ext cx="1713600" cy="3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>
            <a:hlinkClick r:id="rId8" action="ppaction://hlinksldjump"/>
          </p:cNvPr>
          <p:cNvSpPr/>
          <p:nvPr/>
        </p:nvSpPr>
        <p:spPr>
          <a:xfrm>
            <a:off x="5794875" y="664125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เพิ่มข้อมูล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561818" y="2999500"/>
            <a:ext cx="22332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ชื่อผู้ใช้งาน : </a:t>
            </a:r>
            <a:r>
              <a:rPr lang="th">
                <a:solidFill>
                  <a:schemeClr val="dk1"/>
                </a:solidFill>
              </a:rPr>
              <a:t>katai1211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583828" y="3331800"/>
            <a:ext cx="17136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รหัสผ่าน : </a:t>
            </a:r>
            <a:r>
              <a:rPr lang="th">
                <a:solidFill>
                  <a:schemeClr val="dk1"/>
                </a:solidFill>
              </a:rPr>
              <a:t>1234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583975" y="3678550"/>
            <a:ext cx="18288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ชื่อพนักงาน : </a:t>
            </a:r>
            <a:r>
              <a:rPr lang="th">
                <a:solidFill>
                  <a:schemeClr val="dk1"/>
                </a:solidFill>
              </a:rPr>
              <a:t>ธารทิพย์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583973" y="3998662"/>
            <a:ext cx="10893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แผนก : </a:t>
            </a:r>
            <a:r>
              <a:rPr lang="th">
                <a:solidFill>
                  <a:schemeClr val="dk1"/>
                </a:solidFill>
              </a:rPr>
              <a:t>IT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583978" y="4328725"/>
            <a:ext cx="26304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 sz="1200"/>
              <a:t>เบอร์โทรติดต่อ : </a:t>
            </a:r>
            <a:r>
              <a:rPr lang="th">
                <a:solidFill>
                  <a:schemeClr val="dk1"/>
                </a:solidFill>
              </a:rPr>
              <a:t>0946365086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17" name="Shape 117"/>
          <p:cNvSpPr txBox="1"/>
          <p:nvPr/>
        </p:nvSpPr>
        <p:spPr>
          <a:xfrm>
            <a:off x="6441305" y="2999460"/>
            <a:ext cx="12714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ชื่อผู้ใช้งาน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405142" y="3340802"/>
            <a:ext cx="10119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รหัสผ่าน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405151" y="3682154"/>
            <a:ext cx="13437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ชื่อพนักงาน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438763" y="4025323"/>
            <a:ext cx="10599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แผนก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462835" y="4328750"/>
            <a:ext cx="20802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เบอร์โทรติดต่อ</a:t>
            </a:r>
          </a:p>
        </p:txBody>
      </p:sp>
      <p:sp>
        <p:nvSpPr>
          <p:cNvPr id="122" name="Shape 122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23" name="Shape 123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124" name="Shape 124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125" name="Shape 125" descr="girl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127" name="Shape 127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128" name="Shape 128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29" name="Shape 129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130" name="Shape 130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131" name="Shape 131"/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pic>
        <p:nvPicPr>
          <p:cNvPr id="132" name="Shape 132" descr="girl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138" name="Shape 138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>
            <a:hlinkClick r:id="rId3" action="ppaction://hlinksldjump"/>
          </p:cNvPr>
          <p:cNvSpPr/>
          <p:nvPr/>
        </p:nvSpPr>
        <p:spPr>
          <a:xfrm>
            <a:off x="4449700" y="69860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140" name="Shape 140">
            <a:hlinkClick r:id="rId4" action="ppaction://hlinksldjump"/>
          </p:cNvPr>
          <p:cNvSpPr/>
          <p:nvPr/>
        </p:nvSpPr>
        <p:spPr>
          <a:xfrm>
            <a:off x="5434975" y="698600"/>
            <a:ext cx="15015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3F3F3"/>
                </a:solidFill>
              </a:rPr>
              <a:t>จัดการข้อมูลผู้ใช้</a:t>
            </a:r>
          </a:p>
        </p:txBody>
      </p:sp>
      <p:sp>
        <p:nvSpPr>
          <p:cNvPr id="141" name="Shape 141"/>
          <p:cNvSpPr/>
          <p:nvPr/>
        </p:nvSpPr>
        <p:spPr>
          <a:xfrm>
            <a:off x="4594375" y="1290050"/>
            <a:ext cx="3182700" cy="348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2" name="Shape 142" descr="14274357_1178234542240702_742853779_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2125" y="1467787"/>
            <a:ext cx="1102700" cy="11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4850074" y="2851129"/>
            <a:ext cx="894900" cy="1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ชื่อผู้ใช้งาน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838398" y="3062915"/>
            <a:ext cx="712200" cy="1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รหัสผ่าน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845283" y="3330105"/>
            <a:ext cx="945900" cy="1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 dirty="0"/>
              <a:t>ชื่อพนักงาน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848285" y="3527323"/>
            <a:ext cx="746100" cy="1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 dirty="0"/>
              <a:t>แผนก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845283" y="3766706"/>
            <a:ext cx="1464300" cy="1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 dirty="0"/>
              <a:t>เบอร์โทรติดต่อ</a:t>
            </a:r>
          </a:p>
        </p:txBody>
      </p:sp>
      <p:sp>
        <p:nvSpPr>
          <p:cNvPr id="148" name="Shape 148">
            <a:hlinkClick r:id="rId4" action="ppaction://hlinksldjump"/>
          </p:cNvPr>
          <p:cNvSpPr/>
          <p:nvPr/>
        </p:nvSpPr>
        <p:spPr>
          <a:xfrm>
            <a:off x="6996850" y="698613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บันทึกข้อมูล</a:t>
            </a:r>
          </a:p>
        </p:txBody>
      </p:sp>
      <p:sp>
        <p:nvSpPr>
          <p:cNvPr id="149" name="Shape 149"/>
          <p:cNvSpPr/>
          <p:nvPr/>
        </p:nvSpPr>
        <p:spPr>
          <a:xfrm>
            <a:off x="5963300" y="283881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/>
              <a:t>katai1211</a:t>
            </a:r>
          </a:p>
        </p:txBody>
      </p:sp>
      <p:sp>
        <p:nvSpPr>
          <p:cNvPr id="150" name="Shape 150"/>
          <p:cNvSpPr/>
          <p:nvPr/>
        </p:nvSpPr>
        <p:spPr>
          <a:xfrm>
            <a:off x="5963300" y="306093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/>
              <a:t>1234</a:t>
            </a:r>
          </a:p>
        </p:txBody>
      </p:sp>
      <p:sp>
        <p:nvSpPr>
          <p:cNvPr id="151" name="Shape 151"/>
          <p:cNvSpPr/>
          <p:nvPr/>
        </p:nvSpPr>
        <p:spPr>
          <a:xfrm>
            <a:off x="5963300" y="3283075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/>
              <a:t>ธารทิพย์</a:t>
            </a:r>
          </a:p>
        </p:txBody>
      </p:sp>
      <p:sp>
        <p:nvSpPr>
          <p:cNvPr id="152" name="Shape 152"/>
          <p:cNvSpPr/>
          <p:nvPr/>
        </p:nvSpPr>
        <p:spPr>
          <a:xfrm>
            <a:off x="5963300" y="3513050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/>
              <a:t>IT</a:t>
            </a:r>
          </a:p>
        </p:txBody>
      </p:sp>
      <p:sp>
        <p:nvSpPr>
          <p:cNvPr id="153" name="Shape 153"/>
          <p:cNvSpPr/>
          <p:nvPr/>
        </p:nvSpPr>
        <p:spPr>
          <a:xfrm>
            <a:off x="5963300" y="3727325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/>
              <a:t>0946365086</a:t>
            </a:r>
          </a:p>
        </p:txBody>
      </p:sp>
      <p:sp>
        <p:nvSpPr>
          <p:cNvPr id="154" name="Shape 154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55" name="Shape 155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156" name="Shape 156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157" name="Shape 157" descr="girl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159" name="Shape 159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160" name="Shape 160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61" name="Shape 161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162" name="Shape 162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163" name="Shape 163">
            <a:hlinkClick r:id="rId4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164" name="Shape 164" descr="girl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208059" y="1061587"/>
            <a:ext cx="2112900" cy="4530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th" sz="3000" b="1">
                <a:solidFill>
                  <a:srgbClr val="000000"/>
                </a:solidFill>
                <a:latin typeface="FreesiaUPC"/>
                <a:ea typeface="FreesiaUPC"/>
                <a:cs typeface="FreesiaUPC"/>
                <a:sym typeface="FreesiaUPC"/>
              </a:rPr>
              <a:t>เพิ่มข้อมูลสินทรัพย์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4910412" y="1679550"/>
            <a:ext cx="834000" cy="30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หน่วยนับ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910412" y="2470898"/>
            <a:ext cx="834000" cy="30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ราคาซื้อ</a:t>
            </a:r>
          </a:p>
        </p:txBody>
      </p:sp>
      <p:sp>
        <p:nvSpPr>
          <p:cNvPr id="172" name="Shape 172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</a:t>
            </a:r>
          </a:p>
        </p:txBody>
      </p:sp>
      <p:sp>
        <p:nvSpPr>
          <p:cNvPr id="173" name="Shape 173"/>
          <p:cNvSpPr/>
          <p:nvPr/>
        </p:nvSpPr>
        <p:spPr>
          <a:xfrm>
            <a:off x="2676850" y="730750"/>
            <a:ext cx="3545700" cy="4165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2676850" y="556400"/>
            <a:ext cx="3545700" cy="4530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h" sz="3000" b="1" dirty="0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เพิ่มข้อมูลผู้ใช้งาน</a:t>
            </a:r>
          </a:p>
        </p:txBody>
      </p:sp>
      <p:sp>
        <p:nvSpPr>
          <p:cNvPr id="175" name="Shape 175"/>
          <p:cNvSpPr/>
          <p:nvPr/>
        </p:nvSpPr>
        <p:spPr>
          <a:xfrm>
            <a:off x="3384299" y="4295275"/>
            <a:ext cx="940500" cy="3678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th"/>
              <a:t>OK</a:t>
            </a:r>
          </a:p>
        </p:txBody>
      </p:sp>
      <p:pic>
        <p:nvPicPr>
          <p:cNvPr id="176" name="Shape 176" descr="checked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408" y="4364883"/>
            <a:ext cx="191260" cy="22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>
            <a:hlinkClick r:id="rId4" action="ppaction://hlinksldjump"/>
          </p:cNvPr>
          <p:cNvSpPr/>
          <p:nvPr/>
        </p:nvSpPr>
        <p:spPr>
          <a:xfrm>
            <a:off x="4549101" y="4284025"/>
            <a:ext cx="994500" cy="36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th" dirty="0"/>
              <a:t>Cancel</a:t>
            </a:r>
          </a:p>
        </p:txBody>
      </p:sp>
      <p:pic>
        <p:nvPicPr>
          <p:cNvPr id="178" name="Shape 178" descr="cance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1766" y="4350471"/>
            <a:ext cx="191260" cy="22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3073898" y="1460575"/>
            <a:ext cx="9405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 dirty="0"/>
              <a:t>ชื่อผู้ใช้งาน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089533" y="1745107"/>
            <a:ext cx="7488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รหัสผ่าน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046897" y="2097425"/>
            <a:ext cx="9945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ชื่อพนักงาน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089410" y="2791184"/>
            <a:ext cx="7488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ที่อยู่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071665" y="2468919"/>
            <a:ext cx="7845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นามสกุล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049150" y="3105275"/>
            <a:ext cx="1142400" cy="30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เบอร์โทรติดต่อ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046898" y="3437675"/>
            <a:ext cx="994500" cy="30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049150" y="3766650"/>
            <a:ext cx="1068300" cy="30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รหัสประชาชน</a:t>
            </a:r>
          </a:p>
        </p:txBody>
      </p:sp>
      <p:sp>
        <p:nvSpPr>
          <p:cNvPr id="187" name="Shape 187"/>
          <p:cNvSpPr/>
          <p:nvPr/>
        </p:nvSpPr>
        <p:spPr>
          <a:xfrm>
            <a:off x="4117468" y="1488784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117468" y="1828337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4117468" y="2112696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117468" y="2465817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4117468" y="2785807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4117468" y="3176178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4117468" y="3475263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117468" y="3801424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29" name="สี่เหลี่ยมผืนผ้ามุมมน 28"/>
          <p:cNvSpPr/>
          <p:nvPr/>
        </p:nvSpPr>
        <p:spPr>
          <a:xfrm>
            <a:off x="4131724" y="1191029"/>
            <a:ext cx="635951" cy="2282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เลือกรูป</a:t>
            </a:r>
            <a:endParaRPr lang="en-US" dirty="0"/>
          </a:p>
        </p:txBody>
      </p:sp>
      <p:sp>
        <p:nvSpPr>
          <p:cNvPr id="30" name="Shape 179"/>
          <p:cNvSpPr txBox="1"/>
          <p:nvPr/>
        </p:nvSpPr>
        <p:spPr>
          <a:xfrm>
            <a:off x="3089410" y="1100268"/>
            <a:ext cx="9405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sz="1200" dirty="0" smtClean="0"/>
              <a:t>รูปภาพ</a:t>
            </a:r>
            <a:endParaRPr lang="th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201" name="Shape 201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>
            <a:hlinkClick r:id="rId3" action="ppaction://hlinksldjump"/>
          </p:cNvPr>
          <p:cNvSpPr/>
          <p:nvPr/>
        </p:nvSpPr>
        <p:spPr>
          <a:xfrm>
            <a:off x="3216725" y="684950"/>
            <a:ext cx="8928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204" name="Shape 204"/>
          <p:cNvSpPr/>
          <p:nvPr/>
        </p:nvSpPr>
        <p:spPr>
          <a:xfrm>
            <a:off x="3203300" y="1652350"/>
            <a:ext cx="2746800" cy="321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6040450" y="1652350"/>
            <a:ext cx="2862000" cy="321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100" y="1849800"/>
            <a:ext cx="831300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4175" y="18498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3363725" y="2465775"/>
            <a:ext cx="3000000" cy="245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 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ที่ตั้งสินทรัพย์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พนักงานผู้รับผิดชอบ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หน่วยนับ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252425" y="2465775"/>
            <a:ext cx="3000000" cy="245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ที่ตั้งสินทรัพย์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พนักงานผู้รับผิดชอบ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หน่วยนับ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</p:txBody>
      </p:sp>
      <p:sp>
        <p:nvSpPr>
          <p:cNvPr id="210" name="Shape 210"/>
          <p:cNvSpPr/>
          <p:nvPr/>
        </p:nvSpPr>
        <p:spPr>
          <a:xfrm>
            <a:off x="7389700" y="664125"/>
            <a:ext cx="1401600" cy="3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>
            <a:hlinkClick r:id="rId7" action="ppaction://hlinksldjump"/>
          </p:cNvPr>
          <p:cNvSpPr/>
          <p:nvPr/>
        </p:nvSpPr>
        <p:spPr>
          <a:xfrm>
            <a:off x="4220350" y="70560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เพิ่มข้อมูล</a:t>
            </a:r>
          </a:p>
        </p:txBody>
      </p:sp>
      <p:sp>
        <p:nvSpPr>
          <p:cNvPr id="213" name="Shape 213"/>
          <p:cNvSpPr/>
          <p:nvPr/>
        </p:nvSpPr>
        <p:spPr>
          <a:xfrm>
            <a:off x="3189300" y="1373475"/>
            <a:ext cx="5738400" cy="4344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>
            <a:hlinkClick r:id="rId8" action="ppaction://hlinksldjump"/>
          </p:cNvPr>
          <p:cNvSpPr/>
          <p:nvPr/>
        </p:nvSpPr>
        <p:spPr>
          <a:xfrm>
            <a:off x="3304550" y="1434075"/>
            <a:ext cx="7239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แก้ไข</a:t>
            </a:r>
          </a:p>
        </p:txBody>
      </p:sp>
      <p:sp>
        <p:nvSpPr>
          <p:cNvPr id="215" name="Shape 215"/>
          <p:cNvSpPr/>
          <p:nvPr/>
        </p:nvSpPr>
        <p:spPr>
          <a:xfrm>
            <a:off x="4104650" y="1434075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ลบข้อมูล</a:t>
            </a:r>
          </a:p>
        </p:txBody>
      </p:sp>
      <p:sp>
        <p:nvSpPr>
          <p:cNvPr id="216" name="Shape 216"/>
          <p:cNvSpPr/>
          <p:nvPr/>
        </p:nvSpPr>
        <p:spPr>
          <a:xfrm>
            <a:off x="5105750" y="1434075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รายงาน</a:t>
            </a:r>
          </a:p>
        </p:txBody>
      </p:sp>
      <p:sp>
        <p:nvSpPr>
          <p:cNvPr id="217" name="Shape 217"/>
          <p:cNvSpPr/>
          <p:nvPr/>
        </p:nvSpPr>
        <p:spPr>
          <a:xfrm>
            <a:off x="6157400" y="1434075"/>
            <a:ext cx="7239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แก้ไข</a:t>
            </a:r>
          </a:p>
        </p:txBody>
      </p:sp>
      <p:sp>
        <p:nvSpPr>
          <p:cNvPr id="218" name="Shape 218"/>
          <p:cNvSpPr/>
          <p:nvPr/>
        </p:nvSpPr>
        <p:spPr>
          <a:xfrm>
            <a:off x="7012400" y="1434075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ลบข้อมูล</a:t>
            </a:r>
          </a:p>
        </p:txBody>
      </p:sp>
      <p:sp>
        <p:nvSpPr>
          <p:cNvPr id="219" name="Shape 219"/>
          <p:cNvSpPr/>
          <p:nvPr/>
        </p:nvSpPr>
        <p:spPr>
          <a:xfrm>
            <a:off x="8009150" y="1434075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รายงาน</a:t>
            </a:r>
          </a:p>
        </p:txBody>
      </p:sp>
      <p:sp>
        <p:nvSpPr>
          <p:cNvPr id="220" name="Shape 220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1" name="Shape 221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222" name="Shape 222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223" name="Shape 223" descr="girl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225" name="Shape 225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226" name="Shape 226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7" name="Shape 227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228" name="Shape 228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229" name="Shape 229">
            <a:hlinkClick r:id="rId3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230" name="Shape 230" descr="girl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236" name="Shape 236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37" name="Shape 237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238" name="Shape 238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239" name="Shape 239">
            <a:hlinkClick r:id="rId3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sp>
        <p:nvSpPr>
          <p:cNvPr id="240" name="Shape 240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>
            <a:hlinkClick r:id="rId4" action="ppaction://hlinksldjump"/>
          </p:cNvPr>
          <p:cNvSpPr/>
          <p:nvPr/>
        </p:nvSpPr>
        <p:spPr>
          <a:xfrm>
            <a:off x="4261575" y="664125"/>
            <a:ext cx="894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242" name="Shape 242"/>
          <p:cNvSpPr/>
          <p:nvPr/>
        </p:nvSpPr>
        <p:spPr>
          <a:xfrm>
            <a:off x="4594375" y="1221075"/>
            <a:ext cx="3182700" cy="362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3625" y="1325027"/>
            <a:ext cx="894300" cy="8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>
            <a:hlinkClick r:id="rId3" action="ppaction://hlinksldjump"/>
          </p:cNvPr>
          <p:cNvSpPr/>
          <p:nvPr/>
        </p:nvSpPr>
        <p:spPr>
          <a:xfrm>
            <a:off x="5224063" y="664125"/>
            <a:ext cx="19233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3F3F3"/>
                </a:solidFill>
              </a:rPr>
              <a:t>จัดการข้อมูลทรัพย์สิน</a:t>
            </a:r>
          </a:p>
        </p:txBody>
      </p:sp>
      <p:sp>
        <p:nvSpPr>
          <p:cNvPr id="245" name="Shape 245">
            <a:hlinkClick r:id="rId4" action="ppaction://hlinksldjump"/>
          </p:cNvPr>
          <p:cNvSpPr/>
          <p:nvPr/>
        </p:nvSpPr>
        <p:spPr>
          <a:xfrm>
            <a:off x="7215575" y="664125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บันทึกข้อมูล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772275" y="2230125"/>
            <a:ext cx="3000000" cy="245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 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ที่ตั้งสินทรัพย์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พนักงานผู้รับผิดชอบ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หน่วยนับ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</p:txBody>
      </p:sp>
      <p:sp>
        <p:nvSpPr>
          <p:cNvPr id="247" name="Shape 247"/>
          <p:cNvSpPr/>
          <p:nvPr/>
        </p:nvSpPr>
        <p:spPr>
          <a:xfrm>
            <a:off x="6173775" y="371708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173775" y="405266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173775" y="438823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6173775" y="306096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6173775" y="337868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6173775" y="2743250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6173775" y="240368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4" name="Shape 254" descr="girl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2987700" y="614925"/>
            <a:ext cx="2982600" cy="5352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th" sz="3000" b="1">
                <a:solidFill>
                  <a:srgbClr val="000000"/>
                </a:solidFill>
                <a:latin typeface="FreesiaUPC"/>
                <a:ea typeface="FreesiaUPC"/>
                <a:cs typeface="FreesiaUPC"/>
                <a:sym typeface="FreesiaUPC"/>
              </a:rPr>
              <a:t>เพิ่มข้อมูลสินทรัพย์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x="5390888" y="1344675"/>
            <a:ext cx="11772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หน่วยนับ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5390888" y="1800825"/>
            <a:ext cx="18219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ซื้อจาก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5390888" y="2279175"/>
            <a:ext cx="11772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ราคาซื้อ</a:t>
            </a:r>
          </a:p>
        </p:txBody>
      </p:sp>
      <p:sp>
        <p:nvSpPr>
          <p:cNvPr id="263" name="Shape 263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</a:t>
            </a:r>
          </a:p>
        </p:txBody>
      </p:sp>
      <p:sp>
        <p:nvSpPr>
          <p:cNvPr id="264" name="Shape 264"/>
          <p:cNvSpPr/>
          <p:nvPr/>
        </p:nvSpPr>
        <p:spPr>
          <a:xfrm>
            <a:off x="2633425" y="224250"/>
            <a:ext cx="4076400" cy="491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2633425" y="18350"/>
            <a:ext cx="4076400" cy="535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30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เพิ่มข้อมูลสินทรัพย์</a:t>
            </a:r>
          </a:p>
        </p:txBody>
      </p:sp>
      <p:sp>
        <p:nvSpPr>
          <p:cNvPr id="266" name="Shape 266"/>
          <p:cNvSpPr/>
          <p:nvPr/>
        </p:nvSpPr>
        <p:spPr>
          <a:xfrm>
            <a:off x="3456725" y="4433575"/>
            <a:ext cx="1107300" cy="4344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th"/>
              <a:t>OK</a:t>
            </a:r>
          </a:p>
        </p:txBody>
      </p:sp>
      <p:pic>
        <p:nvPicPr>
          <p:cNvPr id="267" name="Shape 267" descr="checked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500" y="4515775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>
            <a:hlinkClick r:id="rId4" action="ppaction://hlinksldjump"/>
          </p:cNvPr>
          <p:cNvSpPr/>
          <p:nvPr/>
        </p:nvSpPr>
        <p:spPr>
          <a:xfrm>
            <a:off x="4880825" y="4420275"/>
            <a:ext cx="1107300" cy="4344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th" dirty="0"/>
              <a:t>Cancel</a:t>
            </a:r>
          </a:p>
        </p:txBody>
      </p:sp>
      <p:pic>
        <p:nvPicPr>
          <p:cNvPr id="269" name="Shape 269" descr="cance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0075" y="4502475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/>
        </p:nvSpPr>
        <p:spPr>
          <a:xfrm>
            <a:off x="2851575" y="760550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รหัสสินทรัพย์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2851575" y="1103951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ชื่อสินทรัพย์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851575" y="1744912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ที่ตั้งสินทรัพย์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2867775" y="2756875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วันที่ซื้อ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851575" y="2117163"/>
            <a:ext cx="14409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ประเภทสินทรัพย์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2851575" y="1420812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จำนวน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851575" y="2423971"/>
            <a:ext cx="1636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พนักงานผู้รับผิดชอบ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2867763" y="3102900"/>
            <a:ext cx="11772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หน่วยนับ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2867763" y="3432025"/>
            <a:ext cx="18219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ซื้อจาก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867763" y="3768225"/>
            <a:ext cx="11772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ราคาซื้อ</a:t>
            </a:r>
          </a:p>
        </p:txBody>
      </p:sp>
      <p:sp>
        <p:nvSpPr>
          <p:cNvPr id="280" name="Shape 280"/>
          <p:cNvSpPr/>
          <p:nvPr/>
        </p:nvSpPr>
        <p:spPr>
          <a:xfrm>
            <a:off x="4263050" y="991713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271500" y="1374232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271500" y="1714041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271500" y="2092621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271500" y="2438776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271500" y="2802375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4271500" y="3154650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4271500" y="3498188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4271500" y="3850388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สี่เหลี่ยมผืนผ้ามุมมน 31"/>
          <p:cNvSpPr/>
          <p:nvPr/>
        </p:nvSpPr>
        <p:spPr>
          <a:xfrm>
            <a:off x="4271500" y="656440"/>
            <a:ext cx="635951" cy="2282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เลือกรูป</a:t>
            </a:r>
            <a:endParaRPr lang="en-US" dirty="0"/>
          </a:p>
        </p:txBody>
      </p:sp>
      <p:sp>
        <p:nvSpPr>
          <p:cNvPr id="33" name="Shape 179"/>
          <p:cNvSpPr txBox="1"/>
          <p:nvPr/>
        </p:nvSpPr>
        <p:spPr>
          <a:xfrm>
            <a:off x="2867763" y="503844"/>
            <a:ext cx="9405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sz="1200" dirty="0" smtClean="0"/>
              <a:t>รูปภาพ</a:t>
            </a:r>
            <a:endParaRPr lang="th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294" name="Shape 294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95" name="Shape 295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296" name="Shape 296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297" name="Shape 297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299" name="Shape 299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300" name="Shape 300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317" name="Shape 317"/>
          <p:cNvSpPr/>
          <p:nvPr/>
        </p:nvSpPr>
        <p:spPr>
          <a:xfrm>
            <a:off x="7077600" y="664125"/>
            <a:ext cx="1713600" cy="3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4582876" y="600250"/>
            <a:ext cx="22917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000" b="1" dirty="0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ตรวจสอบสถานะการใช้งาน</a:t>
            </a:r>
          </a:p>
          <a:p>
            <a:pPr lvl="0" rtl="0">
              <a:spcBef>
                <a:spcPts val="0"/>
              </a:spcBef>
              <a:buNone/>
            </a:pPr>
            <a:endParaRPr sz="2000" b="1" dirty="0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pic>
        <p:nvPicPr>
          <p:cNvPr id="319" name="Shape 3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29" name="Shape 329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330" name="Shape 330">
            <a:hlinkClick r:id="rId6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แก้ไขข้อมูล</a:t>
            </a:r>
          </a:p>
        </p:txBody>
      </p:sp>
      <p:sp>
        <p:nvSpPr>
          <p:cNvPr id="331" name="Shape 331">
            <a:hlinkClick r:id="rId7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332" name="Shape 332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99357"/>
              </p:ext>
            </p:extLst>
          </p:nvPr>
        </p:nvGraphicFramePr>
        <p:xfrm>
          <a:off x="3216726" y="2008335"/>
          <a:ext cx="5666346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32"/>
                <a:gridCol w="924675"/>
                <a:gridCol w="625975"/>
                <a:gridCol w="629594"/>
                <a:gridCol w="629594"/>
                <a:gridCol w="629594"/>
                <a:gridCol w="629594"/>
                <a:gridCol w="629594"/>
                <a:gridCol w="629594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LilyUPC"/>
                          <a:cs typeface="Angsana New" panose="02020603050405020304" pitchFamily="18" charset="-34"/>
                          <a:sym typeface="LilyUPC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LilyUPC"/>
                          <a:cs typeface="Angsana New" panose="02020603050405020304" pitchFamily="18" charset="-34"/>
                          <a:sym typeface="LilyUPC"/>
                        </a:rPr>
                        <a:t>Serial Number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LilyUPC"/>
                          <a:cs typeface="Angsana New" panose="02020603050405020304" pitchFamily="18" charset="-34"/>
                          <a:sym typeface="LilyUPC"/>
                        </a:rPr>
                        <a:t>ประเภท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LilyUPC"/>
                          <a:cs typeface="Angsana New" panose="02020603050405020304" pitchFamily="18" charset="-34"/>
                          <a:sym typeface="LilyUPC"/>
                        </a:rPr>
                        <a:t>ชื่อผู้ใช้งาน</a:t>
                      </a: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แผนก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จุดใช้งาน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สถานะ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แก้ไข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ลบ</a:t>
                      </a:r>
                      <a:endParaRPr lang="en-US" sz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2" name="Shape 322" descr="if_pencil_1055013.png">
            <a:hlinkClick r:id="rId8" action="ppaction://hlinksldjump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09415" y="2498659"/>
            <a:ext cx="255799" cy="247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322" descr="if_pencil_1055013.png">
            <a:hlinkClick r:id="rId8" action="ppaction://hlinksldjump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06500" y="2894472"/>
            <a:ext cx="255799" cy="247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322" descr="if_pencil_1055013.png">
            <a:hlinkClick r:id="rId8" action="ppaction://hlinksldjump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06500" y="3253259"/>
            <a:ext cx="255799" cy="247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321" descr="if_58_Cross_Circle_Remove_Delete_1864217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56354" y="2512021"/>
            <a:ext cx="260246" cy="2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321" descr="if_58_Cross_Circle_Remove_Delete_1864217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56354" y="2876038"/>
            <a:ext cx="260246" cy="24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321" descr="if_58_Cross_Circle_Remove_Delete_1864217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78631" y="3257048"/>
            <a:ext cx="260246" cy="243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1625</Words>
  <Application>Microsoft Office PowerPoint</Application>
  <PresentationFormat>นำเสนอทางหน้าจอ (16:9)</PresentationFormat>
  <Paragraphs>705</Paragraphs>
  <Slides>20</Slides>
  <Notes>20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20</vt:i4>
      </vt:variant>
    </vt:vector>
  </HeadingPairs>
  <TitlesOfParts>
    <vt:vector size="29" baseType="lpstr">
      <vt:lpstr>Angsana New</vt:lpstr>
      <vt:lpstr>AngsanaUPC</vt:lpstr>
      <vt:lpstr>Arial</vt:lpstr>
      <vt:lpstr>Cordia New</vt:lpstr>
      <vt:lpstr>DilleniaUPC</vt:lpstr>
      <vt:lpstr>FreesiaUPC</vt:lpstr>
      <vt:lpstr>LilyUPC</vt:lpstr>
      <vt:lpstr>TH Sarabun New</vt:lpstr>
      <vt:lpstr>Simple Light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เพิ่มข้อมูลสินทรัพย์ </vt:lpstr>
      <vt:lpstr>งานนำเสนอ PowerPoint</vt:lpstr>
      <vt:lpstr>งานนำเสนอ PowerPoint</vt:lpstr>
      <vt:lpstr>เพิ่มข้อมูลสินทรัพย์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รายงานทะเบียนสินทรัพย์ บริษัทนพดลพาณิชย์ </vt:lpstr>
      <vt:lpstr>รายงานการเบิก บริษัทนพดลพาณิชย์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cp:lastModifiedBy>Microsoft</cp:lastModifiedBy>
  <cp:revision>24</cp:revision>
  <dcterms:modified xsi:type="dcterms:W3CDTF">2017-11-03T09:12:47Z</dcterms:modified>
</cp:coreProperties>
</file>