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67" r:id="rId2"/>
    <p:sldId id="262" r:id="rId3"/>
    <p:sldId id="257" r:id="rId4"/>
    <p:sldId id="266" r:id="rId5"/>
    <p:sldId id="263" r:id="rId6"/>
    <p:sldId id="264" r:id="rId7"/>
    <p:sldId id="265" r:id="rId8"/>
    <p:sldId id="259" r:id="rId9"/>
    <p:sldId id="269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/>
    <p:restoredTop sz="71468" autoAdjust="0"/>
  </p:normalViewPr>
  <p:slideViewPr>
    <p:cSldViewPr snapToGrid="0" snapToObjects="1">
      <p:cViewPr varScale="1">
        <p:scale>
          <a:sx n="89" d="100"/>
          <a:sy n="89" d="100"/>
        </p:scale>
        <p:origin x="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38F69-2EFB-43C3-99BD-60355D8103C2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</dgm:pt>
    <dgm:pt modelId="{94DEA29B-A631-4392-B70F-A7ACEAB036DE}">
      <dgm:prSet phldrT="[テキスト]"/>
      <dgm:spPr/>
      <dgm:t>
        <a:bodyPr/>
        <a:lstStyle/>
        <a:p>
          <a:r>
            <a:rPr kumimoji="1" lang="en-US" altLang="ja-JP" dirty="0"/>
            <a:t>8</a:t>
          </a:r>
          <a:r>
            <a:rPr kumimoji="1" lang="ja-JP" altLang="en-US" dirty="0"/>
            <a:t>月</a:t>
          </a:r>
          <a:r>
            <a:rPr kumimoji="1" lang="en-US" altLang="ja-JP" dirty="0"/>
            <a:t>20</a:t>
          </a:r>
          <a:r>
            <a:rPr kumimoji="1" lang="ja-JP" altLang="en-US" dirty="0"/>
            <a:t>日</a:t>
          </a:r>
        </a:p>
      </dgm:t>
    </dgm:pt>
    <dgm:pt modelId="{89A6236D-12F4-4DA6-A4F1-F49EE84134D2}" type="parTrans" cxnId="{B5719E51-C348-4481-8B32-860FF44C72E4}">
      <dgm:prSet/>
      <dgm:spPr/>
      <dgm:t>
        <a:bodyPr/>
        <a:lstStyle/>
        <a:p>
          <a:endParaRPr kumimoji="1" lang="ja-JP" altLang="en-US"/>
        </a:p>
      </dgm:t>
    </dgm:pt>
    <dgm:pt modelId="{EB23C2AB-C485-42B5-ABAD-49E7E22F4B43}" type="sibTrans" cxnId="{B5719E51-C348-4481-8B32-860FF44C72E4}">
      <dgm:prSet/>
      <dgm:spPr/>
      <dgm:t>
        <a:bodyPr/>
        <a:lstStyle/>
        <a:p>
          <a:endParaRPr kumimoji="1" lang="ja-JP" altLang="en-US"/>
        </a:p>
      </dgm:t>
    </dgm:pt>
    <dgm:pt modelId="{61001B27-05DD-4E2F-8AB7-6872AC7D8CBD}">
      <dgm:prSet phldrT="[テキスト]"/>
      <dgm:spPr/>
      <dgm:t>
        <a:bodyPr/>
        <a:lstStyle/>
        <a:p>
          <a:r>
            <a:rPr kumimoji="1" lang="en-US" altLang="ja-JP" dirty="0"/>
            <a:t>9</a:t>
          </a:r>
          <a:r>
            <a:rPr kumimoji="1" lang="ja-JP" altLang="en-US" dirty="0"/>
            <a:t>月</a:t>
          </a:r>
          <a:r>
            <a:rPr kumimoji="1" lang="en-US" altLang="ja-JP" dirty="0"/>
            <a:t>10</a:t>
          </a:r>
          <a:r>
            <a:rPr kumimoji="1" lang="ja-JP" altLang="en-US" dirty="0"/>
            <a:t>日</a:t>
          </a:r>
        </a:p>
      </dgm:t>
    </dgm:pt>
    <dgm:pt modelId="{8E2AA8F0-F5CA-4B68-BC1A-A1A85488275D}" type="parTrans" cxnId="{5E210438-62D3-4555-9E28-9706B538C39C}">
      <dgm:prSet/>
      <dgm:spPr/>
      <dgm:t>
        <a:bodyPr/>
        <a:lstStyle/>
        <a:p>
          <a:endParaRPr kumimoji="1" lang="ja-JP" altLang="en-US"/>
        </a:p>
      </dgm:t>
    </dgm:pt>
    <dgm:pt modelId="{A6ED8EA8-1EC1-4CF7-A5A0-69C82FFF1826}" type="sibTrans" cxnId="{5E210438-62D3-4555-9E28-9706B538C39C}">
      <dgm:prSet/>
      <dgm:spPr/>
      <dgm:t>
        <a:bodyPr/>
        <a:lstStyle/>
        <a:p>
          <a:endParaRPr kumimoji="1" lang="ja-JP" altLang="en-US"/>
        </a:p>
      </dgm:t>
    </dgm:pt>
    <dgm:pt modelId="{846B6D5C-9C00-4BF3-9D97-13ABA8D3A38E}">
      <dgm:prSet phldrT="[テキスト]"/>
      <dgm:spPr/>
      <dgm:t>
        <a:bodyPr/>
        <a:lstStyle/>
        <a:p>
          <a:r>
            <a:rPr kumimoji="1" lang="en-US" altLang="ja-JP" dirty="0"/>
            <a:t>9</a:t>
          </a:r>
          <a:r>
            <a:rPr kumimoji="1" lang="ja-JP" altLang="en-US" dirty="0"/>
            <a:t>月</a:t>
          </a:r>
          <a:r>
            <a:rPr kumimoji="1" lang="en-US" altLang="ja-JP" dirty="0"/>
            <a:t>15</a:t>
          </a:r>
          <a:r>
            <a:rPr kumimoji="1" lang="ja-JP" altLang="en-US" dirty="0"/>
            <a:t>日</a:t>
          </a:r>
        </a:p>
      </dgm:t>
    </dgm:pt>
    <dgm:pt modelId="{DD296BDE-D2E2-4E0F-BB04-A2F8BB86ACFA}" type="parTrans" cxnId="{205C4338-C0B9-4BE0-95BA-DC96CD7CE048}">
      <dgm:prSet/>
      <dgm:spPr/>
      <dgm:t>
        <a:bodyPr/>
        <a:lstStyle/>
        <a:p>
          <a:endParaRPr kumimoji="1" lang="ja-JP" altLang="en-US"/>
        </a:p>
      </dgm:t>
    </dgm:pt>
    <dgm:pt modelId="{EFF5CB10-D448-418E-88B0-02E4DF6DAF39}" type="sibTrans" cxnId="{205C4338-C0B9-4BE0-95BA-DC96CD7CE048}">
      <dgm:prSet/>
      <dgm:spPr/>
      <dgm:t>
        <a:bodyPr/>
        <a:lstStyle/>
        <a:p>
          <a:endParaRPr kumimoji="1" lang="ja-JP" altLang="en-US"/>
        </a:p>
      </dgm:t>
    </dgm:pt>
    <dgm:pt modelId="{829BB525-9F69-4734-8203-C989C7D1C31A}">
      <dgm:prSet phldrT="[テキスト]"/>
      <dgm:spPr/>
      <dgm:t>
        <a:bodyPr/>
        <a:lstStyle/>
        <a:p>
          <a:r>
            <a:rPr kumimoji="1" lang="en-US" altLang="ja-JP" dirty="0"/>
            <a:t>9</a:t>
          </a:r>
          <a:r>
            <a:rPr kumimoji="1" lang="ja-JP" altLang="en-US" dirty="0"/>
            <a:t>月</a:t>
          </a:r>
          <a:r>
            <a:rPr kumimoji="1" lang="en-US" altLang="ja-JP" dirty="0"/>
            <a:t>30</a:t>
          </a:r>
          <a:r>
            <a:rPr kumimoji="1" lang="ja-JP" altLang="en-US" dirty="0"/>
            <a:t>日</a:t>
          </a:r>
        </a:p>
      </dgm:t>
    </dgm:pt>
    <dgm:pt modelId="{9E337137-3042-4A8D-89FE-54087710785A}" type="parTrans" cxnId="{47DF2E24-36FE-4820-9C36-CFCB34372C4A}">
      <dgm:prSet/>
      <dgm:spPr/>
      <dgm:t>
        <a:bodyPr/>
        <a:lstStyle/>
        <a:p>
          <a:endParaRPr kumimoji="1" lang="ja-JP" altLang="en-US"/>
        </a:p>
      </dgm:t>
    </dgm:pt>
    <dgm:pt modelId="{EA295740-7AE1-4A6C-9BF9-C2277F6BA127}" type="sibTrans" cxnId="{47DF2E24-36FE-4820-9C36-CFCB34372C4A}">
      <dgm:prSet/>
      <dgm:spPr/>
      <dgm:t>
        <a:bodyPr/>
        <a:lstStyle/>
        <a:p>
          <a:endParaRPr kumimoji="1" lang="ja-JP" altLang="en-US"/>
        </a:p>
      </dgm:t>
    </dgm:pt>
    <dgm:pt modelId="{6D500CCD-9942-46AC-9E10-711FBAE46175}">
      <dgm:prSet phldrT="[テキスト]"/>
      <dgm:spPr/>
      <dgm:t>
        <a:bodyPr/>
        <a:lstStyle/>
        <a:p>
          <a:r>
            <a:rPr kumimoji="1" lang="en-US" altLang="ja-JP" dirty="0"/>
            <a:t>9</a:t>
          </a:r>
          <a:r>
            <a:rPr kumimoji="1" lang="ja-JP" altLang="en-US" dirty="0"/>
            <a:t>月</a:t>
          </a:r>
          <a:r>
            <a:rPr kumimoji="1" lang="en-US" altLang="ja-JP" dirty="0"/>
            <a:t>25</a:t>
          </a:r>
          <a:r>
            <a:rPr kumimoji="1" lang="ja-JP" altLang="en-US" dirty="0"/>
            <a:t>日</a:t>
          </a:r>
        </a:p>
      </dgm:t>
    </dgm:pt>
    <dgm:pt modelId="{7B29100B-57F2-4902-8EAD-9151D0199A2A}" type="parTrans" cxnId="{9122C909-41EF-409E-8279-A8AFEB25D5B4}">
      <dgm:prSet/>
      <dgm:spPr/>
      <dgm:t>
        <a:bodyPr/>
        <a:lstStyle/>
        <a:p>
          <a:endParaRPr kumimoji="1" lang="ja-JP" altLang="en-US"/>
        </a:p>
      </dgm:t>
    </dgm:pt>
    <dgm:pt modelId="{F0370181-F4F4-4324-B42D-380A1D58336E}" type="sibTrans" cxnId="{9122C909-41EF-409E-8279-A8AFEB25D5B4}">
      <dgm:prSet/>
      <dgm:spPr/>
      <dgm:t>
        <a:bodyPr/>
        <a:lstStyle/>
        <a:p>
          <a:endParaRPr kumimoji="1" lang="ja-JP" altLang="en-US"/>
        </a:p>
      </dgm:t>
    </dgm:pt>
    <dgm:pt modelId="{D375F546-B938-455B-84E6-F6C5C4A5C60B}" type="pres">
      <dgm:prSet presAssocID="{13838F69-2EFB-43C3-99BD-60355D8103C2}" presName="Name0" presStyleCnt="0">
        <dgm:presLayoutVars>
          <dgm:dir/>
          <dgm:resizeHandles val="exact"/>
        </dgm:presLayoutVars>
      </dgm:prSet>
      <dgm:spPr/>
    </dgm:pt>
    <dgm:pt modelId="{B37A27A8-14D8-4D4B-8DE0-4C5B3167B1A2}" type="pres">
      <dgm:prSet presAssocID="{94DEA29B-A631-4392-B70F-A7ACEAB036DE}" presName="parTxOnly" presStyleLbl="node1" presStyleIdx="0" presStyleCnt="5">
        <dgm:presLayoutVars>
          <dgm:bulletEnabled val="1"/>
        </dgm:presLayoutVars>
      </dgm:prSet>
      <dgm:spPr/>
    </dgm:pt>
    <dgm:pt modelId="{C971AF49-C418-4816-8E4B-29232C9BA270}" type="pres">
      <dgm:prSet presAssocID="{EB23C2AB-C485-42B5-ABAD-49E7E22F4B43}" presName="parSpace" presStyleCnt="0"/>
      <dgm:spPr/>
    </dgm:pt>
    <dgm:pt modelId="{0C4FB20F-F02D-43EC-BC0E-3BC6E2A01950}" type="pres">
      <dgm:prSet presAssocID="{61001B27-05DD-4E2F-8AB7-6872AC7D8CBD}" presName="parTxOnly" presStyleLbl="node1" presStyleIdx="1" presStyleCnt="5">
        <dgm:presLayoutVars>
          <dgm:bulletEnabled val="1"/>
        </dgm:presLayoutVars>
      </dgm:prSet>
      <dgm:spPr/>
    </dgm:pt>
    <dgm:pt modelId="{478659CE-315D-4AA2-A99F-8EE56C2EDE38}" type="pres">
      <dgm:prSet presAssocID="{A6ED8EA8-1EC1-4CF7-A5A0-69C82FFF1826}" presName="parSpace" presStyleCnt="0"/>
      <dgm:spPr/>
    </dgm:pt>
    <dgm:pt modelId="{62D1235A-DEF6-4CF9-8EC6-1BFECD0EC53A}" type="pres">
      <dgm:prSet presAssocID="{846B6D5C-9C00-4BF3-9D97-13ABA8D3A38E}" presName="parTxOnly" presStyleLbl="node1" presStyleIdx="2" presStyleCnt="5">
        <dgm:presLayoutVars>
          <dgm:bulletEnabled val="1"/>
        </dgm:presLayoutVars>
      </dgm:prSet>
      <dgm:spPr/>
    </dgm:pt>
    <dgm:pt modelId="{2BA1A654-F80C-4FE7-AEFB-2DDC92D15220}" type="pres">
      <dgm:prSet presAssocID="{EFF5CB10-D448-418E-88B0-02E4DF6DAF39}" presName="parSpace" presStyleCnt="0"/>
      <dgm:spPr/>
    </dgm:pt>
    <dgm:pt modelId="{6D81F8D2-F3A6-4D14-81D8-046F874127D0}" type="pres">
      <dgm:prSet presAssocID="{6D500CCD-9942-46AC-9E10-711FBAE46175}" presName="parTxOnly" presStyleLbl="node1" presStyleIdx="3" presStyleCnt="5">
        <dgm:presLayoutVars>
          <dgm:bulletEnabled val="1"/>
        </dgm:presLayoutVars>
      </dgm:prSet>
      <dgm:spPr/>
    </dgm:pt>
    <dgm:pt modelId="{A0CC7A5E-6D87-425F-94D3-84A08A001054}" type="pres">
      <dgm:prSet presAssocID="{F0370181-F4F4-4324-B42D-380A1D58336E}" presName="parSpace" presStyleCnt="0"/>
      <dgm:spPr/>
    </dgm:pt>
    <dgm:pt modelId="{F48B7B45-467B-4F1D-A0C7-5CE01A17A964}" type="pres">
      <dgm:prSet presAssocID="{829BB525-9F69-4734-8203-C989C7D1C31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122C909-41EF-409E-8279-A8AFEB25D5B4}" srcId="{13838F69-2EFB-43C3-99BD-60355D8103C2}" destId="{6D500CCD-9942-46AC-9E10-711FBAE46175}" srcOrd="3" destOrd="0" parTransId="{7B29100B-57F2-4902-8EAD-9151D0199A2A}" sibTransId="{F0370181-F4F4-4324-B42D-380A1D58336E}"/>
    <dgm:cxn modelId="{47DF2E24-36FE-4820-9C36-CFCB34372C4A}" srcId="{13838F69-2EFB-43C3-99BD-60355D8103C2}" destId="{829BB525-9F69-4734-8203-C989C7D1C31A}" srcOrd="4" destOrd="0" parTransId="{9E337137-3042-4A8D-89FE-54087710785A}" sibTransId="{EA295740-7AE1-4A6C-9BF9-C2277F6BA127}"/>
    <dgm:cxn modelId="{314D3F2F-1572-4429-AAF2-AEE524EA8F78}" type="presOf" srcId="{846B6D5C-9C00-4BF3-9D97-13ABA8D3A38E}" destId="{62D1235A-DEF6-4CF9-8EC6-1BFECD0EC53A}" srcOrd="0" destOrd="0" presId="urn:microsoft.com/office/officeart/2005/8/layout/hChevron3"/>
    <dgm:cxn modelId="{5E210438-62D3-4555-9E28-9706B538C39C}" srcId="{13838F69-2EFB-43C3-99BD-60355D8103C2}" destId="{61001B27-05DD-4E2F-8AB7-6872AC7D8CBD}" srcOrd="1" destOrd="0" parTransId="{8E2AA8F0-F5CA-4B68-BC1A-A1A85488275D}" sibTransId="{A6ED8EA8-1EC1-4CF7-A5A0-69C82FFF1826}"/>
    <dgm:cxn modelId="{205C4338-C0B9-4BE0-95BA-DC96CD7CE048}" srcId="{13838F69-2EFB-43C3-99BD-60355D8103C2}" destId="{846B6D5C-9C00-4BF3-9D97-13ABA8D3A38E}" srcOrd="2" destOrd="0" parTransId="{DD296BDE-D2E2-4E0F-BB04-A2F8BB86ACFA}" sibTransId="{EFF5CB10-D448-418E-88B0-02E4DF6DAF39}"/>
    <dgm:cxn modelId="{511B014A-F157-4BC2-8B41-BC472DEACF00}" type="presOf" srcId="{13838F69-2EFB-43C3-99BD-60355D8103C2}" destId="{D375F546-B938-455B-84E6-F6C5C4A5C60B}" srcOrd="0" destOrd="0" presId="urn:microsoft.com/office/officeart/2005/8/layout/hChevron3"/>
    <dgm:cxn modelId="{B5719E51-C348-4481-8B32-860FF44C72E4}" srcId="{13838F69-2EFB-43C3-99BD-60355D8103C2}" destId="{94DEA29B-A631-4392-B70F-A7ACEAB036DE}" srcOrd="0" destOrd="0" parTransId="{89A6236D-12F4-4DA6-A4F1-F49EE84134D2}" sibTransId="{EB23C2AB-C485-42B5-ABAD-49E7E22F4B43}"/>
    <dgm:cxn modelId="{656C6B61-B2FC-4D41-801A-348582EF5A0C}" type="presOf" srcId="{94DEA29B-A631-4392-B70F-A7ACEAB036DE}" destId="{B37A27A8-14D8-4D4B-8DE0-4C5B3167B1A2}" srcOrd="0" destOrd="0" presId="urn:microsoft.com/office/officeart/2005/8/layout/hChevron3"/>
    <dgm:cxn modelId="{BE6B67B8-80CC-4F75-9336-12C5786F5176}" type="presOf" srcId="{6D500CCD-9942-46AC-9E10-711FBAE46175}" destId="{6D81F8D2-F3A6-4D14-81D8-046F874127D0}" srcOrd="0" destOrd="0" presId="urn:microsoft.com/office/officeart/2005/8/layout/hChevron3"/>
    <dgm:cxn modelId="{BB0359BE-36D8-4B46-9A46-15A302CEEEB7}" type="presOf" srcId="{829BB525-9F69-4734-8203-C989C7D1C31A}" destId="{F48B7B45-467B-4F1D-A0C7-5CE01A17A964}" srcOrd="0" destOrd="0" presId="urn:microsoft.com/office/officeart/2005/8/layout/hChevron3"/>
    <dgm:cxn modelId="{C46F6CDC-8EE8-444E-9EED-2EA51136505F}" type="presOf" srcId="{61001B27-05DD-4E2F-8AB7-6872AC7D8CBD}" destId="{0C4FB20F-F02D-43EC-BC0E-3BC6E2A01950}" srcOrd="0" destOrd="0" presId="urn:microsoft.com/office/officeart/2005/8/layout/hChevron3"/>
    <dgm:cxn modelId="{47FCFDE3-37E2-4F96-B149-DAB53F78C994}" type="presParOf" srcId="{D375F546-B938-455B-84E6-F6C5C4A5C60B}" destId="{B37A27A8-14D8-4D4B-8DE0-4C5B3167B1A2}" srcOrd="0" destOrd="0" presId="urn:microsoft.com/office/officeart/2005/8/layout/hChevron3"/>
    <dgm:cxn modelId="{25254158-82DA-48EA-ACA1-ADBC524E8F41}" type="presParOf" srcId="{D375F546-B938-455B-84E6-F6C5C4A5C60B}" destId="{C971AF49-C418-4816-8E4B-29232C9BA270}" srcOrd="1" destOrd="0" presId="urn:microsoft.com/office/officeart/2005/8/layout/hChevron3"/>
    <dgm:cxn modelId="{4485EB87-47D0-41D0-B0D1-EB26D4F1D39F}" type="presParOf" srcId="{D375F546-B938-455B-84E6-F6C5C4A5C60B}" destId="{0C4FB20F-F02D-43EC-BC0E-3BC6E2A01950}" srcOrd="2" destOrd="0" presId="urn:microsoft.com/office/officeart/2005/8/layout/hChevron3"/>
    <dgm:cxn modelId="{71EBF78A-FB1B-49F0-B109-AAB654ADD116}" type="presParOf" srcId="{D375F546-B938-455B-84E6-F6C5C4A5C60B}" destId="{478659CE-315D-4AA2-A99F-8EE56C2EDE38}" srcOrd="3" destOrd="0" presId="urn:microsoft.com/office/officeart/2005/8/layout/hChevron3"/>
    <dgm:cxn modelId="{16BC24CC-F59F-4AEF-935C-5A3A323001CC}" type="presParOf" srcId="{D375F546-B938-455B-84E6-F6C5C4A5C60B}" destId="{62D1235A-DEF6-4CF9-8EC6-1BFECD0EC53A}" srcOrd="4" destOrd="0" presId="urn:microsoft.com/office/officeart/2005/8/layout/hChevron3"/>
    <dgm:cxn modelId="{4CC365A2-44D3-4A41-A657-2A053B176CAF}" type="presParOf" srcId="{D375F546-B938-455B-84E6-F6C5C4A5C60B}" destId="{2BA1A654-F80C-4FE7-AEFB-2DDC92D15220}" srcOrd="5" destOrd="0" presId="urn:microsoft.com/office/officeart/2005/8/layout/hChevron3"/>
    <dgm:cxn modelId="{BC1F1985-D1F0-41F4-9E8F-06D998363B40}" type="presParOf" srcId="{D375F546-B938-455B-84E6-F6C5C4A5C60B}" destId="{6D81F8D2-F3A6-4D14-81D8-046F874127D0}" srcOrd="6" destOrd="0" presId="urn:microsoft.com/office/officeart/2005/8/layout/hChevron3"/>
    <dgm:cxn modelId="{1081C800-2C91-44DC-9A80-20D8BB732127}" type="presParOf" srcId="{D375F546-B938-455B-84E6-F6C5C4A5C60B}" destId="{A0CC7A5E-6D87-425F-94D3-84A08A001054}" srcOrd="7" destOrd="0" presId="urn:microsoft.com/office/officeart/2005/8/layout/hChevron3"/>
    <dgm:cxn modelId="{83F66A81-CB92-4B49-A92E-99724E7D4864}" type="presParOf" srcId="{D375F546-B938-455B-84E6-F6C5C4A5C60B}" destId="{F48B7B45-467B-4F1D-A0C7-5CE01A17A96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A27A8-14D8-4D4B-8DE0-4C5B3167B1A2}">
      <dsp:nvSpPr>
        <dsp:cNvPr id="0" name=""/>
        <dsp:cNvSpPr/>
      </dsp:nvSpPr>
      <dsp:spPr>
        <a:xfrm>
          <a:off x="1013" y="475126"/>
          <a:ext cx="1976308" cy="790523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8</a:t>
          </a:r>
          <a:r>
            <a:rPr kumimoji="1" lang="ja-JP" altLang="en-US" sz="2300" kern="1200" dirty="0"/>
            <a:t>月</a:t>
          </a:r>
          <a:r>
            <a:rPr kumimoji="1" lang="en-US" altLang="ja-JP" sz="2300" kern="1200" dirty="0"/>
            <a:t>20</a:t>
          </a:r>
          <a:r>
            <a:rPr kumimoji="1" lang="ja-JP" altLang="en-US" sz="2300" kern="1200" dirty="0"/>
            <a:t>日</a:t>
          </a:r>
        </a:p>
      </dsp:txBody>
      <dsp:txXfrm>
        <a:off x="1013" y="475126"/>
        <a:ext cx="1778677" cy="790523"/>
      </dsp:txXfrm>
    </dsp:sp>
    <dsp:sp modelId="{0C4FB20F-F02D-43EC-BC0E-3BC6E2A01950}">
      <dsp:nvSpPr>
        <dsp:cNvPr id="0" name=""/>
        <dsp:cNvSpPr/>
      </dsp:nvSpPr>
      <dsp:spPr>
        <a:xfrm>
          <a:off x="1582060" y="475126"/>
          <a:ext cx="1976308" cy="790523"/>
        </a:xfrm>
        <a:prstGeom prst="chevron">
          <a:avLst/>
        </a:prstGeom>
        <a:solidFill>
          <a:schemeClr val="accent1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9</a:t>
          </a:r>
          <a:r>
            <a:rPr kumimoji="1" lang="ja-JP" altLang="en-US" sz="2300" kern="1200" dirty="0"/>
            <a:t>月</a:t>
          </a:r>
          <a:r>
            <a:rPr kumimoji="1" lang="en-US" altLang="ja-JP" sz="2300" kern="1200" dirty="0"/>
            <a:t>10</a:t>
          </a:r>
          <a:r>
            <a:rPr kumimoji="1" lang="ja-JP" altLang="en-US" sz="2300" kern="1200" dirty="0"/>
            <a:t>日</a:t>
          </a:r>
        </a:p>
      </dsp:txBody>
      <dsp:txXfrm>
        <a:off x="1977322" y="475126"/>
        <a:ext cx="1185785" cy="790523"/>
      </dsp:txXfrm>
    </dsp:sp>
    <dsp:sp modelId="{62D1235A-DEF6-4CF9-8EC6-1BFECD0EC53A}">
      <dsp:nvSpPr>
        <dsp:cNvPr id="0" name=""/>
        <dsp:cNvSpPr/>
      </dsp:nvSpPr>
      <dsp:spPr>
        <a:xfrm>
          <a:off x="3163107" y="475126"/>
          <a:ext cx="1976308" cy="790523"/>
        </a:xfrm>
        <a:prstGeom prst="chevron">
          <a:avLst/>
        </a:prstGeom>
        <a:solidFill>
          <a:schemeClr val="accent1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9</a:t>
          </a:r>
          <a:r>
            <a:rPr kumimoji="1" lang="ja-JP" altLang="en-US" sz="2300" kern="1200" dirty="0"/>
            <a:t>月</a:t>
          </a:r>
          <a:r>
            <a:rPr kumimoji="1" lang="en-US" altLang="ja-JP" sz="2300" kern="1200" dirty="0"/>
            <a:t>15</a:t>
          </a:r>
          <a:r>
            <a:rPr kumimoji="1" lang="ja-JP" altLang="en-US" sz="2300" kern="1200" dirty="0"/>
            <a:t>日</a:t>
          </a:r>
        </a:p>
      </dsp:txBody>
      <dsp:txXfrm>
        <a:off x="3558369" y="475126"/>
        <a:ext cx="1185785" cy="790523"/>
      </dsp:txXfrm>
    </dsp:sp>
    <dsp:sp modelId="{6D81F8D2-F3A6-4D14-81D8-046F874127D0}">
      <dsp:nvSpPr>
        <dsp:cNvPr id="0" name=""/>
        <dsp:cNvSpPr/>
      </dsp:nvSpPr>
      <dsp:spPr>
        <a:xfrm>
          <a:off x="4744154" y="475126"/>
          <a:ext cx="1976308" cy="790523"/>
        </a:xfrm>
        <a:prstGeom prst="chevron">
          <a:avLst/>
        </a:prstGeom>
        <a:solidFill>
          <a:schemeClr val="accent1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9</a:t>
          </a:r>
          <a:r>
            <a:rPr kumimoji="1" lang="ja-JP" altLang="en-US" sz="2300" kern="1200" dirty="0"/>
            <a:t>月</a:t>
          </a:r>
          <a:r>
            <a:rPr kumimoji="1" lang="en-US" altLang="ja-JP" sz="2300" kern="1200" dirty="0"/>
            <a:t>25</a:t>
          </a:r>
          <a:r>
            <a:rPr kumimoji="1" lang="ja-JP" altLang="en-US" sz="2300" kern="1200" dirty="0"/>
            <a:t>日</a:t>
          </a:r>
        </a:p>
      </dsp:txBody>
      <dsp:txXfrm>
        <a:off x="5139416" y="475126"/>
        <a:ext cx="1185785" cy="790523"/>
      </dsp:txXfrm>
    </dsp:sp>
    <dsp:sp modelId="{F48B7B45-467B-4F1D-A0C7-5CE01A17A964}">
      <dsp:nvSpPr>
        <dsp:cNvPr id="0" name=""/>
        <dsp:cNvSpPr/>
      </dsp:nvSpPr>
      <dsp:spPr>
        <a:xfrm>
          <a:off x="6325200" y="475126"/>
          <a:ext cx="1976308" cy="790523"/>
        </a:xfrm>
        <a:prstGeom prst="chevron">
          <a:avLst/>
        </a:prstGeom>
        <a:solidFill>
          <a:schemeClr val="accent1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9</a:t>
          </a:r>
          <a:r>
            <a:rPr kumimoji="1" lang="ja-JP" altLang="en-US" sz="2300" kern="1200" dirty="0"/>
            <a:t>月</a:t>
          </a:r>
          <a:r>
            <a:rPr kumimoji="1" lang="en-US" altLang="ja-JP" sz="2300" kern="1200" dirty="0"/>
            <a:t>30</a:t>
          </a:r>
          <a:r>
            <a:rPr kumimoji="1" lang="ja-JP" altLang="en-US" sz="2300" kern="1200" dirty="0"/>
            <a:t>日</a:t>
          </a:r>
        </a:p>
      </dsp:txBody>
      <dsp:txXfrm>
        <a:off x="6720462" y="475126"/>
        <a:ext cx="1185785" cy="79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6860-3D8A-1A40-BE9E-EF53336C4F1B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7D29-773F-AA4C-A299-ABE9CC7FA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81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タイトルロゴ</a:t>
            </a:r>
            <a:endParaRPr kumimoji="1" lang="en-US" altLang="ja-JP" dirty="0"/>
          </a:p>
          <a:p>
            <a:r>
              <a:rPr kumimoji="1" lang="ja-JP" altLang="en-US"/>
              <a:t>オシャンな感じで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7D29-773F-AA4C-A299-ABE9CC7FAE7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7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ゲームの概要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7D29-773F-AA4C-A299-ABE9CC7FAE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1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pic>
        <p:nvPicPr>
          <p:cNvPr id="11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4141" b="48383"/>
          <a:stretch/>
        </p:blipFill>
        <p:spPr>
          <a:xfrm>
            <a:off x="0" y="2922498"/>
            <a:ext cx="12211050" cy="39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7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882348" y="6388443"/>
            <a:ext cx="24641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Basic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t="-2" r="-2985" b="46320"/>
          <a:stretch/>
        </p:blipFill>
        <p:spPr>
          <a:xfrm flipH="1">
            <a:off x="9780000" y="6033164"/>
            <a:ext cx="2412000" cy="824836"/>
          </a:xfrm>
          <a:prstGeom prst="rect">
            <a:avLst/>
          </a:prstGeom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-44292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9" r="-2986" b="48841"/>
          <a:stretch/>
        </p:blipFill>
        <p:spPr>
          <a:xfrm rot="10800000" flipH="1">
            <a:off x="19133" y="-8790"/>
            <a:ext cx="2412000" cy="811649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271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3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00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6439-0676-D344-B7F3-F64794F4821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DF3A-1DBD-234C-8EC3-5247D3BDD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4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3canvas.com/item/elianto-free-logo-fo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910681"/>
            <a:ext cx="9144000" cy="1036637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ゲーム開発企画書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4294967295"/>
          </p:nvPr>
        </p:nvSpPr>
        <p:spPr>
          <a:xfrm>
            <a:off x="8229600" y="4778656"/>
            <a:ext cx="3132668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チーム「編入組」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伊藤広樹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平尾礼央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1250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29B1-22F8-5842-8AB2-5BBBF3A2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開発計画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0FA97D8-6D2F-45A1-A34B-DD242D5E0C94}"/>
              </a:ext>
            </a:extLst>
          </p:cNvPr>
          <p:cNvGrpSpPr/>
          <p:nvPr/>
        </p:nvGrpSpPr>
        <p:grpSpPr>
          <a:xfrm>
            <a:off x="2144243" y="1433671"/>
            <a:ext cx="9040698" cy="2659520"/>
            <a:chOff x="1986977" y="2624080"/>
            <a:chExt cx="9040698" cy="2659520"/>
          </a:xfrm>
        </p:grpSpPr>
        <p:graphicFrame>
          <p:nvGraphicFramePr>
            <p:cNvPr id="8" name="図表 7">
              <a:extLst>
                <a:ext uri="{FF2B5EF4-FFF2-40B4-BE49-F238E27FC236}">
                  <a16:creationId xmlns:a16="http://schemas.microsoft.com/office/drawing/2014/main" id="{1627B50E-2351-4D4F-85C4-5B1A66EB02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141956"/>
                </p:ext>
              </p:extLst>
            </p:nvPr>
          </p:nvGraphicFramePr>
          <p:xfrm>
            <a:off x="2463800" y="3000850"/>
            <a:ext cx="8302523" cy="17407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4A8AD8D-CD2A-4948-A8F7-8B5E2002915A}"/>
                </a:ext>
              </a:extLst>
            </p:cNvPr>
            <p:cNvCxnSpPr/>
            <p:nvPr/>
          </p:nvCxnSpPr>
          <p:spPr>
            <a:xfrm>
              <a:off x="3263660" y="3052608"/>
              <a:ext cx="0" cy="428150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5E0DBF1-841A-4CE5-8832-5D6ABBA4E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818" y="4187798"/>
              <a:ext cx="0" cy="517738"/>
            </a:xfrm>
            <a:prstGeom prst="line">
              <a:avLst/>
            </a:prstGeom>
            <a:ln w="50800"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25DCA8E-1116-4579-B45B-0E41ABA45BAC}"/>
                </a:ext>
              </a:extLst>
            </p:cNvPr>
            <p:cNvCxnSpPr/>
            <p:nvPr/>
          </p:nvCxnSpPr>
          <p:spPr>
            <a:xfrm>
              <a:off x="6520208" y="3052230"/>
              <a:ext cx="0" cy="428150"/>
            </a:xfrm>
            <a:prstGeom prst="line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B348074-C642-472D-993E-CEE62C390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333" y="4187793"/>
              <a:ext cx="0" cy="517738"/>
            </a:xfrm>
            <a:prstGeom prst="line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9408420-5015-40A5-9607-68AC44FE23C0}"/>
                </a:ext>
              </a:extLst>
            </p:cNvPr>
            <p:cNvCxnSpPr/>
            <p:nvPr/>
          </p:nvCxnSpPr>
          <p:spPr>
            <a:xfrm>
              <a:off x="9716598" y="3064640"/>
              <a:ext cx="0" cy="428150"/>
            </a:xfrm>
            <a:prstGeom prst="line">
              <a:avLst/>
            </a:prstGeom>
            <a:ln w="50800"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コンテンツ プレースホルダー 2">
              <a:extLst>
                <a:ext uri="{FF2B5EF4-FFF2-40B4-BE49-F238E27FC236}">
                  <a16:creationId xmlns:a16="http://schemas.microsoft.com/office/drawing/2014/main" id="{93903B58-7347-4744-95FA-3733D80A180D}"/>
                </a:ext>
              </a:extLst>
            </p:cNvPr>
            <p:cNvSpPr txBox="1">
              <a:spLocks/>
            </p:cNvSpPr>
            <p:nvPr/>
          </p:nvSpPr>
          <p:spPr>
            <a:xfrm>
              <a:off x="1986977" y="2636490"/>
              <a:ext cx="2673684" cy="428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800" dirty="0"/>
                <a:t>プロトタイプ作成</a:t>
              </a:r>
              <a:endParaRPr lang="en-US" altLang="ja-JP" sz="18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61F6320-B8A5-481F-9978-F2B84DA93694}"/>
                </a:ext>
              </a:extLst>
            </p:cNvPr>
            <p:cNvSpPr/>
            <p:nvPr/>
          </p:nvSpPr>
          <p:spPr>
            <a:xfrm>
              <a:off x="3716739" y="4864112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オンライン機能実装</a:t>
              </a:r>
            </a:p>
          </p:txBody>
        </p:sp>
        <p:sp>
          <p:nvSpPr>
            <p:cNvPr id="20" name="コンテンツ プレースホルダー 2">
              <a:extLst>
                <a:ext uri="{FF2B5EF4-FFF2-40B4-BE49-F238E27FC236}">
                  <a16:creationId xmlns:a16="http://schemas.microsoft.com/office/drawing/2014/main" id="{F3020D37-940A-4166-8EA5-F8954C847FF7}"/>
                </a:ext>
              </a:extLst>
            </p:cNvPr>
            <p:cNvSpPr txBox="1">
              <a:spLocks/>
            </p:cNvSpPr>
            <p:nvPr/>
          </p:nvSpPr>
          <p:spPr>
            <a:xfrm>
              <a:off x="8353991" y="2631957"/>
              <a:ext cx="2673684" cy="428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800" dirty="0"/>
                <a:t>プロトタイプ作成</a:t>
              </a:r>
              <a:endParaRPr lang="en-US" altLang="ja-JP" sz="1800" dirty="0"/>
            </a:p>
          </p:txBody>
        </p:sp>
        <p:sp>
          <p:nvSpPr>
            <p:cNvPr id="21" name="コンテンツ プレースホルダー 2">
              <a:extLst>
                <a:ext uri="{FF2B5EF4-FFF2-40B4-BE49-F238E27FC236}">
                  <a16:creationId xmlns:a16="http://schemas.microsoft.com/office/drawing/2014/main" id="{39E6FB71-EE0A-40F1-86B5-D67B4964DB17}"/>
                </a:ext>
              </a:extLst>
            </p:cNvPr>
            <p:cNvSpPr txBox="1">
              <a:spLocks/>
            </p:cNvSpPr>
            <p:nvPr/>
          </p:nvSpPr>
          <p:spPr>
            <a:xfrm>
              <a:off x="5170484" y="2624080"/>
              <a:ext cx="2673684" cy="428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ja-JP" sz="1800" dirty="0"/>
                <a:t>UI/UX</a:t>
              </a:r>
              <a:r>
                <a:rPr lang="ja-JP" altLang="en-US" sz="1800" dirty="0"/>
                <a:t>デザイン調整</a:t>
              </a:r>
              <a:endParaRPr lang="en-US" altLang="ja-JP" sz="1800" dirty="0"/>
            </a:p>
          </p:txBody>
        </p:sp>
        <p:sp>
          <p:nvSpPr>
            <p:cNvPr id="22" name="コンテンツ プレースホルダー 2">
              <a:extLst>
                <a:ext uri="{FF2B5EF4-FFF2-40B4-BE49-F238E27FC236}">
                  <a16:creationId xmlns:a16="http://schemas.microsoft.com/office/drawing/2014/main" id="{127DD742-E345-479A-B9B3-1B1A61CD6AD0}"/>
                </a:ext>
              </a:extLst>
            </p:cNvPr>
            <p:cNvSpPr txBox="1">
              <a:spLocks/>
            </p:cNvSpPr>
            <p:nvPr/>
          </p:nvSpPr>
          <p:spPr>
            <a:xfrm>
              <a:off x="6755491" y="4855450"/>
              <a:ext cx="2673684" cy="428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1800" dirty="0"/>
                <a:t>デバッグ</a:t>
              </a:r>
              <a:endParaRPr lang="en-US" altLang="ja-JP" sz="1800" dirty="0"/>
            </a:p>
          </p:txBody>
        </p:sp>
      </p:grp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B56F95A-D579-496E-A68B-E240C2486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75236"/>
              </p:ext>
            </p:extLst>
          </p:nvPr>
        </p:nvGraphicFramePr>
        <p:xfrm>
          <a:off x="2848757" y="4282685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8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005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機能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担当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ゲームシステム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伊藤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9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UI/UX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伊藤、平尾</a:t>
                      </a: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ゲーム外の画面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平尾</a:t>
                      </a: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7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オンラインインフラ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平尾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98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0D17C-312B-8949-8FE7-E4E2569E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終わっていること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23317E3-0162-4D90-BD55-04E7DBE71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506131"/>
            <a:ext cx="5181600" cy="18457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ゲームシステム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000" dirty="0"/>
              <a:t>点と点を繋いで線を作る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400" dirty="0"/>
              <a:t>ゲーム外の画面作成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000" dirty="0"/>
              <a:t>タイトル画面，ロード画面，クリア画面等</a:t>
            </a:r>
            <a:endParaRPr lang="en-US" altLang="ja-JP" sz="20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39921-8C1F-457A-BE63-5F71FB617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06133"/>
            <a:ext cx="5181600" cy="38777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ja-JP" altLang="en-US" sz="2400" dirty="0"/>
              <a:t>ゲームシステム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2000" dirty="0"/>
              <a:t>三角形の作成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2000" dirty="0"/>
              <a:t>図形による変化の追加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2000" dirty="0"/>
              <a:t>スコア、コスト機能の追加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400" dirty="0"/>
              <a:t>オンライン機能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2000" dirty="0"/>
              <a:t>Firebase</a:t>
            </a:r>
            <a:r>
              <a:rPr lang="ja-JP" altLang="en-US" sz="2000" dirty="0"/>
              <a:t>を使用したスコア管理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400" dirty="0"/>
              <a:t>ゲーム外の画面作成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2000" dirty="0"/>
              <a:t>ゲーム画面からの遷移を追加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p"/>
            </a:pPr>
            <a:r>
              <a:rPr kumimoji="1" lang="ja-JP" altLang="en-US" sz="2400" dirty="0"/>
              <a:t>デザイン</a:t>
            </a:r>
            <a:endParaRPr kumimoji="1" lang="en-US" altLang="ja-JP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ja-JP" altLang="en-US" sz="2000" dirty="0"/>
              <a:t>調整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48B05D9-CA82-43EE-87EB-E5326DAB9397}"/>
              </a:ext>
            </a:extLst>
          </p:cNvPr>
          <p:cNvSpPr txBox="1">
            <a:spLocks/>
          </p:cNvSpPr>
          <p:nvPr/>
        </p:nvSpPr>
        <p:spPr>
          <a:xfrm>
            <a:off x="762000" y="1749423"/>
            <a:ext cx="5181600" cy="75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ja-JP" altLang="en-US" sz="3600" dirty="0"/>
              <a:t>達成済みタスク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A3D8FA9-9DB2-4AD1-AA95-420F273FA436}"/>
              </a:ext>
            </a:extLst>
          </p:cNvPr>
          <p:cNvSpPr txBox="1">
            <a:spLocks/>
          </p:cNvSpPr>
          <p:nvPr/>
        </p:nvSpPr>
        <p:spPr>
          <a:xfrm>
            <a:off x="6096000" y="1749423"/>
            <a:ext cx="5181600" cy="75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ja-JP" altLang="en-US" sz="3600" dirty="0"/>
              <a:t>残りタスク</a:t>
            </a:r>
          </a:p>
        </p:txBody>
      </p:sp>
    </p:spTree>
    <p:extLst>
      <p:ext uri="{BB962C8B-B14F-4D97-AF65-F5344CB8AC3E}">
        <p14:creationId xmlns:p14="http://schemas.microsoft.com/office/powerpoint/2010/main" val="143649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C9A892A-F6EA-49EC-9FCE-0FA9BC58CD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フォント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https://web3canvas.com/item/elianto-free-logo-font/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1FB7203-E5AD-4C0A-9D6D-87633722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引用</a:t>
            </a:r>
            <a:r>
              <a:rPr kumimoji="1" lang="ja-JP" altLang="en-US" dirty="0"/>
              <a:t>文献</a:t>
            </a:r>
          </a:p>
        </p:txBody>
      </p:sp>
    </p:spTree>
    <p:extLst>
      <p:ext uri="{BB962C8B-B14F-4D97-AF65-F5344CB8AC3E}">
        <p14:creationId xmlns:p14="http://schemas.microsoft.com/office/powerpoint/2010/main" val="130691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88C95-B601-9F47-8EEF-C1537F58158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63800" y="1554479"/>
            <a:ext cx="7526867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600" dirty="0">
                <a:solidFill>
                  <a:schemeClr val="accent1">
                    <a:lumMod val="50000"/>
                  </a:schemeClr>
                </a:solidFill>
                <a:latin typeface="Elianto" pitchFamily="2" charset="0"/>
              </a:rPr>
              <a:t>GIOMETRIA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9A759D-B0B4-D446-B050-EA19432B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ja-JP" altLang="en-US" dirty="0"/>
              <a:t>ゲーム</a:t>
            </a:r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77742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959D5-D4A5-E645-B7C3-35301635D03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陣取りゲーム</a:t>
            </a:r>
            <a:endParaRPr kumimoji="1" lang="en-US" altLang="ja-JP" dirty="0"/>
          </a:p>
          <a:p>
            <a:r>
              <a:rPr lang="ja-JP" altLang="en-US" dirty="0"/>
              <a:t>点を繋いで三角形を作る</a:t>
            </a:r>
            <a:endParaRPr lang="en-US" altLang="ja-JP" dirty="0"/>
          </a:p>
          <a:p>
            <a:r>
              <a:rPr lang="ja-JP" altLang="en-US" dirty="0"/>
              <a:t>三角形を作る手数、面積を競う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ゲームモード</a:t>
            </a:r>
            <a:endParaRPr lang="en-US" altLang="ja-JP" dirty="0"/>
          </a:p>
          <a:p>
            <a:r>
              <a:rPr lang="ja-JP" altLang="en-US" dirty="0"/>
              <a:t>スコアアタック</a:t>
            </a:r>
            <a:endParaRPr lang="en-US" altLang="ja-JP" dirty="0"/>
          </a:p>
          <a:p>
            <a:r>
              <a:rPr kumimoji="1" lang="ja-JP" altLang="en-US" dirty="0"/>
              <a:t>オンラインスコアアタック</a:t>
            </a:r>
            <a:endParaRPr lang="en-US" altLang="ja-JP" dirty="0"/>
          </a:p>
          <a:p>
            <a:r>
              <a:rPr lang="ja-JP" altLang="en-US" dirty="0"/>
              <a:t>オンライン対戦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BE76F9-4838-E645-B742-3BD4826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 dirty="0"/>
              <a:t>ゲーム概要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C377270-2313-4CFA-9F08-EEC27E514B33}"/>
              </a:ext>
            </a:extLst>
          </p:cNvPr>
          <p:cNvGrpSpPr/>
          <p:nvPr/>
        </p:nvGrpSpPr>
        <p:grpSpPr>
          <a:xfrm>
            <a:off x="9443103" y="1721005"/>
            <a:ext cx="1465850" cy="1340807"/>
            <a:chOff x="8262350" y="1931666"/>
            <a:chExt cx="1465850" cy="1340807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6CD1E97-D00E-4F77-B877-6B00EBE9B372}"/>
                </a:ext>
              </a:extLst>
            </p:cNvPr>
            <p:cNvSpPr/>
            <p:nvPr/>
          </p:nvSpPr>
          <p:spPr>
            <a:xfrm>
              <a:off x="8368742" y="2052474"/>
              <a:ext cx="1253066" cy="10837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星: 4 pt 6">
              <a:extLst>
                <a:ext uri="{FF2B5EF4-FFF2-40B4-BE49-F238E27FC236}">
                  <a16:creationId xmlns:a16="http://schemas.microsoft.com/office/drawing/2014/main" id="{7DBF0D84-7B35-4CF5-887B-E92B9FBE797F}"/>
                </a:ext>
              </a:extLst>
            </p:cNvPr>
            <p:cNvSpPr/>
            <p:nvPr/>
          </p:nvSpPr>
          <p:spPr>
            <a:xfrm>
              <a:off x="8888883" y="1931666"/>
              <a:ext cx="212784" cy="272531"/>
            </a:xfrm>
            <a:prstGeom prst="star4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星: 4 pt 7">
              <a:extLst>
                <a:ext uri="{FF2B5EF4-FFF2-40B4-BE49-F238E27FC236}">
                  <a16:creationId xmlns:a16="http://schemas.microsoft.com/office/drawing/2014/main" id="{3B38D217-2A91-46B9-88B4-2DB54D1C85F9}"/>
                </a:ext>
              </a:extLst>
            </p:cNvPr>
            <p:cNvSpPr/>
            <p:nvPr/>
          </p:nvSpPr>
          <p:spPr>
            <a:xfrm>
              <a:off x="9515416" y="2999942"/>
              <a:ext cx="212784" cy="272531"/>
            </a:xfrm>
            <a:prstGeom prst="star4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星: 4 pt 8">
              <a:extLst>
                <a:ext uri="{FF2B5EF4-FFF2-40B4-BE49-F238E27FC236}">
                  <a16:creationId xmlns:a16="http://schemas.microsoft.com/office/drawing/2014/main" id="{2B32CEE3-0964-45EE-837B-D69C3B83448B}"/>
                </a:ext>
              </a:extLst>
            </p:cNvPr>
            <p:cNvSpPr/>
            <p:nvPr/>
          </p:nvSpPr>
          <p:spPr>
            <a:xfrm>
              <a:off x="8262350" y="2999942"/>
              <a:ext cx="212784" cy="272531"/>
            </a:xfrm>
            <a:prstGeom prst="star4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ABB528-3B17-4CF3-9621-A4D2BDE27D65}"/>
              </a:ext>
            </a:extLst>
          </p:cNvPr>
          <p:cNvGrpSpPr/>
          <p:nvPr/>
        </p:nvGrpSpPr>
        <p:grpSpPr>
          <a:xfrm>
            <a:off x="9443103" y="3836871"/>
            <a:ext cx="1465850" cy="1340807"/>
            <a:chOff x="10112091" y="1931666"/>
            <a:chExt cx="1465850" cy="1340807"/>
          </a:xfrm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852F3D1A-E81E-4932-84CA-F933AB1C59C5}"/>
                </a:ext>
              </a:extLst>
            </p:cNvPr>
            <p:cNvSpPr/>
            <p:nvPr/>
          </p:nvSpPr>
          <p:spPr>
            <a:xfrm>
              <a:off x="10218483" y="2052474"/>
              <a:ext cx="1253066" cy="1083734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星: 4 pt 10">
              <a:extLst>
                <a:ext uri="{FF2B5EF4-FFF2-40B4-BE49-F238E27FC236}">
                  <a16:creationId xmlns:a16="http://schemas.microsoft.com/office/drawing/2014/main" id="{94A93A08-F487-4C74-8EBC-924B7935AC75}"/>
                </a:ext>
              </a:extLst>
            </p:cNvPr>
            <p:cNvSpPr/>
            <p:nvPr/>
          </p:nvSpPr>
          <p:spPr>
            <a:xfrm>
              <a:off x="10738624" y="1931666"/>
              <a:ext cx="212784" cy="272531"/>
            </a:xfrm>
            <a:prstGeom prst="star4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星: 4 pt 11">
              <a:extLst>
                <a:ext uri="{FF2B5EF4-FFF2-40B4-BE49-F238E27FC236}">
                  <a16:creationId xmlns:a16="http://schemas.microsoft.com/office/drawing/2014/main" id="{714FEFD5-C8B0-45F0-99CF-07B9BD8E011F}"/>
                </a:ext>
              </a:extLst>
            </p:cNvPr>
            <p:cNvSpPr/>
            <p:nvPr/>
          </p:nvSpPr>
          <p:spPr>
            <a:xfrm>
              <a:off x="11365157" y="2999942"/>
              <a:ext cx="212784" cy="272531"/>
            </a:xfrm>
            <a:prstGeom prst="star4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星: 4 pt 12">
              <a:extLst>
                <a:ext uri="{FF2B5EF4-FFF2-40B4-BE49-F238E27FC236}">
                  <a16:creationId xmlns:a16="http://schemas.microsoft.com/office/drawing/2014/main" id="{63DCD4D0-3817-47A3-93D9-4ED74943FF95}"/>
                </a:ext>
              </a:extLst>
            </p:cNvPr>
            <p:cNvSpPr/>
            <p:nvPr/>
          </p:nvSpPr>
          <p:spPr>
            <a:xfrm>
              <a:off x="10112091" y="2999942"/>
              <a:ext cx="212784" cy="272531"/>
            </a:xfrm>
            <a:prstGeom prst="star4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22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BCB90-045E-2C46-B855-5BC4B527C5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パズル感覚で遊べる陣取りゲーム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図形を完成させる爽快感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最適化</a:t>
            </a:r>
            <a:r>
              <a:rPr lang="ja-JP" altLang="en-US"/>
              <a:t>する快感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3061C7-58FD-C347-B465-7A643FDB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ja-JP" altLang="en-US" dirty="0"/>
              <a:t>アピールポイント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485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747C-2595-0B42-ABC0-295D4B0B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 dirty="0"/>
              <a:t>スコアアタック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9FE3B-90F0-5542-8409-12C92ED7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1647825"/>
            <a:ext cx="575872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一人でクリアを目指す</a:t>
            </a:r>
            <a:endParaRPr lang="en-US" altLang="ja-JP" dirty="0"/>
          </a:p>
          <a:p>
            <a:r>
              <a:rPr kumimoji="1" lang="ja-JP" altLang="en-US" dirty="0"/>
              <a:t>練習用のモード</a:t>
            </a:r>
            <a:endParaRPr lang="en-US" altLang="ja-JP" dirty="0"/>
          </a:p>
          <a:p>
            <a:r>
              <a:rPr kumimoji="1" lang="ja-JP" altLang="en-US" dirty="0"/>
              <a:t>図形を完成させるのを楽しんでもらう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2DD890C-8E6C-4E60-BA46-4FD97E86D653}"/>
              </a:ext>
            </a:extLst>
          </p:cNvPr>
          <p:cNvGrpSpPr/>
          <p:nvPr/>
        </p:nvGrpSpPr>
        <p:grpSpPr>
          <a:xfrm>
            <a:off x="7959313" y="2615085"/>
            <a:ext cx="2718916" cy="2416817"/>
            <a:chOff x="8329535" y="2321798"/>
            <a:chExt cx="2718916" cy="2416817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5FAF023-A564-4714-942B-5C57D1F60C1E}"/>
                </a:ext>
              </a:extLst>
            </p:cNvPr>
            <p:cNvGrpSpPr/>
            <p:nvPr/>
          </p:nvGrpSpPr>
          <p:grpSpPr>
            <a:xfrm>
              <a:off x="8329535" y="2329532"/>
              <a:ext cx="1465850" cy="1340807"/>
              <a:chOff x="6796500" y="2609798"/>
              <a:chExt cx="1465850" cy="1340807"/>
            </a:xfrm>
          </p:grpSpPr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5B742C22-3D38-48A5-9488-3A582A618DF7}"/>
                  </a:ext>
                </a:extLst>
              </p:cNvPr>
              <p:cNvSpPr/>
              <p:nvPr/>
            </p:nvSpPr>
            <p:spPr>
              <a:xfrm>
                <a:off x="6902892" y="2730606"/>
                <a:ext cx="1253066" cy="10837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星: 4 pt 5">
                <a:extLst>
                  <a:ext uri="{FF2B5EF4-FFF2-40B4-BE49-F238E27FC236}">
                    <a16:creationId xmlns:a16="http://schemas.microsoft.com/office/drawing/2014/main" id="{260CD324-D5F8-495D-BCCD-C56A42CE651C}"/>
                  </a:ext>
                </a:extLst>
              </p:cNvPr>
              <p:cNvSpPr/>
              <p:nvPr/>
            </p:nvSpPr>
            <p:spPr>
              <a:xfrm>
                <a:off x="7423033" y="2609798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星: 4 pt 6">
                <a:extLst>
                  <a:ext uri="{FF2B5EF4-FFF2-40B4-BE49-F238E27FC236}">
                    <a16:creationId xmlns:a16="http://schemas.microsoft.com/office/drawing/2014/main" id="{FC816784-4DC2-4504-B12C-95DEEB82E1F9}"/>
                  </a:ext>
                </a:extLst>
              </p:cNvPr>
              <p:cNvSpPr/>
              <p:nvPr/>
            </p:nvSpPr>
            <p:spPr>
              <a:xfrm>
                <a:off x="8049566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星: 4 pt 7">
                <a:extLst>
                  <a:ext uri="{FF2B5EF4-FFF2-40B4-BE49-F238E27FC236}">
                    <a16:creationId xmlns:a16="http://schemas.microsoft.com/office/drawing/2014/main" id="{16BD2B69-044E-4403-AECA-3B8DED50D6D0}"/>
                  </a:ext>
                </a:extLst>
              </p:cNvPr>
              <p:cNvSpPr/>
              <p:nvPr/>
            </p:nvSpPr>
            <p:spPr>
              <a:xfrm>
                <a:off x="6796500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698789A-E5FE-4F7D-A60C-89033B6EA546}"/>
                </a:ext>
              </a:extLst>
            </p:cNvPr>
            <p:cNvGrpSpPr/>
            <p:nvPr/>
          </p:nvGrpSpPr>
          <p:grpSpPr>
            <a:xfrm>
              <a:off x="9582601" y="2321803"/>
              <a:ext cx="1465850" cy="1340807"/>
              <a:chOff x="6796500" y="2609798"/>
              <a:chExt cx="1465850" cy="1340807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350CDADE-B8C6-4280-9408-1C2C6F55535F}"/>
                  </a:ext>
                </a:extLst>
              </p:cNvPr>
              <p:cNvSpPr/>
              <p:nvPr/>
            </p:nvSpPr>
            <p:spPr>
              <a:xfrm>
                <a:off x="6902892" y="2730606"/>
                <a:ext cx="1253066" cy="10837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星: 4 pt 11">
                <a:extLst>
                  <a:ext uri="{FF2B5EF4-FFF2-40B4-BE49-F238E27FC236}">
                    <a16:creationId xmlns:a16="http://schemas.microsoft.com/office/drawing/2014/main" id="{3C961CB3-1DCF-4914-9726-3B0ECD56E03F}"/>
                  </a:ext>
                </a:extLst>
              </p:cNvPr>
              <p:cNvSpPr/>
              <p:nvPr/>
            </p:nvSpPr>
            <p:spPr>
              <a:xfrm>
                <a:off x="7423033" y="2609798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星: 4 pt 12">
                <a:extLst>
                  <a:ext uri="{FF2B5EF4-FFF2-40B4-BE49-F238E27FC236}">
                    <a16:creationId xmlns:a16="http://schemas.microsoft.com/office/drawing/2014/main" id="{66765AC2-1AAA-43DB-8BE4-0F88E76B0682}"/>
                  </a:ext>
                </a:extLst>
              </p:cNvPr>
              <p:cNvSpPr/>
              <p:nvPr/>
            </p:nvSpPr>
            <p:spPr>
              <a:xfrm>
                <a:off x="8049566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星: 4 pt 13">
                <a:extLst>
                  <a:ext uri="{FF2B5EF4-FFF2-40B4-BE49-F238E27FC236}">
                    <a16:creationId xmlns:a16="http://schemas.microsoft.com/office/drawing/2014/main" id="{3EE053A5-6E4F-43C0-B801-EC7AE76E26F1}"/>
                  </a:ext>
                </a:extLst>
              </p:cNvPr>
              <p:cNvSpPr/>
              <p:nvPr/>
            </p:nvSpPr>
            <p:spPr>
              <a:xfrm>
                <a:off x="6796500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6130210-001D-46A8-8636-185FBEA5A2D5}"/>
                </a:ext>
              </a:extLst>
            </p:cNvPr>
            <p:cNvGrpSpPr/>
            <p:nvPr/>
          </p:nvGrpSpPr>
          <p:grpSpPr>
            <a:xfrm rot="10800000">
              <a:off x="8956068" y="2321798"/>
              <a:ext cx="1465850" cy="1340807"/>
              <a:chOff x="6796500" y="2609798"/>
              <a:chExt cx="1465850" cy="1340807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7625DD6-442B-4D60-96F2-363CC1D496C3}"/>
                  </a:ext>
                </a:extLst>
              </p:cNvPr>
              <p:cNvSpPr/>
              <p:nvPr/>
            </p:nvSpPr>
            <p:spPr>
              <a:xfrm>
                <a:off x="6902892" y="2730606"/>
                <a:ext cx="1253066" cy="10837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星: 4 pt 16">
                <a:extLst>
                  <a:ext uri="{FF2B5EF4-FFF2-40B4-BE49-F238E27FC236}">
                    <a16:creationId xmlns:a16="http://schemas.microsoft.com/office/drawing/2014/main" id="{B10A0D2C-74BD-4D76-AD0F-C9357EBAF8A7}"/>
                  </a:ext>
                </a:extLst>
              </p:cNvPr>
              <p:cNvSpPr/>
              <p:nvPr/>
            </p:nvSpPr>
            <p:spPr>
              <a:xfrm>
                <a:off x="7423033" y="2609798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星: 4 pt 17">
                <a:extLst>
                  <a:ext uri="{FF2B5EF4-FFF2-40B4-BE49-F238E27FC236}">
                    <a16:creationId xmlns:a16="http://schemas.microsoft.com/office/drawing/2014/main" id="{A467C09F-C90C-461F-A424-67A0FA3D3C54}"/>
                  </a:ext>
                </a:extLst>
              </p:cNvPr>
              <p:cNvSpPr/>
              <p:nvPr/>
            </p:nvSpPr>
            <p:spPr>
              <a:xfrm>
                <a:off x="8049566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星: 4 pt 18">
                <a:extLst>
                  <a:ext uri="{FF2B5EF4-FFF2-40B4-BE49-F238E27FC236}">
                    <a16:creationId xmlns:a16="http://schemas.microsoft.com/office/drawing/2014/main" id="{6DA7E261-CC2A-40FD-92E5-724AD0FA65A3}"/>
                  </a:ext>
                </a:extLst>
              </p:cNvPr>
              <p:cNvSpPr/>
              <p:nvPr/>
            </p:nvSpPr>
            <p:spPr>
              <a:xfrm>
                <a:off x="6796500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AE77F8E-94B2-496E-A48F-12AFCB5F09F7}"/>
                </a:ext>
              </a:extLst>
            </p:cNvPr>
            <p:cNvGrpSpPr/>
            <p:nvPr/>
          </p:nvGrpSpPr>
          <p:grpSpPr>
            <a:xfrm>
              <a:off x="8956068" y="3390074"/>
              <a:ext cx="1465850" cy="1340807"/>
              <a:chOff x="6796500" y="2609798"/>
              <a:chExt cx="1465850" cy="1340807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4AAA51A9-76E1-4524-8D14-149939F14EAF}"/>
                  </a:ext>
                </a:extLst>
              </p:cNvPr>
              <p:cNvSpPr/>
              <p:nvPr/>
            </p:nvSpPr>
            <p:spPr>
              <a:xfrm>
                <a:off x="6902892" y="2730606"/>
                <a:ext cx="1253066" cy="10837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星: 4 pt 21">
                <a:extLst>
                  <a:ext uri="{FF2B5EF4-FFF2-40B4-BE49-F238E27FC236}">
                    <a16:creationId xmlns:a16="http://schemas.microsoft.com/office/drawing/2014/main" id="{F910C7ED-92BE-480B-96BC-107B5C665AE1}"/>
                  </a:ext>
                </a:extLst>
              </p:cNvPr>
              <p:cNvSpPr/>
              <p:nvPr/>
            </p:nvSpPr>
            <p:spPr>
              <a:xfrm>
                <a:off x="7423033" y="2609798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星: 4 pt 22">
                <a:extLst>
                  <a:ext uri="{FF2B5EF4-FFF2-40B4-BE49-F238E27FC236}">
                    <a16:creationId xmlns:a16="http://schemas.microsoft.com/office/drawing/2014/main" id="{5004D0B5-3CAA-42AA-AD48-C415328FFBE5}"/>
                  </a:ext>
                </a:extLst>
              </p:cNvPr>
              <p:cNvSpPr/>
              <p:nvPr/>
            </p:nvSpPr>
            <p:spPr>
              <a:xfrm>
                <a:off x="8049566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星: 4 pt 23">
                <a:extLst>
                  <a:ext uri="{FF2B5EF4-FFF2-40B4-BE49-F238E27FC236}">
                    <a16:creationId xmlns:a16="http://schemas.microsoft.com/office/drawing/2014/main" id="{45AB2175-1FF2-4E15-9827-F9250DFADDE4}"/>
                  </a:ext>
                </a:extLst>
              </p:cNvPr>
              <p:cNvSpPr/>
              <p:nvPr/>
            </p:nvSpPr>
            <p:spPr>
              <a:xfrm>
                <a:off x="6796500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5FE7228-9908-48E1-AA8E-F2CD8B9C0DD8}"/>
                </a:ext>
              </a:extLst>
            </p:cNvPr>
            <p:cNvGrpSpPr/>
            <p:nvPr/>
          </p:nvGrpSpPr>
          <p:grpSpPr>
            <a:xfrm rot="10800000">
              <a:off x="8330814" y="3397808"/>
              <a:ext cx="1465850" cy="1340807"/>
              <a:chOff x="6796500" y="2609798"/>
              <a:chExt cx="1465850" cy="1340807"/>
            </a:xfrm>
          </p:grpSpPr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F532A2B1-028C-45A0-8B48-78A6918F225A}"/>
                  </a:ext>
                </a:extLst>
              </p:cNvPr>
              <p:cNvSpPr/>
              <p:nvPr/>
            </p:nvSpPr>
            <p:spPr>
              <a:xfrm>
                <a:off x="6902892" y="2730606"/>
                <a:ext cx="1253066" cy="10837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星: 4 pt 26">
                <a:extLst>
                  <a:ext uri="{FF2B5EF4-FFF2-40B4-BE49-F238E27FC236}">
                    <a16:creationId xmlns:a16="http://schemas.microsoft.com/office/drawing/2014/main" id="{5CE30575-4E91-4CA7-B571-C8EF12F8A560}"/>
                  </a:ext>
                </a:extLst>
              </p:cNvPr>
              <p:cNvSpPr/>
              <p:nvPr/>
            </p:nvSpPr>
            <p:spPr>
              <a:xfrm>
                <a:off x="7423033" y="2609798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星: 4 pt 27">
                <a:extLst>
                  <a:ext uri="{FF2B5EF4-FFF2-40B4-BE49-F238E27FC236}">
                    <a16:creationId xmlns:a16="http://schemas.microsoft.com/office/drawing/2014/main" id="{90969710-F24D-4C51-9DCF-F2C1EF762717}"/>
                  </a:ext>
                </a:extLst>
              </p:cNvPr>
              <p:cNvSpPr/>
              <p:nvPr/>
            </p:nvSpPr>
            <p:spPr>
              <a:xfrm>
                <a:off x="8049566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星: 4 pt 28">
                <a:extLst>
                  <a:ext uri="{FF2B5EF4-FFF2-40B4-BE49-F238E27FC236}">
                    <a16:creationId xmlns:a16="http://schemas.microsoft.com/office/drawing/2014/main" id="{688A3B4A-0981-46B7-A55D-41700550BD16}"/>
                  </a:ext>
                </a:extLst>
              </p:cNvPr>
              <p:cNvSpPr/>
              <p:nvPr/>
            </p:nvSpPr>
            <p:spPr>
              <a:xfrm>
                <a:off x="6796500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47648517-7379-4B1D-813E-A09CB5785872}"/>
                </a:ext>
              </a:extLst>
            </p:cNvPr>
            <p:cNvGrpSpPr/>
            <p:nvPr/>
          </p:nvGrpSpPr>
          <p:grpSpPr>
            <a:xfrm rot="10800000">
              <a:off x="9581323" y="3387089"/>
              <a:ext cx="1465850" cy="1340807"/>
              <a:chOff x="6796500" y="2609798"/>
              <a:chExt cx="1465850" cy="1340807"/>
            </a:xfrm>
          </p:grpSpPr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9A01A2F6-48B2-4188-9C9D-3648E7B1E238}"/>
                  </a:ext>
                </a:extLst>
              </p:cNvPr>
              <p:cNvSpPr/>
              <p:nvPr/>
            </p:nvSpPr>
            <p:spPr>
              <a:xfrm>
                <a:off x="6902892" y="2730606"/>
                <a:ext cx="1253066" cy="10837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星: 4 pt 31">
                <a:extLst>
                  <a:ext uri="{FF2B5EF4-FFF2-40B4-BE49-F238E27FC236}">
                    <a16:creationId xmlns:a16="http://schemas.microsoft.com/office/drawing/2014/main" id="{927F5F2B-57B8-4088-91A4-02ACBB24A144}"/>
                  </a:ext>
                </a:extLst>
              </p:cNvPr>
              <p:cNvSpPr/>
              <p:nvPr/>
            </p:nvSpPr>
            <p:spPr>
              <a:xfrm>
                <a:off x="7423033" y="2609798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星: 4 pt 32">
                <a:extLst>
                  <a:ext uri="{FF2B5EF4-FFF2-40B4-BE49-F238E27FC236}">
                    <a16:creationId xmlns:a16="http://schemas.microsoft.com/office/drawing/2014/main" id="{8C8A5A01-FA54-46C6-9DC9-C77BDB09D469}"/>
                  </a:ext>
                </a:extLst>
              </p:cNvPr>
              <p:cNvSpPr/>
              <p:nvPr/>
            </p:nvSpPr>
            <p:spPr>
              <a:xfrm>
                <a:off x="8049566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星: 4 pt 33">
                <a:extLst>
                  <a:ext uri="{FF2B5EF4-FFF2-40B4-BE49-F238E27FC236}">
                    <a16:creationId xmlns:a16="http://schemas.microsoft.com/office/drawing/2014/main" id="{E50DD300-3F18-419C-9D27-3C66E9C7038F}"/>
                  </a:ext>
                </a:extLst>
              </p:cNvPr>
              <p:cNvSpPr/>
              <p:nvPr/>
            </p:nvSpPr>
            <p:spPr>
              <a:xfrm>
                <a:off x="6796500" y="3678074"/>
                <a:ext cx="212784" cy="272531"/>
              </a:xfrm>
              <a:prstGeom prst="star4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92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747C-2595-0B42-ABC0-295D4B0B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ja-JP" altLang="en-US" dirty="0"/>
              <a:t>オンラインスコアアタック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9FE3B-90F0-5542-8409-12C92ED7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3340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一人で最小手数でクリアを目指す</a:t>
            </a:r>
            <a:endParaRPr kumimoji="1" lang="en-US" altLang="ja-JP" dirty="0"/>
          </a:p>
          <a:p>
            <a:r>
              <a:rPr kumimoji="1" lang="ja-JP" altLang="en-US" dirty="0"/>
              <a:t>同一ステージで最小手数</a:t>
            </a:r>
            <a:r>
              <a:rPr lang="ja-JP" altLang="en-US" dirty="0"/>
              <a:t>を目指す</a:t>
            </a:r>
            <a:endParaRPr lang="en-US" altLang="ja-JP" dirty="0"/>
          </a:p>
          <a:p>
            <a:r>
              <a:rPr lang="ja-JP" altLang="en-US" dirty="0"/>
              <a:t>週替えでランダムなステージを生成</a:t>
            </a:r>
            <a:endParaRPr kumimoji="1" lang="en-US" altLang="ja-JP" dirty="0"/>
          </a:p>
          <a:p>
            <a:r>
              <a:rPr lang="en-US" altLang="ja-JP" dirty="0"/>
              <a:t>Firebase</a:t>
            </a:r>
            <a:r>
              <a:rPr lang="ja-JP" altLang="en-US" dirty="0"/>
              <a:t>の</a:t>
            </a:r>
            <a:r>
              <a:rPr lang="en-US" altLang="ja-JP" dirty="0"/>
              <a:t>Database</a:t>
            </a:r>
            <a:r>
              <a:rPr lang="ja-JP" altLang="en-US" dirty="0"/>
              <a:t>で実装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2402AAC-D147-4545-A233-6815D04B1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082" y="2440770"/>
            <a:ext cx="2293495" cy="3558393"/>
          </a:xfr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3C8B653-948A-4A83-BA22-5D6D42E72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38" y="1526058"/>
            <a:ext cx="2660982" cy="9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D747C-2595-0B42-ABC0-295D4B0B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ja-JP" altLang="en-US" dirty="0"/>
              <a:t>オンライン対戦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9FE3B-90F0-5542-8409-12C92ED7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1647825"/>
            <a:ext cx="791730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PvP</a:t>
            </a:r>
            <a:r>
              <a:rPr kumimoji="1" lang="ja-JP" altLang="en-US" dirty="0"/>
              <a:t>で陣取りゲーム</a:t>
            </a:r>
            <a:endParaRPr kumimoji="1" lang="en-US" altLang="ja-JP" dirty="0"/>
          </a:p>
          <a:p>
            <a:r>
              <a:rPr lang="ja-JP" altLang="en-US" dirty="0"/>
              <a:t>大きさの制限，手数，アイテム等のルールを考案中</a:t>
            </a:r>
            <a:endParaRPr lang="en-US" altLang="ja-JP" dirty="0"/>
          </a:p>
          <a:p>
            <a:r>
              <a:rPr lang="en-US" altLang="ja-JP" dirty="0"/>
              <a:t>Version2</a:t>
            </a:r>
            <a:r>
              <a:rPr lang="ja-JP" altLang="en-US" dirty="0"/>
              <a:t>で実装予定</a:t>
            </a:r>
            <a:endParaRPr lang="en-US" altLang="ja-JP" dirty="0"/>
          </a:p>
          <a:p>
            <a:r>
              <a:rPr lang="en-US" altLang="ja-JP" dirty="0"/>
              <a:t>Firebase</a:t>
            </a:r>
            <a:r>
              <a:rPr lang="ja-JP" altLang="en-US" dirty="0"/>
              <a:t>の</a:t>
            </a:r>
            <a:r>
              <a:rPr lang="en-US" altLang="ja-JP" dirty="0"/>
              <a:t>Database</a:t>
            </a:r>
            <a:r>
              <a:rPr lang="ja-JP" altLang="en-US" dirty="0"/>
              <a:t>で実装</a:t>
            </a:r>
            <a:endParaRPr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25C0CD-825F-4E20-9962-0C607E6A2458}"/>
              </a:ext>
            </a:extLst>
          </p:cNvPr>
          <p:cNvGrpSpPr/>
          <p:nvPr/>
        </p:nvGrpSpPr>
        <p:grpSpPr>
          <a:xfrm>
            <a:off x="2837716" y="4211557"/>
            <a:ext cx="1465850" cy="1340807"/>
            <a:chOff x="8262350" y="1931666"/>
            <a:chExt cx="1465850" cy="1340807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0DC149B-890B-4881-A6A3-B0C69F3BA574}"/>
                </a:ext>
              </a:extLst>
            </p:cNvPr>
            <p:cNvSpPr/>
            <p:nvPr/>
          </p:nvSpPr>
          <p:spPr>
            <a:xfrm>
              <a:off x="8368742" y="2052474"/>
              <a:ext cx="1253066" cy="10837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星: 4 pt 6">
              <a:extLst>
                <a:ext uri="{FF2B5EF4-FFF2-40B4-BE49-F238E27FC236}">
                  <a16:creationId xmlns:a16="http://schemas.microsoft.com/office/drawing/2014/main" id="{3D58D31E-1F2C-484A-B819-9FAB6077C65B}"/>
                </a:ext>
              </a:extLst>
            </p:cNvPr>
            <p:cNvSpPr/>
            <p:nvPr/>
          </p:nvSpPr>
          <p:spPr>
            <a:xfrm>
              <a:off x="8888883" y="1931666"/>
              <a:ext cx="212784" cy="272531"/>
            </a:xfrm>
            <a:prstGeom prst="star4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星: 4 pt 7">
              <a:extLst>
                <a:ext uri="{FF2B5EF4-FFF2-40B4-BE49-F238E27FC236}">
                  <a16:creationId xmlns:a16="http://schemas.microsoft.com/office/drawing/2014/main" id="{C03236F6-950D-437A-9B4E-F880DE299F5F}"/>
                </a:ext>
              </a:extLst>
            </p:cNvPr>
            <p:cNvSpPr/>
            <p:nvPr/>
          </p:nvSpPr>
          <p:spPr>
            <a:xfrm>
              <a:off x="9515416" y="2999942"/>
              <a:ext cx="212784" cy="272531"/>
            </a:xfrm>
            <a:prstGeom prst="star4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星: 4 pt 8">
              <a:extLst>
                <a:ext uri="{FF2B5EF4-FFF2-40B4-BE49-F238E27FC236}">
                  <a16:creationId xmlns:a16="http://schemas.microsoft.com/office/drawing/2014/main" id="{D7EB1279-DD5D-462D-906C-7F5455860781}"/>
                </a:ext>
              </a:extLst>
            </p:cNvPr>
            <p:cNvSpPr/>
            <p:nvPr/>
          </p:nvSpPr>
          <p:spPr>
            <a:xfrm>
              <a:off x="8262350" y="2999942"/>
              <a:ext cx="212784" cy="272531"/>
            </a:xfrm>
            <a:prstGeom prst="star4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4EF364A-8909-4F49-B362-811459A950CA}"/>
              </a:ext>
            </a:extLst>
          </p:cNvPr>
          <p:cNvGrpSpPr/>
          <p:nvPr/>
        </p:nvGrpSpPr>
        <p:grpSpPr>
          <a:xfrm>
            <a:off x="7234481" y="4219286"/>
            <a:ext cx="1465850" cy="1340807"/>
            <a:chOff x="10112091" y="1931666"/>
            <a:chExt cx="1465850" cy="1340807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9599C9AF-A9FC-4553-9BF7-4B7D7A32E04A}"/>
                </a:ext>
              </a:extLst>
            </p:cNvPr>
            <p:cNvSpPr/>
            <p:nvPr/>
          </p:nvSpPr>
          <p:spPr>
            <a:xfrm>
              <a:off x="10218483" y="2052474"/>
              <a:ext cx="1253066" cy="1083734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星: 4 pt 11">
              <a:extLst>
                <a:ext uri="{FF2B5EF4-FFF2-40B4-BE49-F238E27FC236}">
                  <a16:creationId xmlns:a16="http://schemas.microsoft.com/office/drawing/2014/main" id="{33AE596A-67E4-409A-AF2C-19120AD205B9}"/>
                </a:ext>
              </a:extLst>
            </p:cNvPr>
            <p:cNvSpPr/>
            <p:nvPr/>
          </p:nvSpPr>
          <p:spPr>
            <a:xfrm>
              <a:off x="10738624" y="1931666"/>
              <a:ext cx="212784" cy="272531"/>
            </a:xfrm>
            <a:prstGeom prst="star4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星: 4 pt 12">
              <a:extLst>
                <a:ext uri="{FF2B5EF4-FFF2-40B4-BE49-F238E27FC236}">
                  <a16:creationId xmlns:a16="http://schemas.microsoft.com/office/drawing/2014/main" id="{4E6A4C43-351E-4B3E-B42A-D70CBD9BEDB3}"/>
                </a:ext>
              </a:extLst>
            </p:cNvPr>
            <p:cNvSpPr/>
            <p:nvPr/>
          </p:nvSpPr>
          <p:spPr>
            <a:xfrm>
              <a:off x="11365157" y="2999942"/>
              <a:ext cx="212784" cy="272531"/>
            </a:xfrm>
            <a:prstGeom prst="star4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星: 4 pt 13">
              <a:extLst>
                <a:ext uri="{FF2B5EF4-FFF2-40B4-BE49-F238E27FC236}">
                  <a16:creationId xmlns:a16="http://schemas.microsoft.com/office/drawing/2014/main" id="{9C143D41-256A-476C-899E-2E321BFC1092}"/>
                </a:ext>
              </a:extLst>
            </p:cNvPr>
            <p:cNvSpPr/>
            <p:nvPr/>
          </p:nvSpPr>
          <p:spPr>
            <a:xfrm>
              <a:off x="10112091" y="2999942"/>
              <a:ext cx="212784" cy="272531"/>
            </a:xfrm>
            <a:prstGeom prst="star4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82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FF4774F-44C6-8146-A4A2-0A3C0BA772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997381" y="1690688"/>
            <a:ext cx="4197237" cy="4197237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BE026E-87C7-A644-8B9A-8D165906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 dirty="0"/>
              <a:t>プラットフォーム</a:t>
            </a:r>
          </a:p>
        </p:txBody>
      </p:sp>
    </p:spTree>
    <p:extLst>
      <p:ext uri="{BB962C8B-B14F-4D97-AF65-F5344CB8AC3E}">
        <p14:creationId xmlns:p14="http://schemas.microsoft.com/office/powerpoint/2010/main" val="133733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0D22149-8371-48BC-90B4-D00BF059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使用ツール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013BA321-5381-40F0-9F91-50D1DA68F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5028" y="1747167"/>
            <a:ext cx="4321944" cy="1572778"/>
          </a:xfrm>
        </p:spPr>
      </p:pic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73BA5231-C312-4996-A414-BEABC0D21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785" t="16919" r="11111" b="17484"/>
          <a:stretch/>
        </p:blipFill>
        <p:spPr>
          <a:xfrm>
            <a:off x="3507596" y="3785841"/>
            <a:ext cx="5447742" cy="1572779"/>
          </a:xfrm>
        </p:spPr>
      </p:pic>
    </p:spTree>
    <p:extLst>
      <p:ext uri="{BB962C8B-B14F-4D97-AF65-F5344CB8AC3E}">
        <p14:creationId xmlns:p14="http://schemas.microsoft.com/office/powerpoint/2010/main" val="26433407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04C9EEB6-8AFC-46B7-8FCD-4830B1C8CDB5}" vid="{2A86175F-B01A-44AD-9635-50BAF461F73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232</TotalTime>
  <Words>267</Words>
  <Application>Microsoft Macintosh PowerPoint</Application>
  <PresentationFormat>ワイド画面</PresentationFormat>
  <Paragraphs>83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Meiryo UI</vt:lpstr>
      <vt:lpstr>ＭＳ Ｐゴシック</vt:lpstr>
      <vt:lpstr>メイリオ</vt:lpstr>
      <vt:lpstr>游ゴシック</vt:lpstr>
      <vt:lpstr>Arial</vt:lpstr>
      <vt:lpstr>Calibri</vt:lpstr>
      <vt:lpstr>Elianto</vt:lpstr>
      <vt:lpstr>Wingdings</vt:lpstr>
      <vt:lpstr>テーマ1</vt:lpstr>
      <vt:lpstr>ゲーム開発企画書</vt:lpstr>
      <vt:lpstr>ゲームタイトル</vt:lpstr>
      <vt:lpstr>ゲーム概要</vt:lpstr>
      <vt:lpstr>アピールポイント</vt:lpstr>
      <vt:lpstr>スコアアタック</vt:lpstr>
      <vt:lpstr>オンラインスコアアタック</vt:lpstr>
      <vt:lpstr>オンライン対戦</vt:lpstr>
      <vt:lpstr>プラットフォーム</vt:lpstr>
      <vt:lpstr>使用ツール</vt:lpstr>
      <vt:lpstr>開発計画</vt:lpstr>
      <vt:lpstr>終わっていること</vt:lpstr>
      <vt:lpstr>引用文献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ゲーム開発企画書</dc:title>
  <dc:creator>s13137@numazu.kosen-ac.jp</dc:creator>
  <cp:lastModifiedBy>s13137@numazu.kosen-ac.jp</cp:lastModifiedBy>
  <cp:revision>20</cp:revision>
  <dcterms:created xsi:type="dcterms:W3CDTF">2018-08-01T08:52:13Z</dcterms:created>
  <dcterms:modified xsi:type="dcterms:W3CDTF">2018-08-06T23:59:36Z</dcterms:modified>
</cp:coreProperties>
</file>