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ASHIDA KAZUMA" initials="HK" lastIdx="1" clrIdx="0">
    <p:extLst>
      <p:ext uri="{19B8F6BF-5375-455C-9EA6-DF929625EA0E}">
        <p15:presenceInfo xmlns:p15="http://schemas.microsoft.com/office/powerpoint/2012/main" userId="S-1-5-21-446766096-2564009079-2265278732-110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6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1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5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60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7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7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0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7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0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9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AE2A-948D-4566-99AE-7F933AB3A21B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07C4-0A20-41B3-9703-B32F9E4D7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中間発表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41662"/>
          </a:xfrm>
        </p:spPr>
        <p:txBody>
          <a:bodyPr>
            <a:normAutofit lnSpcReduction="10000"/>
          </a:bodyPr>
          <a:lstStyle/>
          <a:p>
            <a:endParaRPr kumimoji="1" lang="en-US" altLang="ja-JP" dirty="0"/>
          </a:p>
          <a:p>
            <a:r>
              <a:rPr kumimoji="1" lang="ja-JP" altLang="en-US" dirty="0"/>
              <a:t>マルチメディア情報検索</a:t>
            </a:r>
            <a:endParaRPr kumimoji="1" lang="en-US" altLang="ja-JP" dirty="0"/>
          </a:p>
          <a:p>
            <a:r>
              <a:rPr lang="en-US" altLang="ja-JP" dirty="0"/>
              <a:t>B1</a:t>
            </a:r>
          </a:p>
          <a:p>
            <a:r>
              <a:rPr lang="ja-JP" altLang="en-US" dirty="0"/>
              <a:t>伊藤光太郎</a:t>
            </a:r>
            <a:endParaRPr lang="en-US" altLang="ja-JP" dirty="0"/>
          </a:p>
          <a:p>
            <a:r>
              <a:rPr lang="ja-JP" altLang="en-US" dirty="0"/>
              <a:t>伊藤広樹</a:t>
            </a:r>
            <a:endParaRPr lang="en-US" altLang="ja-JP" dirty="0"/>
          </a:p>
          <a:p>
            <a:r>
              <a:rPr lang="ja-JP" altLang="en-US" dirty="0"/>
              <a:t>林田和磨</a:t>
            </a:r>
            <a:endParaRPr lang="en-US" altLang="ja-JP" dirty="0"/>
          </a:p>
          <a:p>
            <a:r>
              <a:rPr lang="ja-JP" altLang="en-US" dirty="0"/>
              <a:t>平尾礼央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17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テーマ説明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画像認識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データベース（学習するための画像）</a:t>
            </a:r>
            <a:r>
              <a:rPr lang="en-US" altLang="ja-JP" dirty="0"/>
              <a:t>20</a:t>
            </a:r>
            <a:r>
              <a:rPr lang="ja-JP" altLang="en-US" dirty="0"/>
              <a:t>人</a:t>
            </a:r>
            <a:r>
              <a:rPr lang="en-US" altLang="ja-JP" dirty="0"/>
              <a:t>×10</a:t>
            </a:r>
            <a:r>
              <a:rPr lang="ja-JP" altLang="en-US" dirty="0"/>
              <a:t>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クエリ（質問に</a:t>
            </a:r>
            <a:r>
              <a:rPr lang="ja-JP" altLang="en-US" dirty="0"/>
              <a:t>使う画像</a:t>
            </a:r>
            <a:r>
              <a:rPr kumimoji="1" lang="ja-JP" altLang="en-US" dirty="0"/>
              <a:t>）５８枚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クエリの画像から任意の画像をプログラムに実装し</a:t>
            </a:r>
            <a:r>
              <a:rPr kumimoji="1" lang="en-US" altLang="ja-JP" dirty="0"/>
              <a:t>,</a:t>
            </a:r>
            <a:r>
              <a:rPr kumimoji="1" lang="ja-JP" altLang="en-US" dirty="0"/>
              <a:t>そのクエリ画像の人物が</a:t>
            </a:r>
            <a:r>
              <a:rPr lang="ja-JP" altLang="en-US" dirty="0"/>
              <a:t>データ</a:t>
            </a:r>
            <a:r>
              <a:rPr kumimoji="1" lang="ja-JP" altLang="en-US" dirty="0"/>
              <a:t>ベース画像のどの人物に相当するのかを検出する</a:t>
            </a:r>
            <a:r>
              <a:rPr kumimoji="1" lang="en-US" altLang="ja-JP" dirty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データベース画像</a:t>
            </a:r>
            <a:r>
              <a:rPr lang="ja-JP" altLang="en-US" dirty="0"/>
              <a:t>、クエリ画像を入力する際にそれぞれの特徴量を抽出する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09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03" y="646721"/>
            <a:ext cx="2773771" cy="2410931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07" y="5629546"/>
            <a:ext cx="889000" cy="857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5" y="5629546"/>
            <a:ext cx="952500" cy="85725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107910" y="5873505"/>
            <a:ext cx="7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・・・・・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18" y="5590904"/>
            <a:ext cx="1049216" cy="87657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09" y="5610225"/>
            <a:ext cx="1015023" cy="8572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714741" y="5849557"/>
            <a:ext cx="809646" cy="37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9" y="5590904"/>
            <a:ext cx="1183276" cy="85725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59" y="5590904"/>
            <a:ext cx="1133497" cy="8572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46316" y="5873505"/>
            <a:ext cx="53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64" y="5592273"/>
            <a:ext cx="1217076" cy="87383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48" y="5586445"/>
            <a:ext cx="1125416" cy="879659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087740" y="5873505"/>
            <a:ext cx="190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・・・・・・・・・・・・・・・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42918" y="5152029"/>
            <a:ext cx="49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DengXian" panose="03000509000000000000" pitchFamily="65" charset="-122"/>
                <a:ea typeface="DengXian" panose="03000509000000000000" pitchFamily="65" charset="-122"/>
              </a:rPr>
              <a:t>データベース画像　</a:t>
            </a:r>
            <a:r>
              <a:rPr kumimoji="1" lang="en-US" altLang="ja-JP" b="1" dirty="0">
                <a:latin typeface="DengXian" panose="03000509000000000000" pitchFamily="65" charset="-122"/>
                <a:ea typeface="DengXian" panose="03000509000000000000" pitchFamily="65" charset="-122"/>
              </a:rPr>
              <a:t>20</a:t>
            </a:r>
            <a:r>
              <a:rPr kumimoji="1" lang="ja-JP" altLang="en-US" b="1" dirty="0">
                <a:latin typeface="DengXian" panose="03000509000000000000" pitchFamily="65" charset="-122"/>
                <a:ea typeface="DengXian" panose="03000509000000000000" pitchFamily="65" charset="-122"/>
              </a:rPr>
              <a:t>人</a:t>
            </a:r>
            <a:r>
              <a:rPr kumimoji="1" lang="en-US" altLang="ja-JP" b="1" dirty="0">
                <a:latin typeface="DengXian" panose="03000509000000000000" pitchFamily="65" charset="-122"/>
                <a:ea typeface="DengXian" panose="03000509000000000000" pitchFamily="65" charset="-122"/>
              </a:rPr>
              <a:t>×10</a:t>
            </a:r>
            <a:r>
              <a:rPr kumimoji="1" lang="ja-JP" altLang="en-US" b="1" dirty="0">
                <a:latin typeface="DengXian" panose="03000509000000000000" pitchFamily="65" charset="-122"/>
                <a:ea typeface="DengXian" panose="03000509000000000000" pitchFamily="65" charset="-122"/>
              </a:rPr>
              <a:t>枚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5065" y="280463"/>
            <a:ext cx="43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DengXian" panose="03000509000000000000" pitchFamily="65" charset="-122"/>
                <a:ea typeface="DengXian" panose="03000509000000000000" pitchFamily="65" charset="-122"/>
              </a:rPr>
              <a:t>クエリ画像５８枚のうちの任意画像（入力）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9" y="711389"/>
            <a:ext cx="3657600" cy="228160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907768" y="342057"/>
            <a:ext cx="22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DengXian" panose="03000509000000000000" pitchFamily="65" charset="-122"/>
                <a:ea typeface="DengXian" panose="03000509000000000000" pitchFamily="65" charset="-122"/>
              </a:rPr>
              <a:t>出力結果</a:t>
            </a:r>
          </a:p>
        </p:txBody>
      </p:sp>
      <p:sp>
        <p:nvSpPr>
          <p:cNvPr id="28" name="下矢印 27"/>
          <p:cNvSpPr/>
          <p:nvPr/>
        </p:nvSpPr>
        <p:spPr>
          <a:xfrm rot="-2460000">
            <a:off x="2939863" y="3053202"/>
            <a:ext cx="1096419" cy="2107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70438" y="4142579"/>
            <a:ext cx="222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dirty="0">
                <a:latin typeface="GungsuhChe" panose="02030609000101010101" pitchFamily="49" charset="-127"/>
                <a:ea typeface="GungsuhChe" panose="02030609000101010101" pitchFamily="49" charset="-127"/>
              </a:rPr>
              <a:t>誰ですか！！？？</a:t>
            </a:r>
          </a:p>
        </p:txBody>
      </p:sp>
      <p:sp>
        <p:nvSpPr>
          <p:cNvPr id="35" name="雲形吹き出し 34"/>
          <p:cNvSpPr/>
          <p:nvPr/>
        </p:nvSpPr>
        <p:spPr>
          <a:xfrm>
            <a:off x="5342820" y="3687274"/>
            <a:ext cx="2011513" cy="118286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34092" y="4091255"/>
            <a:ext cx="205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dirty="0">
                <a:latin typeface="DengXian" panose="03000509000000000000" pitchFamily="65" charset="-122"/>
                <a:ea typeface="DengXian" panose="03000509000000000000" pitchFamily="65" charset="-122"/>
              </a:rPr>
              <a:t>分類、分類・・・</a:t>
            </a:r>
          </a:p>
        </p:txBody>
      </p:sp>
      <p:sp>
        <p:nvSpPr>
          <p:cNvPr id="37" name="下矢印 36"/>
          <p:cNvSpPr/>
          <p:nvPr/>
        </p:nvSpPr>
        <p:spPr>
          <a:xfrm rot="12720000">
            <a:off x="8796350" y="3096394"/>
            <a:ext cx="1078983" cy="21526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501709" y="4506541"/>
            <a:ext cx="24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DengXian" panose="03000509000000000000" pitchFamily="65" charset="-122"/>
                <a:ea typeface="DengXian" panose="03000509000000000000" pitchFamily="65" charset="-122"/>
              </a:rPr>
              <a:t>お巡りさん、この人です</a:t>
            </a:r>
          </a:p>
        </p:txBody>
      </p:sp>
    </p:spTree>
    <p:extLst>
      <p:ext uri="{BB962C8B-B14F-4D97-AF65-F5344CB8AC3E}">
        <p14:creationId xmlns:p14="http://schemas.microsoft.com/office/powerpoint/2010/main" val="235798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認識アルゴリズム</a:t>
            </a:r>
            <a:r>
              <a:rPr lang="ja-JP" altLang="en-US" sz="5400" dirty="0"/>
              <a:t>（検出方法）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68727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sz="4800" dirty="0"/>
              <a:t>K-</a:t>
            </a:r>
            <a:r>
              <a:rPr kumimoji="1" lang="ja-JP" altLang="en-US" sz="4800" dirty="0"/>
              <a:t>近傍法</a:t>
            </a:r>
            <a:endParaRPr kumimoji="1" lang="en-US" altLang="ja-JP" sz="4800" dirty="0"/>
          </a:p>
          <a:p>
            <a:r>
              <a:rPr lang="ja-JP" altLang="en-US" sz="4800" dirty="0"/>
              <a:t>部分空間法</a:t>
            </a:r>
            <a:endParaRPr lang="en-US" altLang="ja-JP" sz="4800" dirty="0"/>
          </a:p>
          <a:p>
            <a:r>
              <a:rPr kumimoji="1" lang="en-US" altLang="ja-JP" sz="4800" dirty="0"/>
              <a:t>DCT</a:t>
            </a:r>
            <a:r>
              <a:rPr kumimoji="1" lang="ja-JP" altLang="en-US" sz="4800" dirty="0"/>
              <a:t>変換（空間周波数成分）</a:t>
            </a:r>
          </a:p>
        </p:txBody>
      </p:sp>
    </p:spTree>
    <p:extLst>
      <p:ext uri="{BB962C8B-B14F-4D97-AF65-F5344CB8AC3E}">
        <p14:creationId xmlns:p14="http://schemas.microsoft.com/office/powerpoint/2010/main" val="90306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K-</a:t>
            </a:r>
            <a:r>
              <a:rPr lang="ja-JP" altLang="en-US" dirty="0"/>
              <a:t>近傍法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18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部分空間法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28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ja-JP" dirty="0"/>
              <a:t>DCT</a:t>
            </a:r>
            <a:r>
              <a:rPr lang="ja-JP" altLang="en-US" dirty="0"/>
              <a:t>変換（空間周波数成分）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387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画像認識の精度を上げる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GUI</a:t>
            </a:r>
            <a:r>
              <a:rPr kumimoji="1" lang="ja-JP" altLang="en-US" dirty="0"/>
              <a:t>の作成・実装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Error</a:t>
            </a:r>
            <a:r>
              <a:rPr kumimoji="1" lang="ja-JP" altLang="en-US" dirty="0"/>
              <a:t>検出動作の確認</a:t>
            </a:r>
          </a:p>
        </p:txBody>
      </p:sp>
    </p:spTree>
    <p:extLst>
      <p:ext uri="{BB962C8B-B14F-4D97-AF65-F5344CB8AC3E}">
        <p14:creationId xmlns:p14="http://schemas.microsoft.com/office/powerpoint/2010/main" val="62023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125</Words>
  <Application>Microsoft Macintosh PowerPoint</Application>
  <PresentationFormat>ワイド画面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DengXian</vt:lpstr>
      <vt:lpstr>GungsuhChe</vt:lpstr>
      <vt:lpstr>Arial</vt:lpstr>
      <vt:lpstr>Calibri</vt:lpstr>
      <vt:lpstr>Calibri Light</vt:lpstr>
      <vt:lpstr>Office テーマ</vt:lpstr>
      <vt:lpstr>中間発表</vt:lpstr>
      <vt:lpstr>テーマ説明</vt:lpstr>
      <vt:lpstr>PowerPoint プレゼンテーション</vt:lpstr>
      <vt:lpstr>認識アルゴリズム（検出方法）</vt:lpstr>
      <vt:lpstr>K-近傍法 </vt:lpstr>
      <vt:lpstr>部分空間法 </vt:lpstr>
      <vt:lpstr>DCT変換（空間周波数成分） </vt:lpstr>
      <vt:lpstr>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HAYASHIDA KAZUMA</dc:creator>
  <cp:lastModifiedBy>s13137@numazu.kosen-ac.jp</cp:lastModifiedBy>
  <cp:revision>9</cp:revision>
  <dcterms:created xsi:type="dcterms:W3CDTF">2018-11-15T06:06:44Z</dcterms:created>
  <dcterms:modified xsi:type="dcterms:W3CDTF">2018-11-22T06:15:59Z</dcterms:modified>
</cp:coreProperties>
</file>