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438" r:id="rId3"/>
    <p:sldId id="453" r:id="rId4"/>
    <p:sldId id="454" r:id="rId5"/>
    <p:sldId id="455" r:id="rId6"/>
    <p:sldId id="439" r:id="rId7"/>
    <p:sldId id="440" r:id="rId8"/>
    <p:sldId id="449" r:id="rId9"/>
    <p:sldId id="442" r:id="rId10"/>
    <p:sldId id="450" r:id="rId11"/>
    <p:sldId id="451" r:id="rId12"/>
    <p:sldId id="452" r:id="rId13"/>
    <p:sldId id="443" r:id="rId14"/>
    <p:sldId id="444" r:id="rId15"/>
    <p:sldId id="445" r:id="rId16"/>
    <p:sldId id="446" r:id="rId17"/>
    <p:sldId id="447" r:id="rId18"/>
    <p:sldId id="448" r:id="rId19"/>
    <p:sldId id="45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00AEAE"/>
    <a:srgbClr val="6F53D7"/>
    <a:srgbClr val="8895A9"/>
    <a:srgbClr val="E388F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9346" autoAdjust="0"/>
  </p:normalViewPr>
  <p:slideViewPr>
    <p:cSldViewPr snapToGrid="0">
      <p:cViewPr varScale="1">
        <p:scale>
          <a:sx n="79" d="100"/>
          <a:sy n="79" d="100"/>
        </p:scale>
        <p:origin x="80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1T11:56:11.299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7315 11710 0,'0'0'15,"0"0"-15,0 0 16,0 0-16,0 0 16,0 0-16,25 72 15,-3-27 1,0 17-16,0 7 16,4 1-16,-5 2 15,14 15-15,4 2 16,-8-10-16,-9-17 15,-5-20-15,1-8 16,-10-7-16,-4-7 16,1-5-16,-1-4 15,-4-5 1,0 0-16,0-1 16,-9 2-16,-3-1 15,-11-1-15,-11-1 16,-14 0-16,-9-2 15,5 0-15,-4 3 16,-9-1-16,12 1 16,6-4-1,3 2-15,0-1 16,1 2-16,-5 7 16,4 4-16,1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19:35.486"/>
    </inkml:context>
    <inkml:brush xml:id="br0">
      <inkml:brushProperty name="width" value="0.10583" units="cm"/>
      <inkml:brushProperty name="height" value="0.10583" units="cm"/>
      <inkml:brushProperty name="color" value="#C00000"/>
    </inkml:brush>
  </inkml:definitions>
  <inkml:trace contextRef="#ctx0" brushRef="#br0">10565 11516 0,'0'0'0,"0"0"16,0 0-16,0 0 15,0 0-15,0 0 16,0 0-1,0 0-15,0 0 16,0 0-16,0 0 16,28 87-16,-12-59 15,1 2-15,4 3 16,1 0-16,0-3 16,6 8-1,-1 6-15,6 3 16,5 5-16,1 5 0,5 4 15,-6-1 1,6-2-16,5-4 16,1 9-16,4 6 15,1 5-15,0-5 16,0-6 0,0 0-16,-3-8 15,5-3-15,-2 0 16,3 5-16,-3 4 15,-6-4-15,-5-2 16,5-3-16,-5-8 16,-3 0-16,0-6 15,9 3-15,-4 1 16,1-1-16,-3 0 16,-3-3-16,-3-2 15,-5-3 1,-3-6-16,0-2 0,-2-6 15,-6-3-15,-3-2 16,-3-3 0,-2-3-1,-3-2-15,-3-3 16,-2-1-16,-4 1 16,1-3-16,0 0 15,-3 0-15,0 0 16,-3 3-16</inkml:trace>
  <inkml:trace contextRef="#ctx0" brushRef="#br0" timeOffset="729.0771">11829 13651 0,'0'0'0,"0"0"15,0 0-15,0 0 16,0 0 0,0 0-16,0 0 15,0 0-15,0 0 16,0 0-16,0 0 15,0 0-15,96 28 16,-44-20-16,8 3 16,1 0-16,2 0 15,-3 0 1,-2 0-16,-6-6 16,2 1-16,-7-3 15,-6-1-15,-5-2 16,-6 0-16,-3-2 15,-5-1-15,0-3 16,0 1 0,0-6-16,-3-3 15,-2-5-15,2-11 16,0-14-16,-2-11 16,-6-5-16,0 2 15,-1 6-15,-4 11 16,-3 5-16,-1 6 15,1 6 1,0 2-16,2 2 16,-2 1-16,0 3 15,2-3-15,1-1 16,-3 1-16,-1 3 16,-4-1-16,-1 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19:37.355"/>
    </inkml:context>
    <inkml:brush xml:id="br0">
      <inkml:brushProperty name="width" value="0.10583" units="cm"/>
      <inkml:brushProperty name="height" value="0.10583" units="cm"/>
      <inkml:brushProperty name="color" value="#C00000"/>
    </inkml:brush>
  </inkml:definitions>
  <inkml:trace contextRef="#ctx0" brushRef="#br0">14378 13712 0,'0'0'15,"0"0"-15,0 0 16,0 0-16,0 0 16,0 0-16,0 0 15,0 0-15,0 0 16,0 0 0,0 0-16,0 0 15,94-14-15,-53 3 16,14-3-16,5-5 15,6-11 1,5-8-16,0-6 0,1-8 16,2-6-16,5 0 15,-5 4-15,0-12 16,6-11 0,2-19-16,-5-8 15,-1 11-15,1 5 16,-8-11-16,-4-2 15,4-1-15,-9 15 16,-5 7-16,-8 14 16,-3-10-1,-3 7-15,-3 0 16,-2 9-16,-9 11 16,-2 10-16,-3 6 15,-6 6-15,-2 2 16,-3 3-16,-3 6 15,0 5-15,-2 0 16,-4 6 0,1-1-16,-3 3 15,0 1-15,0-1 16,0 0-16,0 0 16,-3 1-16,1 2 15,-1-3-15,-5-8 16</inkml:trace>
  <inkml:trace contextRef="#ctx0" brushRef="#br0" timeOffset="525.0815">15530 11924 0,'0'0'16,"0"0"-16,0 0 15,0 0-15,0 0 16,0 0 0,0 0-16,0 0 15,0 0-15,115-63 16,-55 41-16,12-3 15,-4 1-15,-5-4 16,-5 1-16,-6-1 16,-3 4-16,-11 5 15,-7 5 1,-7 6-16,-4-1 16,-7 7-16,-2 2 15,0 0-15,0 5 16,3 3-16,5 9 15,3 10-15,5 12 16,4 18-16,-1 15 16,0 7-16,-6-13 15,-2-11-15,-2-11 16,-4-14-16,-2-3 16,-1-8-1,-2-2-15,3-4 16,-3-2-16,-3 0 15,-5 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19:26.495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5850 12749 0,'0'0'0,"0"0"16,0 0-1,0 0-15,0 0 16,0 0-16,0 0 16,0 0-16,0 0 15,0 0-15,0 0 16,0 0-16,0 0 16,0 0-1,0 0-15,0 0 16,0 0-16,55-118 15,-22 47-15,0-3 16,0-3-16,21-13 16,1-6-16,6-6 15,-1 4-15,0 16 16,0 5 0,6-3-16,11-13 15,5-3-15,6 11 16,-11 14-16,-6 13 15,-5 6-15,11-5 16,-6-1-16,0 3 16,0 6-1,-10 2-15,-1 6 16,-11 11-16,-5 2 16,-5 7-16,-1 4 15,-11 3-15,1 3 16,-6 3-16,-6 3 15,1-1-15,-12 3 16,6 3 0,-5 0-16,-6 0 15,5 0-15,-5 0 16,6 0-16,-6 0 16,5 0-16,-5 0 15,5 0-15,-5 0 16,-5 0-16,5-2 15</inkml:trace>
  <inkml:trace contextRef="#ctx0" brushRef="#br0" timeOffset="662.1477">6799 10901 0,'0'0'0,"0"0"15,0 0 1,0 0-16,0 0 16,115 6-16,-55-1 15,17-2-15,5-6 16,-5 3-16,0-2 15,-1-1-15,1 0 16,0 0-16,-6 1 16,-5-1-1,-22 3-15,-6 0 16,-10 0-16,-12 3 16,0-1-16,-5 1 15,-5 0-15,-1 0 16,1 2-16,-1 3 15,-5 9-15,0-17 16,-11 82 0,-5-13-16,-1 7 15,-10 4-15,5-1 16,0 4-16,6-9 16,-1-9-16,1-10 15,5-11-15,5-11 16,1-14-16,-1-2 15,6-6 1,-5-3-16,-1-5 16,1-1-16</inkml:trace>
</inkml:ink>
</file>

<file path=ppt/ink/ink13.xml><?xml version="1.0" encoding="utf-8"?>
<inkml:ink xmlns:inkml="http://www.w3.org/2003/InkML">
  <inkml:definitions/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1T13:43:12.990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18756 10178 0,'0'0'16,"0"0"-16,0 0 16,0 0-16,0 0 15,0 0-15,0 0 16,0 0-1,0 0-15,0 0 16,0 0-16,0 0 16,0 0-16,0 0 15,0 0-15,0 0 16,0 0-16,0 0 16,0 0-16,124-64 15,-72 48 1,5 2-16,6 1 15,0 4-15,6 4 16,2 2-16,1 3 16,2 3-16,2 8 15,4 3-15,2 5 16,-5-3-16,-9 9 16,-5 2-1,-2-7-15,-9-1 16,0 5-16,0 4 0,0-1 15,-3-5-15,-5 3 16,0 0 0,-3-4-16,3 7 15,-3-1-15,-2-2 16,-6 0 0,-6-3-16,-8-3 15,-2-3-15,-4-2 16,-2-3-16,-3-3 15,-2-2-15,-1-4 16,-2 1 0,0 0-16,0 0 15,-1-1-15,-2-2 16,0 0-16,0-5 16,0-9-16,0-19 15</inkml:trace>
  <inkml:trace contextRef="#ctx0" brushRef="#br0" timeOffset="1">20738 10134 0,'0'0'16,"0"0"-16,0 0 15,0 0-15,0 0 16,0 0-16,0 0 16,0 0-1,0 0-15,0 0 16,0 0-16,0 0 0,0 0 16,33 104-1,-16-68-15,2-1 16,3-2-16,0 0 15,0-3 1,0 3-16,-3-3 16,0-2-16,-5-6 15,-1-1-15,-2 1 16,-2-2-16,-1-1 16,-3 0-16,1-3 15,-3-2-15,-1-3 16,-2-3-16,0 1 15,0-4 1,0 1-16,0-1 16,-2 3-16,-4 0 15,-2 1-15,-3-1 16,-6 3-16,-2 0 16,-5 0-16,-4-3 15,-5 3 1,-2-3-16,-1 0 15,6-2-15,2-1 16,4 1-16,2-1 16,3-2-16,5 0 15,0 0-15,3-1 16,0 1-16,3 3 16,0-1-1,0 1-15,-1-1 16,4-2-16,-1 0 15,4-1-15,-1 1 16,0 2-16,0 4 16,1-1-16,-1-3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19:29.336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18756 10178 0,'0'0'16,"0"0"-16,0 0 16,0 0-16,0 0 15,0 0-15,0 0 16,0 0-1,0 0-15,0 0 16,0 0-16,0 0 16,0 0-16,0 0 15,0 0-15,0 0 16,0 0-16,0 0 16,0 0-16,124-64 15,-72 48 1,5 2-16,6 1 15,0 4-15,6 4 16,2 2-16,1 3 16,2 3-16,2 8 15,4 3-15,2 5 16,-5-3-16,-9 9 16,-5 2-1,-2-7-15,-9-1 16,0 5-16,0 4 0,0-1 15,-3-5-15,-5 3 16,0 0 0,-3-4-16,3 7 15,-3-1-15,-2-2 16,-6 0 0,-6-3-16,-8-3 15,-2-3-15,-4-2 16,-2-3-16,-3-3 15,-2-2-15,-1-4 16,-2 1 0,0 0-16,0 0 15,-1-1-15,-2-2 16,0 0-16,0-5 16,0-9-16,0-19 15</inkml:trace>
  <inkml:trace contextRef="#ctx0" brushRef="#br0" timeOffset="955.3154">20738 10134 0,'0'0'16,"0"0"-16,0 0 15,0 0-15,0 0 16,0 0-16,0 0 16,0 0-1,0 0-15,0 0 16,0 0-16,0 0 0,0 0 16,33 104-1,-16-68-15,2-1 16,3-2-16,0 0 15,0-3 1,0 3-16,-3-3 16,0-2-16,-5-6 15,-1-1-15,-2 1 16,-2-2-16,-1-1 16,-3 0-16,1-3 15,-3-2-15,-1-3 16,-2-3-16,0 1 15,0-4 1,0 1-16,0-1 16,-2 3-16,-4 0 15,-2 1-15,-3-1 16,-6 3-16,-2 0 16,-5 0-16,-4-3 15,-5 3 1,-2-3-16,-1 0 15,6-2-15,2-1 16,4 1-16,2-1 16,3-2-16,5 0 15,0 0-15,3-1 16,0 1-16,3 3 16,0-1-1,0 1-15,-1-1 16,4-2-16,-1 0 15,4-1-15,-1 1 16,0 2-16,0 4 16,1-1-16,-1-3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1T13:12:55.016"/>
    </inkml:context>
    <inkml:brush xml:id="br0">
      <inkml:brushProperty name="width" value="0.00882" units="cm"/>
      <inkml:brushProperty name="height" value="0.00882" units="cm"/>
      <inkml:brushProperty name="color" value="#0070C0"/>
    </inkml:brush>
  </inkml:definitions>
  <inkml:trace contextRef="#ctx0" brushRef="#br0">17506 11779 0,'0'0'31,"0"0"-31,0 0 16,0 0-16,0 0 15,0 0-15,-11 90 16,3-35-16,-6 19 15,-8 33 1,-8 16-16,0-16 16,-3-11-16,0 28 15,-8 7-15,8-40 0,6-20 16,-3-11 0,-3-5-16,-5 8 15,-4 0-15,7-5 16,2-9-16,5-8 15,4-13-15,2-12 16</inkml:trace>
  <inkml:trace contextRef="#ctx0" brushRef="#br0" timeOffset="1292.257">17147 12231 0,'0'0'16,"0"0"-16,0 0 0,0 0 15,0 0-15,0 0 31,0 0-31,0 0 0,0 0 16,0 0 0,0 0-16,0 0 15,0 0-15,0 0 16,71-90-16,-46 65 16,11-8-16,-1-3 15,-2 1 1,0-6-16,0-3 15,-5 0-15,-4-3 16,1 6-16,-6 3 16,-5 13-16,-3 3 15,-3 6-15,-3 8 16,1-1-16,-3 4 16,-1-1-16,1 4 15,0 2 1,0 5-16,2 12 15,1 10-15,7 31 16,4 10-16,-4-8 16,-2 12-16,6 4 15,-9 9-15,-5-2 16</inkml:trace>
</inkml:ink>
</file>

<file path=ppt/ink/ink17.xml><?xml version="1.0" encoding="utf-8"?>
<inkml:ink xmlns:inkml="http://www.w3.org/2003/InkML">
  <inkml:definitions/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1T13:12:51.570"/>
    </inkml:context>
    <inkml:brush xml:id="br0">
      <inkml:brushProperty name="width" value="0.00882" units="cm"/>
      <inkml:brushProperty name="height" value="0.00882" units="cm"/>
      <inkml:brushProperty name="color" value="#0070C0"/>
    </inkml:brush>
  </inkml:definitions>
  <inkml:trace contextRef="#ctx0" brushRef="#br0">17989 11304 0,'0'0'0,"0"0"16,0 0-16,0 0 15,0 0-15,0 0 16,0 0 0,0 0-16,82 107 15,-55-71-15,4 8 16,7 22-1,11 24-15,1 12 0,5-6 16,2 2-16,1 26 16,5 32-1,-14-38-15,-2-11 16,2 65-16,3-21 0,6-8 16,7 35-1,1-22-15,-5-24 16,-12 13-16,-3 3 15,-15-35-15,-7-23 16,1 36 0,-6-2-16,-5-39 15,0-14-15,-3-16 0,0-11 16</inkml:trace>
  <inkml:trace contextRef="#ctx0" brushRef="#br0" timeOffset="1055.9037">18852 14148 0,'0'0'0,"0"0"15,0 0-15,0 0 16,0 0-16,0 0 15,0 0-15,0 0 16,0 0-16,0 0 16,83 46-16,-34-13 15,6 0 1,0 8-16,8-2 16,2-1-16,-2 3 15,-5-8-15,-6-6 16,-11 1-16,-8-6 15,0 0 1,-8-11-16,-3 0 16,-3-6-16,-5-2 15,-1-6 1,-5-8 0,1-8-16,-4-11 15,1-31-15,-6-51 0,-3 0 0,-3 16 16,1 35-16,-1 23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1T11:56:11.300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16699 12272 0,'0'0'15,"0"0"-15,0 0 16,0 0-16,0 0 16,0 0-1,0 0-15,0 0 16,0 0-16,0 0 15,0 0-15,0 0 16,-79-47-16,53 27 16,0-2-16,-4 1 15,4-1-15,-4-5 16,-1 4 0,0-1-16,-8-2 15,0-1-15,-5 0 16,1-2-16,-9-3 15,0-1-15,-1-2 16,-3-5-16,-1 2 16,0-1-16,-8-3 15,4 5 1,5 5-16,3 3 16,-3-1-16,-5-3 15,-4 2-15,0 1 0,4-2 16,-1-3-1,1 2-15,1 1 16,-10 1-16,5 1 16,-1 1-1,10 3-15,-5 0 16,0 2-16,-13-2 16,5 0-16,3 2 15,-3-3-15,-1 0 16,9 0-16,-9 4 15,1-1-15,4 2 16,-1 3 0,-8-1-16,-4 0 15,4 2-15,0 6 16,-5-2-16,10 4 16,-5-1-16,0 0 15,4 0-15,-8 3 16,4-1-16,9 2 15,-13 0 1,3 3-16,-1-3 16,-4 1-16,-3 0 15,5-1-15,4 1 16,0-1-16,-2 3 16,-7-3-16,5 5 15,4-3-15,0 1 16,-2 0-1,-3 2-15,3 0 16,2-1-16,2-1 16,-2 0-16,-4 1 15,0 2-15,3-2 16,0-2-16,0 4 16,-2-4-1,0 5-15,1-2 16,-5 0-16,10 2 15,-3 0-15,-2 2 16,4-2-16,0 0 16,-2-2-16,-2 0 15,1 2-15,4-3 16,-1 3-16,-4-1 16,-2-2-16,-1 1 15,-1-2 1,-1-3-16,1 1 15,-1-1-15,5 2 16,-4-1-16,-3 0 16,7 3-16,0-1 15,-1 2-15,4 2 16,-1 0 0,2 0-16,0 2 15,-2 2-15,0-1 16,5-1-16,-1 0 15,2 2-15,-4 0 16,3 4-16,2-4 0,-1 2 16,7 1-1,0 2 1,-4-1-16,1 0 16,4 4-16,-3-4 15,4 1-15,2 0 16,3-3-16,-7 3 15,4 0-15,6-1 16,-2 1-16,3 0 16,2-1-1,5 4-15,-5-1 16,0-1-16,4 1 16,1 0-16,4 0 15,-5 2-15,8-2 16,1-1-16,4-1 15,5 0-15,4-3 16,5-1 0,-1-1-16,5 1 15,2-3-15,5 0 16,-1 0-16,3 0 16,0-2-16,2 0 15,-1 0-15,1 0 16,0 0-16,2 0 15,0 3 1,-2 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1T11:56:11.301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19168 10279 0,'0'0'0,"0"0"16,0 0-16,0 0 15,0 0 1,0 0-16,0 0 16,0 0-16,0 0 15,0 0-15,0 0 16,0 0-16,0 0 16,0 0-16,0 0 15,0 0-15,0 0 16,0 0-16,0 0 15,0 0 1,0 0-16,0 0 16,-109 79-16,48-45 15,0 5-15,4 5 16,-4 4-16,7-2 16,8-8-16,7-3 15,6-2-15,7-7 16,6-4-1,8-5-15,3-2 16,4-4-16,3 0 16,7 4-16,10 12 15,22 14-15,23 14 16,13 1-16,9-6 16,-14-13-16,-12-7 15,-1-6 1,-7-2-16,-5 2 15,-1-2-15,-7-3 16,-5-1-16,-6-1 16,-13-4-16,0 0 15,-7-6-15,-4-5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19:26.495"/>
    </inkml:context>
    <inkml:brush xml:id="br0">
      <inkml:brushProperty name="width" value="0.10583" units="cm"/>
      <inkml:brushProperty name="height" value="0.10583" units="cm"/>
      <inkml:brushProperty name="color" value="#0070C0"/>
    </inkml:brush>
    <inkml:brush xml:id="br1">
      <inkml:brushProperty name="width" value="0.10583" units="cm"/>
      <inkml:brushProperty name="height" value="0.10583" units="cm"/>
      <inkml:brushProperty name="color" value="#C00000"/>
    </inkml:brush>
  </inkml:definitions>
  <inkml:trace contextRef="#ctx0" brushRef="#br0">5850 12749 0,'0'0'0,"0"0"16,0 0-1,0 0-15,0 0 16,0 0-16,0 0 16,0 0-16,0 0 15,0 0-15,0 0 16,0 0-16,0 0 16,0 0-1,0 0-15,0 0 16,0 0-16,55-118 15,-22 47-15,0-3 16,0-3-16,21-13 16,1-6-16,6-6 15,-1 4-15,0 16 16,0 5 0,6-3-16,11-13 15,5-3-15,6 11 16,-11 14-16,-6 13 15,-5 6-15,11-5 16,-6-1-16,0 3 16,0 6-1,-10 2-15,-1 6 16,-11 11-16,-5 2 16,-5 7-16,-1 4 15,-11 3-15,1 3 16,-6 3-16,-6 3 15,1-1-15,-12 3 16,6 3 0,-5 0-16,-6 0 15,5 0-15,-5 0 16,6 0-16,-6 0 16,5 0-16,-5 0 15,5 0-15,-5 0 16,-5 0-16,5-2 15</inkml:trace>
  <inkml:trace contextRef="#ctx0" brushRef="#br0" timeOffset="662.1477">6799 10901 0,'0'0'0,"0"0"15,0 0 1,0 0-16,0 0 16,115 6-16,-55-1 15,17-2-15,5-6 16,-5 3-16,0-2 15,-1-1-15,1 0 16,0 0-16,-6 1 16,-5-1-1,-22 3-15,-6 0 16,-10 0-16,-12 3 16,0-1-16,-5 1 15,-5 0-15,-1 0 16,1 2-16,-1 3 15,-5 9-15,0-17 16,-11 82 0,-5-13-16,-1 7 15,-10 4-15,5-1 16,0 4-16,6-9 16,-1-9-16,1-10 15,5-11-15,5-11 16,1-14-16,-1-2 15,6-6 1,-5-3-16,-1-5 16,1-1-16</inkml:trace>
  <inkml:trace contextRef="#ctx0" brushRef="#br0" timeOffset="2841.9121">18756 10178 0,'0'0'16,"0"0"-16,0 0 16,0 0-16,0 0 15,0 0-15,0 0 16,0 0-1,0 0-15,0 0 16,0 0-16,0 0 16,0 0-16,0 0 15,0 0-15,0 0 16,0 0-16,0 0 16,0 0-16,124-64 15,-72 48 1,5 2-16,6 1 15,0 4-15,6 4 16,2 2-16,1 3 16,2 3-16,2 8 15,4 3-15,2 5 16,-5-3-16,-9 9 16,-5 2-1,-2-7-15,-9-1 16,0 5-16,0 4 0,0-1 15,-3-5-15,-5 3 16,0 0 0,-3-4-16,3 7 15,-3-1-15,-2-2 16,-6 0 0,-6-3-16,-8-3 15,-2-3-15,-4-2 16,-2-3-16,-3-3 15,-2-2-15,-1-4 16,-2 1 0,0 0-16,0 0 15,-1-1-15,-2-2 16,0 0-16,0-5 16,0-9-16,0-19 15</inkml:trace>
  <inkml:trace contextRef="#ctx0" brushRef="#br0" timeOffset="3797.2275">20738 10134 0,'0'0'16,"0"0"-16,0 0 15,0 0-15,0 0 16,0 0-16,0 0 16,0 0-1,0 0-15,0 0 16,0 0-16,0 0 0,0 0 16,33 104-1,-16-68-15,2-1 16,3-2-16,0 0 15,0-3 1,0 3-16,-3-3 16,0-2-16,-5-6 15,-1-1-15,-2 1 16,-2-2-16,-1-1 16,-3 0-16,1-3 15,-3-2-15,-1-3 16,-2-3-16,0 1 15,0-4 1,0 1-16,0-1 16,-2 3-16,-4 0 15,-2 1-15,-3-1 16,-6 3-16,-2 0 16,-5 0-16,-4-3 15,-5 3 1,-2-3-16,-1 0 15,6-2-15,2-1 16,4 1-16,2-1 16,3-2-16,5 0 15,0 0-15,3-1 16,0 1-16,3 3 16,0-1-1,0 1-15,-1-1 16,4-2-16,-1 0 15,4-1-15,-1 1 16,0 2-16,0 4 16,1-1-16,-1-3 15</inkml:trace>
  <inkml:trace contextRef="#ctx0" brushRef="#br1" timeOffset="8991.6528">10565 11516 0,'0'0'0,"0"0"16,0 0-16,0 0 15,0 0-15,0 0 16,0 0-1,0 0-15,0 0 16,0 0-16,0 0 16,28 87-16,-12-59 15,1 2-15,4 3 16,1 0-16,0-3 16,6 8-1,-1 6-15,6 3 16,5 5-16,1 5 0,5 4 15,-6-1 1,6-2-16,5-4 16,1 9-16,4 6 15,1 5-15,0-5 16,0-6 0,0 0-16,-3-8 15,5-3-15,-2 0 16,3 5-16,-3 4 15,-6-4-15,-5-2 16,5-3-16,-5-8 16,-3 0-16,0-6 15,9 3-15,-4 1 16,1-1-16,-3 0 16,-3-3-16,-3-2 15,-5-3 1,-3-6-16,0-2 0,-2-6 15,-6-3-15,-3-2 16,-3-3 0,-2-3-1,-3-2-15,-3-3 16,-2-1-16,-4 1 16,1-3-16,0 0 15,-3 0-15,0 0 16,-3 3-16</inkml:trace>
  <inkml:trace contextRef="#ctx0" brushRef="#br1" timeOffset="9720.73">11829 13651 0,'0'0'0,"0"0"15,0 0-15,0 0 16,0 0 0,0 0-16,0 0 15,0 0-15,0 0 16,0 0-16,0 0 15,0 0-15,96 28 16,-44-20-16,8 3 16,1 0-16,2 0 15,-3 0 1,-2 0-16,-6-6 16,2 1-16,-7-3 15,-6-1-15,-5-2 16,-6 0-16,-3-2 15,-5-1-15,0-3 16,0 1 0,0-6-16,-3-3 15,-2-5-15,2-11 16,0-14-16,-2-11 16,-6-5-16,0 2 15,-1 6-15,-4 11 16,-3 5-16,-1 6 15,1 6 1,0 2-16,2 2 16,-2 1-16,0 3 15,2-3-15,1-1 16,-3 1-16,-1 3 16,-4-1-16,-1 4 15</inkml:trace>
  <inkml:trace contextRef="#ctx0" brushRef="#br1" timeOffset="10860.3882">14378 13712 0,'0'0'15,"0"0"-15,0 0 16,0 0-16,0 0 16,0 0-16,0 0 15,0 0-15,0 0 16,0 0 0,0 0-16,0 0 15,94-14-15,-53 3 16,14-3-16,5-5 15,6-11 1,5-8-16,0-6 0,1-8 16,2-6-16,5 0 15,-5 4-15,0-12 16,6-11 0,2-19-16,-5-8 15,-1 11-15,1 5 16,-8-11-16,-4-2 15,4-1-15,-9 15 16,-5 7-16,-8 14 16,-3-10-1,-3 7-15,-3 0 16,-2 9-16,-9 11 16,-2 10-16,-3 6 15,-6 6-15,-2 2 16,-3 3-16,-3 6 15,0 5-15,-2 0 16,-4 6 0,1-1-16,-3 3 15,0 1-15,0-1 16,0 0-16,0 0 16,-3 1-16,1 2 15,-1-3-15,-5-8 16</inkml:trace>
  <inkml:trace contextRef="#ctx0" brushRef="#br1" timeOffset="11385.4697">15530 11924 0,'0'0'16,"0"0"-16,0 0 15,0 0-15,0 0 16,0 0 0,0 0-16,0 0 15,0 0-15,115-63 16,-55 41-16,12-3 15,-4 1-15,-5-4 16,-5 1-16,-6-1 16,-3 4-16,-11 5 15,-7 5 1,-7 6-16,-4-1 16,-7 7-16,-2 2 15,0 0-15,0 5 16,3 3-16,5 9 15,3 10-15,5 12 16,4 18-16,-1 15 16,0 7-16,-6-13 15,-2-11-15,-2-11 16,-4-14-16,-2-3 16,-1-8-1,-2-2-15,3-4 16,-3-2-16,-3 0 15,-5 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20:28.577"/>
    </inkml:context>
    <inkml:brush xml:id="br0">
      <inkml:brushProperty name="width" value="0.01764" units="cm"/>
      <inkml:brushProperty name="height" value="0.01764" units="cm"/>
      <inkml:brushProperty name="color" value="#C00000"/>
    </inkml:brush>
  </inkml:definitions>
  <inkml:trace contextRef="#ctx0" brushRef="#br0">10258 10153 0,'0'0'15,"0"0"-15,0 0 16,0 0-16,0 0 16,0 0-16,0 0 15,99-55-15,-55 25 16,5 2-16,0-2 15,6-3 1,0 3-16,0 3 16,0-3-16,11-3 15,-6 0-15,0-8 16,11 0-16,-5-3 16,5 0-16,6-3 15,0 9-15,-6 2 16,9 1-1,-3 7-15,-3 1 16,-6 2-16,9-2 16,-3 5-16,5-3 15,1 0-15,-9 3 16,-5 0-16,-6 3 16,-5 0-16,-6 5 15,-7 1 1,-10 2-16,-1 0 15,-10 5-15,-4 1 16,-3 2-16,-3-2 16,-3 2-16,-3 0 15,1 3-15,-3 0 16,-1-3-16,1 1 16</inkml:trace>
  <inkml:trace contextRef="#ctx0" brushRef="#br0" timeOffset="978.7205">11843 9149 0,'0'0'0,"0"0"15,0 0-15,0 0 16,0 0-16,0 0 16,0 0-1,0 0-15,0 0 16,0 0-16,0 0 16,96 3-16,-50 0 15,15 0-15,10 2 16,6 1-1,-1 5-15,7 2 0,-4-2 16,-8 3 0,-5 0-16,-8-3 15,-3 0-15,-12 2 16,-10-7-16,-8 2 16,-6-3-16,-5 4 15,-3-1-15,-6 0 16,-2 3-16,-3 3 15,0-14-15,0 0 16,-41 109 0,19-51-16,3 0 15,5-6-15,9-8 16</inkml:trace>
  <inkml:trace contextRef="#ctx0" brushRef="#br0" timeOffset="3576.3745">15028 9476 0,'0'0'16,"0"0"-16,0 0 16,0 0-16,0 0 15,0 0-15,0 0 16,0 0-16,0 0 16,0 0-16,0 0 15,0 0-15,0 0 16,99 27-1,-58-8-15,8 11 16,9 3-16,8 8 16,-3-2-16,2 5 15,4-9-15,-3-2 16,-3-3-16,0-2 16,0-4-16,-3 1 15,-8-6 1,3 6-16,-3-6 15,-5 0-15,-6-2 16,-8-1-16,-6 1 16,-2-6-16,-6 0 0,-5-3 15,-3-3 1,-3 1-16,-2-3 16,-1-1-1,-2 1-15,0 0 16,-1 0-16,1-1 15,0 1-15,-3 0 16,0 0-16,0-3 16,0 2-16,-3 1 15,-2 0 1,-1 2-16,1 1 16,-4-1-16,1-2 15,-3 2-15,3-2 16,2 3-16,1-4 15,-1 1 1,-2 5-16,3-8 16,5 0-16</inkml:trace>
  <inkml:trace contextRef="#ctx0" brushRef="#br0" timeOffset="4124.9115">16286 9706 0,'0'0'0,"0"0"16,0 0-16,0 0 15,0 0-15,0 0 16,0 0-16,0 0 16,0 0-16,0 0 15,66 115-15,-36-57 16,3 7-1,-8-4-15,-6-15 16,-8-13-16,-3-8 16,-2-9-16,-3-2 15,-1-3-15,-2-3 16,-2 3-16,-4 0 16,-8 3-16,-13 2 15,-14 6 1,-9 3-16,-2 0 15,-11-3-15,6-3 16,-1 0-16,6 0 16,6-5-16,2 0 15,5-3 1,9 2-16,0 4 16,0 2-16</inkml:trace>
  <inkml:trace contextRef="#ctx0" brushRef="#br0" timeOffset="5997.1818">13564 13122 0,'0'0'16,"0"0"-16,0 0 15,0 0 1,0 0-16,0 0 16,0 0-16,0 0 15,28-88-15,-20 34 16,0-12-16,3-11 16,0-16-1,5-20-15,1 1 0,-3 8 16,-1 0-1,1-3-15,3 3 16,-1 2-16,-2 9 16,-1-9-16,4-13 15,-1 6-15,1 2 16,2-6-16,0-16 16,0 3-16,-2 19 15,-4 11 1,-2 11-16,3 11 15,-3 11-15,-3 19 16,-2 9-16,-3 10 16,-1 9-16,-2 5 15,0 2-15,-2 7 16,-1 2 0,3 0-16</inkml:trace>
  <inkml:trace contextRef="#ctx0" brushRef="#br0" timeOffset="6387.5751">13575 10622 0,'0'0'0,"0"0"16,0 0-16,0 0 16,0 0-16,0 0 15,0 0 1,124-83-16,-61 45 16,0 0-16,2 8 15,-12 8-15,-10 5 16,-1 6-16,-4 6 15,-8 5-15,-3 2 16,-2 7-16,0 2 16,-1 5-1,1 9-15,3 16 16,2 11-16,0 3 16,0 5-16,0 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4T10:45:04.263"/>
    </inkml:context>
    <inkml:brush xml:id="br0">
      <inkml:brushProperty name="width" value="0.01764" units="cm"/>
      <inkml:brushProperty name="height" value="0.01764" units="cm"/>
      <inkml:brushProperty name="color" value="#C00000"/>
    </inkml:brush>
    <inkml:brush xml:id="br1">
      <inkml:brushProperty name="width" value="0.00882" units="cm"/>
      <inkml:brushProperty name="height" value="0.00882" units="cm"/>
      <inkml:brushProperty name="color" value="#0070C0"/>
    </inkml:brush>
  </inkml:definitions>
  <inkml:trace contextRef="#ctx0" brushRef="#br0">10258 10153 0,'0'0'15,"0"0"-15,0 0 16,0 0-16,0 0 16,0 0-16,0 0 15,99-55-15,-55 25 16,5 2-16,0-2 15,6-3 1,0 3-16,0 3 16,0-3-16,11-3 15,-6 0-15,0-8 16,11 0-16,-5-3 16,5 0-16,6-3 15,0 9-15,-6 2 16,9 1-1,-3 7-15,-3 1 16,-6 2-16,9-2 16,-3 5-16,5-3 15,1 0-15,-9 3 16,-5 0-16,-6 3 16,-5 0-16,-6 5 15,-7 1 1,-10 2-16,-1 0 15,-10 5-15,-4 1 16,-3 2-16,-3-2 16,-3 2-16,-3 0 15,1 3-15,-3 0 16,-1-3-16,1 1 16</inkml:trace>
  <inkml:trace contextRef="#ctx0" brushRef="#br0" timeOffset="1">13564 13122 0,'0'0'16,"0"0"-16,0 0 15,0 0 1,0 0-16,0 0 16,0 0-16,0 0 15,28-88-15,-20 34 16,0-12-16,3-11 16,0-16-1,5-20-15,1 1 0,-3 8 16,-1 0-1,1-3-15,3 3 16,-1 2-16,-2 9 16,-1-9-16,4-13 15,-1 6-15,1 2 16,2-6-16,0-16 16,0 3-16,-2 19 15,-4 11 1,-2 11-16,3 11 15,-3 11-15,-3 19 16,-2 9-16,-3 10 16,-1 9-16,-2 5 15,0 2-15,-2 7 16,-1 2 0,3 0-16</inkml:trace>
  <inkml:trace contextRef="#ctx0" brushRef="#br0" timeOffset="2">15028 9476 0,'0'0'16,"0"0"-16,0 0 16,0 0-16,0 0 15,0 0-15,0 0 16,0 0-16,0 0 16,0 0-16,0 0 15,0 0-15,0 0 16,99 27-1,-58-8-15,8 11 16,9 3-16,8 8 16,-3-2-16,2 5 15,4-9-15,-3-2 16,-3-3-16,0-2 16,0-4-16,-3 1 15,-8-6 1,3 6-16,-3-6 15,-5 0-15,-6-2 16,-8-1-16,-6 1 16,-2-6-16,-6 0 0,-5-3 15,-3-3 1,-3 1-16,-2-3 16,-1-1-1,-2 1-15,0 0 16,-1 0-16,1-1 15,0 1-15,-3 0 16,0 0-16,0-3 16,0 2-16,-3 1 15,-2 0 1,-1 2-16,1 1 16,-4-1-16,1-2 15,-3 2-15,3-2 16,2 3-16,1-4 15,-1 1 1,-2 5-16,3-8 16,5 0-16</inkml:trace>
  <inkml:trace contextRef="#ctx0" brushRef="#br1" timeOffset="3">17147 12231 0,'0'0'16,"0"0"-16,0 0 0,0 0 15,0 0-15,0 0 31,0 0-31,0 0 0,0 0 16,0 0 0,0 0-16,0 0 15,0 0-15,0 0 16,71-90-16,-46 65 16,11-8-16,-1-3 15,-2 1 1,0-6-16,0-3 15,-5 0-15,-4-3 16,1 6-16,-6 3 16,-5 13-16,-3 3 15,-3 6-15,-3 8 16,1-1-16,-3 4 16,-1-1-16,1 4 15,0 2 1,0 5-16,2 12 15,1 10-15,7 31 16,4 10-16,-4-8 16,-2 12-16,6 4 15,-9 9-15,-5-2 16</inkml:trace>
  <inkml:trace contextRef="#ctx0" brushRef="#br1" timeOffset="4">17506 11779 0,'0'0'31,"0"0"-31,0 0 16,0 0-16,0 0 15,0 0-15,-11 90 16,3-35-16,-6 19 15,-8 33 1,-8 16-16,0-16 16,-3-11-16,0 28 15,-8 7-15,8-40 0,6-20 16,-3-11 0,-3-5-16,-5 8 15,-4 0-15,7-5 16,2-9-16,5-8 15,4-13-15,2-12 16</inkml:trace>
  <inkml:trace contextRef="#ctx0" brushRef="#br1" timeOffset="5">17989 11304 0,'0'0'0,"0"0"16,0 0-16,0 0 15,0 0-15,0 0 16,0 0 0,0 0-16,82 107 15,-55-71-15,4 8 16,7 22-1,11 24-15,1 12 0,5-6 16,2 2-16,1 26 16,5 32-1,-14-38-15,-2-11 16,2 65-16,3-21 0,6-8 16,7 35-1,1-22-15,-5-24 16,-12 13-16,-3 3 15,-15-35-15,-7-23 16,1 36 0,-6-2-16,-5-39 15,0-14-15,-3-16 0,0-11 16</inkml:trace>
  <inkml:trace contextRef="#ctx0" brushRef="#br1" timeOffset="6">18852 14148 0,'0'0'0,"0"0"15,0 0-15,0 0 16,0 0-16,0 0 15,0 0-15,0 0 16,0 0-16,0 0 16,83 46-16,-34-13 15,6 0 1,0 8-16,8-2 16,2-1-16,-2 3 15,-5-8-15,-6-6 16,-11 1-16,-8-6 15,0 0 1,-8-11-16,-3 0 16,-3-6-16,-5-2 15,-1-6 1,-5-8 0,1-8-16,-4-11 15,1-31-15,-6-51 0,-3 0 0,-3 16 16,1 35-16,-1 23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20:28.577"/>
    </inkml:context>
    <inkml:brush xml:id="br0">
      <inkml:brushProperty name="width" value="0.01764" units="cm"/>
      <inkml:brushProperty name="height" value="0.01764" units="cm"/>
      <inkml:brushProperty name="color" value="#C00000"/>
    </inkml:brush>
  </inkml:definitions>
  <inkml:trace contextRef="#ctx0" brushRef="#br0">10505 10294 0,'0'0'15,"0"0"-15,0 0 16,0 0-16,0 0 16,0 0-16,0 0 15,99-55-15,-55 25 16,5 2-16,0-2 15,6-3 1,0 3-16,0 3 16,0-3-16,11-3 15,-6 0-15,0-8 16,11 0-16,-5-3 16,5 0-16,6-3 15,0 9-15,-6 2 16,9 1-1,-3 7-15,-3 1 16,-6 2-16,9-2 16,-3 5-16,5-3 15,1 0-15,-9 3 16,-5 0-16,-6 3 16,-5 0-16,-6 5 15,-7 1 1,-10 2-16,-1 0 15,-10 5-15,-4 1 16,-3 2-16,-3-2 16,-3 2-16,-3 0 15,1 3-15,-3 0 16,-1-3-16,1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20:32.153"/>
    </inkml:context>
    <inkml:brush xml:id="br0">
      <inkml:brushProperty name="width" value="0.01764" units="cm"/>
      <inkml:brushProperty name="height" value="0.01764" units="cm"/>
      <inkml:brushProperty name="color" value="#C00000"/>
    </inkml:brush>
  </inkml:definitions>
  <inkml:trace contextRef="#ctx0" brushRef="#br0">15275 9617 0,'0'0'16,"0"0"-16,0 0 16,0 0-16,0 0 15,0 0-15,0 0 16,0 0-16,0 0 16,0 0-16,0 0 15,0 0-15,0 0 16,99 27-1,-58-8-15,8 11 16,9 3-16,8 8 16,-3-2-16,2 5 15,4-9-15,-3-2 16,-3-3-16,0-2 16,0-4-16,-3 1 15,-8-6 1,3 6-16,-3-6 15,-5 0-15,-6-2 16,-8-1-16,-6 1 16,-2-6-16,-6 0 0,-5-3 15,-3-3 1,-3 1-16,-2-3 16,-1-1-1,-2 1-15,0 0 16,-1 0-16,1-1 15,0 1-15,-3 0 16,0 0-16,0-3 16,0 2-16,-3 1 15,-2 0 1,-1 2-16,1 1 16,-4-1-16,1-2 15,-3 2-15,3-2 16,2 3-16,1-4 15,-1 1 1,-2 5-16,3-8 16,5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0" units="cm"/>
          <inkml:channel name="Y" type="integer" max="694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1-10T23:20:34.574"/>
    </inkml:context>
    <inkml:brush xml:id="br0">
      <inkml:brushProperty name="width" value="0.01764" units="cm"/>
      <inkml:brushProperty name="height" value="0.01764" units="cm"/>
      <inkml:brushProperty name="color" value="#C00000"/>
    </inkml:brush>
  </inkml:definitions>
  <inkml:trace contextRef="#ctx0" brushRef="#br0">13811 13263 0,'0'0'16,"0"0"-16,0 0 15,0 0 1,0 0-16,0 0 16,0 0-16,0 0 15,28-88-15,-20 34 16,0-12-16,3-11 16,0-16-1,5-20-15,1 1 0,-3 8 16,-1 0-1,1-3-15,3 3 16,-1 2-16,-2 9 16,-1-9-16,4-13 15,-1 6-15,1 2 16,2-6-16,0-16 16,0 3-16,-2 19 15,-4 11 1,-2 11-16,3 11 15,-3 11-15,-3 19 16,-2 9-16,-3 10 16,-1 9-16,-2 5 15,0 2-15,-2 7 16,-1 2 0,3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A0E9-F322-4BAA-A469-DA17D001392E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FD4D-59EF-46F1-A6F1-29E7148D6E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6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COMUNICAÇÃO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entendida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pt-BR" sz="1200" dirty="0" smtClean="0"/>
              <a:t>que envolve a troca de INFORMAÇÃO,</a:t>
            </a:r>
            <a:r>
              <a:rPr lang="pt-BR" sz="1200" dirty="0" smtClean="0">
                <a:solidFill>
                  <a:srgbClr val="C00000"/>
                </a:solidFill>
              </a:rPr>
              <a:t> </a:t>
            </a:r>
            <a:r>
              <a:rPr lang="pt-BR" sz="1200" dirty="0" smtClean="0"/>
              <a:t>entre dois ou mais interlocutores por meio de símbolos e regras mutuamente entendíveis.”</a:t>
            </a:r>
          </a:p>
          <a:p>
            <a:endParaRPr lang="en-US" dirty="0" smtClean="0"/>
          </a:p>
          <a:p>
            <a:r>
              <a:rPr lang="en-US" dirty="0" smtClean="0"/>
              <a:t>Note que 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definição</a:t>
            </a:r>
            <a:r>
              <a:rPr lang="en-US" baseline="0" dirty="0" smtClean="0"/>
              <a:t> vale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 para a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pessoas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para a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máquinas</a:t>
            </a:r>
            <a:r>
              <a:rPr lang="en-US" baseline="0" dirty="0" smtClean="0"/>
              <a:t>, que é o caso que </a:t>
            </a:r>
            <a:r>
              <a:rPr lang="en-US" baseline="0" dirty="0" err="1" smtClean="0"/>
              <a:t>iremos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estudar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OK. Mas </a:t>
            </a:r>
            <a:r>
              <a:rPr lang="en-US" baseline="0" dirty="0" err="1" smtClean="0"/>
              <a:t>aí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pergunto</a:t>
            </a:r>
            <a:r>
              <a:rPr lang="en-US" baseline="0" dirty="0" smtClean="0"/>
              <a:t>? O que é INFORMAÇÃO?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4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1ª </a:t>
            </a:r>
            <a:r>
              <a:rPr lang="en-US" dirty="0" err="1" smtClean="0"/>
              <a:t>semana</a:t>
            </a:r>
            <a:r>
              <a:rPr lang="en-US" dirty="0" smtClean="0"/>
              <a:t>: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da FONTE, 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geramos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DIGITAL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6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2ª </a:t>
            </a:r>
            <a:r>
              <a:rPr lang="en-US" dirty="0" err="1" smtClean="0"/>
              <a:t>semana</a:t>
            </a:r>
            <a:r>
              <a:rPr lang="en-US" dirty="0" smtClean="0"/>
              <a:t>: </a:t>
            </a:r>
            <a:r>
              <a:rPr lang="en-US" dirty="0" err="1" smtClean="0"/>
              <a:t>estudar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representamos</a:t>
            </a:r>
            <a:r>
              <a:rPr lang="en-US" dirty="0" smtClean="0"/>
              <a:t> INFORMAÇÃO &amp;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modelar</a:t>
            </a:r>
            <a:r>
              <a:rPr lang="en-US" dirty="0" smtClean="0"/>
              <a:t> o canal </a:t>
            </a:r>
            <a:r>
              <a:rPr lang="en-US" dirty="0" err="1" smtClean="0"/>
              <a:t>discreto</a:t>
            </a:r>
            <a:endParaRPr lang="en-US" dirty="0" smtClean="0"/>
          </a:p>
          <a:p>
            <a:r>
              <a:rPr lang="en-US" dirty="0" smtClean="0"/>
              <a:t>3ª </a:t>
            </a:r>
            <a:r>
              <a:rPr lang="en-US" dirty="0" err="1" smtClean="0"/>
              <a:t>semana</a:t>
            </a:r>
            <a:r>
              <a:rPr lang="en-US" dirty="0" smtClean="0"/>
              <a:t>: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modelar</a:t>
            </a:r>
            <a:r>
              <a:rPr lang="en-US" dirty="0" smtClean="0"/>
              <a:t> o canal </a:t>
            </a:r>
            <a:r>
              <a:rPr lang="en-US" dirty="0" err="1" smtClean="0"/>
              <a:t>como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de</a:t>
            </a:r>
            <a:r>
              <a:rPr lang="en-US" dirty="0" smtClean="0"/>
              <a:t> </a:t>
            </a:r>
            <a:r>
              <a:rPr lang="en-US" dirty="0" err="1" smtClean="0"/>
              <a:t>frequência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4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4ª </a:t>
            </a:r>
            <a:r>
              <a:rPr lang="en-US" dirty="0" err="1" smtClean="0"/>
              <a:t>semana</a:t>
            </a:r>
            <a:r>
              <a:rPr lang="en-US" dirty="0" smtClean="0"/>
              <a:t>: </a:t>
            </a:r>
            <a:r>
              <a:rPr lang="en-US" dirty="0" err="1" smtClean="0"/>
              <a:t>distorção</a:t>
            </a:r>
            <a:r>
              <a:rPr lang="en-US" dirty="0" smtClean="0"/>
              <a:t> </a:t>
            </a:r>
            <a:r>
              <a:rPr lang="en-US" dirty="0" err="1" smtClean="0"/>
              <a:t>causada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sinal</a:t>
            </a:r>
            <a:r>
              <a:rPr lang="en-US" dirty="0" smtClean="0"/>
              <a:t>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7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5ª </a:t>
            </a:r>
            <a:r>
              <a:rPr lang="en-US" dirty="0" err="1" smtClean="0"/>
              <a:t>semana</a:t>
            </a:r>
            <a:r>
              <a:rPr lang="en-US" dirty="0" smtClean="0"/>
              <a:t>: </a:t>
            </a:r>
            <a:r>
              <a:rPr lang="en-US" dirty="0" err="1" smtClean="0"/>
              <a:t>ruído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aditivo</a:t>
            </a:r>
            <a:r>
              <a:rPr lang="en-US" baseline="0" dirty="0" smtClean="0"/>
              <a:t> no canal =&gt; </a:t>
            </a:r>
            <a:r>
              <a:rPr lang="en-US" baseline="0" dirty="0" err="1" smtClean="0"/>
              <a:t>erro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2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6ª </a:t>
            </a:r>
            <a:r>
              <a:rPr lang="en-US" dirty="0" err="1" smtClean="0"/>
              <a:t>semana</a:t>
            </a:r>
            <a:r>
              <a:rPr lang="en-US" dirty="0" smtClean="0"/>
              <a:t>: </a:t>
            </a:r>
            <a:r>
              <a:rPr lang="en-US" dirty="0" err="1" smtClean="0"/>
              <a:t>como</a:t>
            </a:r>
            <a:r>
              <a:rPr lang="en-US" smtClean="0"/>
              <a:t> COMPARTILHAR</a:t>
            </a:r>
            <a:r>
              <a:rPr lang="en-US" baseline="0" smtClean="0"/>
              <a:t> </a:t>
            </a:r>
            <a:r>
              <a:rPr lang="en-US" baseline="0" dirty="0" smtClean="0"/>
              <a:t>o canal =&gt; </a:t>
            </a:r>
            <a:r>
              <a:rPr lang="en-US" baseline="0" dirty="0" err="1" smtClean="0"/>
              <a:t>multiplexação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modulação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5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INFORMAÇÃO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manipulação</a:t>
            </a:r>
            <a:r>
              <a:rPr lang="en-US" baseline="0" dirty="0" smtClean="0"/>
              <a:t> de DADOS </a:t>
            </a:r>
            <a:r>
              <a:rPr lang="pt-BR" sz="1200" dirty="0" smtClean="0"/>
              <a:t>que represente uma </a:t>
            </a:r>
            <a:r>
              <a:rPr lang="pt-BR" sz="1200" dirty="0" smtClean="0">
                <a:solidFill>
                  <a:srgbClr val="C00000"/>
                </a:solidFill>
              </a:rPr>
              <a:t>MODIFICAÇÃO</a:t>
            </a:r>
            <a:r>
              <a:rPr lang="pt-BR" sz="1200" dirty="0" smtClean="0"/>
              <a:t> no </a:t>
            </a:r>
            <a:r>
              <a:rPr lang="pt-BR" sz="1200" dirty="0" smtClean="0">
                <a:solidFill>
                  <a:srgbClr val="C00000"/>
                </a:solidFill>
              </a:rPr>
              <a:t>CONHECIMENTO DO SISTEMA </a:t>
            </a:r>
            <a:r>
              <a:rPr lang="pt-BR" sz="1200" dirty="0" smtClean="0"/>
              <a:t>que a recebe.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um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: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A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MODIFICAÇÃO NO CONHECIMENTO de </a:t>
            </a:r>
            <a:r>
              <a:rPr lang="en-US" baseline="0" dirty="0" err="1" smtClean="0"/>
              <a:t>quem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recebe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Quanto</a:t>
            </a:r>
            <a:r>
              <a:rPr lang="en-US" baseline="0" dirty="0" smtClean="0"/>
              <a:t> maior a SURPRESA, maior o </a:t>
            </a:r>
            <a:r>
              <a:rPr lang="en-US" baseline="0" dirty="0" err="1" smtClean="0"/>
              <a:t>conhecimento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adquirido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portanto</a:t>
            </a:r>
            <a:r>
              <a:rPr lang="en-US" baseline="0" dirty="0" smtClean="0"/>
              <a:t> maior a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de INFORMAÇÃO.</a:t>
            </a:r>
          </a:p>
          <a:p>
            <a:r>
              <a:rPr lang="en-US" baseline="0" dirty="0" smtClean="0"/>
              <a:t>Ou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mensurada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Veremos</a:t>
            </a:r>
            <a:r>
              <a:rPr lang="en-US" baseline="0" dirty="0" smtClean="0"/>
              <a:t> COMO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semanas</a:t>
            </a:r>
            <a:r>
              <a:rPr lang="en-US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08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falar</a:t>
            </a:r>
            <a:r>
              <a:rPr lang="en-US" baseline="0" dirty="0" smtClean="0"/>
              <a:t> que a INFORMAÇÃO é </a:t>
            </a:r>
            <a:r>
              <a:rPr lang="en-US" baseline="0" dirty="0" err="1" smtClean="0"/>
              <a:t>transmitida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através</a:t>
            </a:r>
            <a:r>
              <a:rPr lang="en-US" baseline="0" dirty="0" smtClean="0"/>
              <a:t> de MENSAGENS, que nada mais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do que PACOTES de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 COMO estas </a:t>
            </a:r>
            <a:r>
              <a:rPr lang="en-US" baseline="0" dirty="0" err="1" smtClean="0"/>
              <a:t>mensagens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transmitidas</a:t>
            </a:r>
            <a:r>
              <a:rPr lang="en-US" baseline="0" dirty="0" smtClean="0"/>
              <a:t>?</a:t>
            </a:r>
          </a:p>
          <a:p>
            <a:r>
              <a:rPr lang="pt-BR" dirty="0" smtClean="0"/>
              <a:t>A comunicação existe desde a pré-história, quando os primeiros seres humanos começaram a se comunicar através de pinturas rupestres e de gestos.</a:t>
            </a:r>
          </a:p>
          <a:p>
            <a:endParaRPr lang="pt-BR" dirty="0" smtClean="0"/>
          </a:p>
          <a:p>
            <a:r>
              <a:rPr lang="en-US" baseline="0" dirty="0" smtClean="0"/>
              <a:t>Estas </a:t>
            </a:r>
            <a:r>
              <a:rPr lang="en-US" baseline="0" dirty="0" err="1" smtClean="0"/>
              <a:t>figuras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gestos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SÍMBOLOS que </a:t>
            </a:r>
            <a:r>
              <a:rPr lang="en-US" baseline="0" dirty="0" err="1" smtClean="0"/>
              <a:t>transmitem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MENSAGEM de que </a:t>
            </a:r>
            <a:r>
              <a:rPr lang="en-US" baseline="0" dirty="0" err="1" smtClean="0"/>
              <a:t>aquele</a:t>
            </a:r>
            <a:r>
              <a:rPr lang="en-US" baseline="0" dirty="0" smtClean="0"/>
              <a:t> era 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caçar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 o </a:t>
            </a:r>
            <a:r>
              <a:rPr lang="en-US" baseline="0" dirty="0" err="1" smtClean="0"/>
              <a:t>passar</a:t>
            </a:r>
            <a:r>
              <a:rPr lang="en-US" baseline="0" dirty="0" smtClean="0"/>
              <a:t> dos tempos </a:t>
            </a:r>
            <a:r>
              <a:rPr lang="pt-BR" baseline="0" dirty="0" smtClean="0"/>
              <a:t>a</a:t>
            </a:r>
            <a:r>
              <a:rPr lang="pt-BR" dirty="0" smtClean="0"/>
              <a:t> comunicação humana evoluiu , passando</a:t>
            </a:r>
            <a:r>
              <a:rPr lang="pt-BR" baseline="0" dirty="0" smtClean="0"/>
              <a:t> </a:t>
            </a:r>
            <a:r>
              <a:rPr lang="pt-BR" dirty="0" smtClean="0"/>
              <a:t>a utilizar utensílios</a:t>
            </a:r>
            <a:r>
              <a:rPr lang="pt-BR" baseline="0" dirty="0" smtClean="0"/>
              <a:t> </a:t>
            </a:r>
            <a:r>
              <a:rPr lang="pt-BR" dirty="0" smtClean="0"/>
              <a:t>para auxiliar e potencializar o processo de produção, envio e recepção destas</a:t>
            </a:r>
            <a:r>
              <a:rPr lang="pt-BR" baseline="0" dirty="0" smtClean="0"/>
              <a:t> </a:t>
            </a:r>
            <a:r>
              <a:rPr lang="pt-BR" dirty="0" smtClean="0"/>
              <a:t>mensagens. </a:t>
            </a:r>
          </a:p>
          <a:p>
            <a:endParaRPr lang="pt-BR" dirty="0" smtClean="0"/>
          </a:p>
          <a:p>
            <a:r>
              <a:rPr lang="pt-BR" dirty="0" smtClean="0"/>
              <a:t>E</a:t>
            </a:r>
            <a:r>
              <a:rPr lang="pt-BR" baseline="0" dirty="0" smtClean="0"/>
              <a:t> com a domínio do ELETROMAGNETISMO, nasceram as telecomunicações, CLICK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18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pt-BR" i="1" dirty="0" smtClean="0"/>
              <a:t>grego téle</a:t>
            </a:r>
            <a:r>
              <a:rPr lang="pt-BR" i="0" baseline="0" dirty="0" smtClean="0"/>
              <a:t> =&gt;</a:t>
            </a:r>
            <a:r>
              <a:rPr lang="pt-BR" dirty="0" smtClean="0"/>
              <a:t> à distância).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TELECOMUNICAÇÕES</a:t>
            </a:r>
            <a:r>
              <a:rPr lang="en-US" baseline="0" dirty="0" smtClean="0"/>
              <a:t> é o termo </a:t>
            </a:r>
            <a:r>
              <a:rPr lang="en-US" baseline="0" dirty="0" err="1" smtClean="0"/>
              <a:t>genérico</a:t>
            </a:r>
            <a:r>
              <a:rPr lang="en-US" baseline="0" dirty="0" smtClean="0"/>
              <a:t> para designer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distância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?</a:t>
            </a:r>
            <a:br>
              <a:rPr lang="en-US" baseline="0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70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a COMUNICAÇÃO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equipamentos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COMPARTILHAR um mesmo CANAL DE COMUNICAÇÃO.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estudados</a:t>
            </a:r>
            <a:r>
              <a:rPr lang="en-US" baseline="0" dirty="0" smtClean="0"/>
              <a:t> mais a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“REDES DE COMPUTADORES” e “</a:t>
            </a:r>
            <a:r>
              <a:rPr lang="pt-BR" baseline="0" dirty="0" smtClean="0"/>
              <a:t>TECNOLOGIAS DE COMUNICAÇÃO DE DADOS”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4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lado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permitem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transmissão</a:t>
            </a:r>
            <a:r>
              <a:rPr lang="en-US" baseline="0" dirty="0" smtClean="0"/>
              <a:t> de dados entre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diversos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(Este </a:t>
            </a:r>
            <a:r>
              <a:rPr lang="en-US" baseline="0" dirty="0" err="1" smtClean="0"/>
              <a:t>assunto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tratado</a:t>
            </a:r>
            <a:r>
              <a:rPr lang="en-US" baseline="0" dirty="0" smtClean="0"/>
              <a:t> mais a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pt-BR" baseline="0" dirty="0" smtClean="0"/>
              <a:t>outras disciplinas do curso)</a:t>
            </a:r>
          </a:p>
          <a:p>
            <a:endParaRPr lang="pt-BR" baseline="0" dirty="0" smtClean="0"/>
          </a:p>
          <a:p>
            <a:r>
              <a:rPr lang="pt-BR" baseline="0" dirty="0" smtClean="0"/>
              <a:t>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1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aseline="0" dirty="0" smtClean="0"/>
              <a:t>COMUNICAÇÃO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, que é a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entre DOIS </a:t>
            </a:r>
            <a:r>
              <a:rPr lang="en-US" baseline="0" dirty="0" err="1" smtClean="0"/>
              <a:t>dispositivos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telefone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celular</a:t>
            </a:r>
            <a:r>
              <a:rPr lang="en-US" baseline="0" dirty="0" smtClean="0"/>
              <a:t> e a </a:t>
            </a:r>
            <a:r>
              <a:rPr lang="en-US" baseline="0" dirty="0" err="1" smtClean="0"/>
              <a:t>estação</a:t>
            </a:r>
            <a:r>
              <a:rPr lang="en-US" baseline="0" dirty="0" smtClean="0"/>
              <a:t> radio-base.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 </a:t>
            </a:r>
            <a:r>
              <a:rPr lang="en-US" baseline="0" dirty="0" err="1" smtClean="0"/>
              <a:t>foco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esta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-a-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04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equipamentos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compartilhando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estação</a:t>
            </a:r>
            <a:r>
              <a:rPr lang="en-US" baseline="0" dirty="0" smtClean="0"/>
              <a:t> radio-base.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Nós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começamos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nosso</a:t>
            </a:r>
            <a:r>
              <a:rPr lang="en-US" baseline="0" dirty="0" smtClean="0"/>
              <a:t> Sistema de COMUNICAÇÃO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DFD4D-59EF-46F1-A6F1-29E7148D6ED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53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DFD4D-59EF-46F1-A6F1-29E7148D6ED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8800" y="666000"/>
            <a:ext cx="10890000" cy="1731600"/>
          </a:xfrm>
        </p:spPr>
        <p:txBody>
          <a:bodyPr anchor="t"/>
          <a:lstStyle>
            <a:lvl1pPr algn="l">
              <a:defRPr sz="54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NOME DA DISCIPLINA  </a:t>
            </a:r>
            <a:br>
              <a:rPr lang="pt-BR" dirty="0" smtClean="0"/>
            </a:br>
            <a:r>
              <a:rPr lang="pt-BR" dirty="0" smtClean="0"/>
              <a:t>(MAIÚSCULA E EM NEGRITO)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8800" y="3931200"/>
            <a:ext cx="8334000" cy="2102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Título da aula - Fonte Arial</a:t>
            </a:r>
            <a:br>
              <a:rPr lang="pt-BR" dirty="0" smtClean="0"/>
            </a:br>
            <a:r>
              <a:rPr lang="pt-BR" dirty="0" smtClean="0"/>
              <a:t>com 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4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9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8800" y="666000"/>
            <a:ext cx="10890000" cy="1731600"/>
          </a:xfrm>
        </p:spPr>
        <p:txBody>
          <a:bodyPr anchor="t"/>
          <a:lstStyle>
            <a:lvl1pPr algn="l">
              <a:defRPr sz="5400" cap="all" baseline="0"/>
            </a:lvl1pPr>
          </a:lstStyle>
          <a:p>
            <a:r>
              <a:rPr lang="pt-BR" dirty="0" smtClean="0"/>
              <a:t>NOME DA DISCIPLINA  </a:t>
            </a:r>
            <a:br>
              <a:rPr lang="pt-BR" dirty="0" smtClean="0"/>
            </a:br>
            <a:r>
              <a:rPr lang="pt-BR" dirty="0" smtClean="0"/>
              <a:t>(MAIÚSCULA E EM NEGRITO)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8800" y="3931200"/>
            <a:ext cx="8334000" cy="2102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Título da aula - Fonte Arial</a:t>
            </a:r>
            <a:br>
              <a:rPr lang="pt-BR" dirty="0" smtClean="0"/>
            </a:br>
            <a:r>
              <a:rPr lang="pt-BR" dirty="0" smtClean="0"/>
              <a:t>com Bold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68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8258400" cy="39325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defRPr>
            </a:lvl1pPr>
            <a:lvl2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2pPr>
            <a:lvl3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3pPr>
            <a:lvl4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4pPr>
            <a:lvl5pPr>
              <a:defRPr b="1">
                <a:latin typeface="Source Sans Pro Semibold" panose="020B0603030403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85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3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800" y="666000"/>
            <a:ext cx="10515600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58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6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02200" y="687600"/>
            <a:ext cx="10587600" cy="1325563"/>
          </a:xfrm>
        </p:spPr>
        <p:txBody>
          <a:bodyPr/>
          <a:lstStyle>
            <a:lvl1pPr>
              <a:defRPr sz="5400" cap="all" baseline="0"/>
            </a:lvl1pPr>
          </a:lstStyle>
          <a:p>
            <a:r>
              <a:rPr lang="pt-BR" dirty="0" smtClean="0"/>
              <a:t>TÍTULO (Arial 54 / 44)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0" y="2257199"/>
            <a:ext cx="8258400" cy="393258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/>
            </a:lvl6pPr>
          </a:lstStyle>
          <a:p>
            <a:pPr lvl="0"/>
            <a:r>
              <a:rPr lang="pt-BR" dirty="0"/>
              <a:t>Clique para editar o texto </a:t>
            </a:r>
            <a:r>
              <a:rPr lang="pt-BR" dirty="0" smtClean="0"/>
              <a:t>mestre</a:t>
            </a:r>
          </a:p>
          <a:p>
            <a:pPr lvl="1"/>
            <a:r>
              <a:rPr lang="pt-BR" dirty="0" smtClean="0"/>
              <a:t>Segundo </a:t>
            </a:r>
            <a:r>
              <a:rPr lang="pt-BR" dirty="0"/>
              <a:t>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</a:t>
            </a:r>
            <a:r>
              <a:rPr lang="pt-BR" dirty="0" smtClean="0"/>
              <a:t>nível</a:t>
            </a:r>
          </a:p>
          <a:p>
            <a:pPr lvl="4"/>
            <a:endParaRPr lang="en-US" dirty="0" smtClean="0"/>
          </a:p>
          <a:p>
            <a:pPr lvl="5"/>
            <a:r>
              <a:rPr lang="en-US" dirty="0" err="1" smtClean="0"/>
              <a:t>bla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4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8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3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70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6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0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1F2C7-B0B8-4481-B1A8-969E99598C6D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015CC-EC84-42DF-96F9-BF8479F92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928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Trebuchet MS" panose="020B0603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Sans Unicode" panose="020B0602030504020204" pitchFamily="34" charset="0"/>
          <a:ea typeface="Source Sans Pro" panose="020B0503030403020204" pitchFamily="34" charset="0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Source Sans Pro" panose="020B0503030403020204" pitchFamily="34" charset="0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Source Sans Pro" panose="020B0503030403020204" pitchFamily="34" charset="0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Source Sans Pro" panose="020B0503030403020204" pitchFamily="34" charset="0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Source Sans Pro" panose="020B0503030403020204" pitchFamily="34" charset="0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850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Trebuchet MS" panose="020B0603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Semibold" panose="020B0603030403020204" pitchFamily="34" charset="0"/>
          <a:ea typeface="Source Sans Pro Semibold" panose="020B0603030403020204" pitchFamily="34" charset="0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customXml" Target="../ink/ink14.xml"/><Relationship Id="rId5" Type="http://schemas.openxmlformats.org/officeDocument/2006/relationships/image" Target="../media/image6.png"/><Relationship Id="rId10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8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21.emf"/><Relationship Id="rId5" Type="http://schemas.openxmlformats.org/officeDocument/2006/relationships/image" Target="../media/image6.png"/><Relationship Id="rId10" Type="http://schemas.openxmlformats.org/officeDocument/2006/relationships/customXml" Target="../ink/ink16.xml"/><Relationship Id="rId4" Type="http://schemas.openxmlformats.org/officeDocument/2006/relationships/image" Target="../media/image5.png"/><Relationship Id="rId9" Type="http://schemas.openxmlformats.org/officeDocument/2006/relationships/image" Target="../media/image13.emf"/><Relationship Id="rId1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10" Type="http://schemas.openxmlformats.org/officeDocument/2006/relationships/image" Target="../media/image7.emf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emf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7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6.emf"/><Relationship Id="rId5" Type="http://schemas.openxmlformats.org/officeDocument/2006/relationships/image" Target="../media/image6.png"/><Relationship Id="rId15" Type="http://schemas.openxmlformats.org/officeDocument/2006/relationships/image" Target="../media/image18.emf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image" Target="../media/image15.emf"/><Relationship Id="rId1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>
                <a:latin typeface="Aru"/>
              </a:rPr>
              <a:t>Introdução aos sistemas de comunicação</a:t>
            </a:r>
            <a:endParaRPr lang="pt-BR" noProof="0" dirty="0">
              <a:latin typeface="Aru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>
                <a:ea typeface="Source Sans Pro Semibold" panose="020B0603030403020204" pitchFamily="34" charset="0"/>
              </a:rPr>
              <a:t>Apresentação</a:t>
            </a:r>
          </a:p>
          <a:p>
            <a:r>
              <a:rPr lang="pt-BR" noProof="0" dirty="0" smtClean="0">
                <a:ea typeface="Source Sans Pro Semibold" panose="020B0603030403020204" pitchFamily="34" charset="0"/>
              </a:rPr>
              <a:t>da Disciplina</a:t>
            </a:r>
            <a:endParaRPr lang="pt-BR" noProof="0" dirty="0"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funcionam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modernos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1316951" y="4588963"/>
            <a:ext cx="1186789" cy="14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7004596" y="3850814"/>
            <a:ext cx="1134885" cy="1440000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55560" y="4908345"/>
            <a:ext cx="493130" cy="801235"/>
            <a:chOff x="5783580" y="2921381"/>
            <a:chExt cx="624841" cy="1015238"/>
          </a:xfrm>
        </p:grpSpPr>
        <p:sp>
          <p:nvSpPr>
            <p:cNvPr id="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921623" y="3384407"/>
            <a:ext cx="624841" cy="1015238"/>
            <a:chOff x="5783580" y="2921381"/>
            <a:chExt cx="624841" cy="1015238"/>
          </a:xfrm>
        </p:grpSpPr>
        <p:sp>
          <p:nvSpPr>
            <p:cNvPr id="2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4708110" y="2815503"/>
            <a:ext cx="493130" cy="801235"/>
            <a:chOff x="5783580" y="2921381"/>
            <a:chExt cx="624841" cy="1015238"/>
          </a:xfrm>
        </p:grpSpPr>
        <p:sp>
          <p:nvSpPr>
            <p:cNvPr id="45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648153" y="3320710"/>
            <a:ext cx="883920" cy="1436189"/>
            <a:chOff x="5783580" y="2921381"/>
            <a:chExt cx="624841" cy="1015238"/>
          </a:xfrm>
        </p:grpSpPr>
        <p:sp>
          <p:nvSpPr>
            <p:cNvPr id="64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125103" y="5472000"/>
            <a:ext cx="2858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Comunicação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ponto</a:t>
            </a:r>
            <a:r>
              <a:rPr lang="en-US" sz="2800" dirty="0">
                <a:solidFill>
                  <a:srgbClr val="0070C0"/>
                </a:solidFill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ponto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Sans Unicode" panose="020B0602030504020204" pitchFamily="34" charset="0"/>
              <a:ea typeface="Source Sans Pro Semibold" panose="020B0603030403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6584645" y="5230683"/>
            <a:ext cx="720000" cy="913573"/>
          </a:xfrm>
          <a:prstGeom prst="rect">
            <a:avLst/>
          </a:prstGeom>
        </p:spPr>
      </p:pic>
      <p:pic>
        <p:nvPicPr>
          <p:cNvPr id="86" name="Content Placeholder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5676091" y="4862709"/>
            <a:ext cx="720000" cy="873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7" name="Ink 86"/>
              <p14:cNvContentPartPr/>
              <p14:nvPr/>
            </p14:nvContentPartPr>
            <p14:xfrm>
              <a:off x="2017100" y="3864920"/>
              <a:ext cx="712800" cy="67428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20" y="3845840"/>
                <a:ext cx="75096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Ink 8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4" name="Ink 93"/>
              <p14:cNvContentPartPr/>
              <p14:nvPr/>
            </p14:nvContentPartPr>
            <p14:xfrm>
              <a:off x="6663260" y="3568640"/>
              <a:ext cx="809640" cy="3013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4180" y="3549560"/>
                <a:ext cx="847800" cy="3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2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funcionam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modernos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1316951" y="4588963"/>
            <a:ext cx="1186789" cy="14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7004596" y="3850814"/>
            <a:ext cx="1134885" cy="1440000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55560" y="4908345"/>
            <a:ext cx="493130" cy="801235"/>
            <a:chOff x="5783580" y="2921381"/>
            <a:chExt cx="624841" cy="1015238"/>
          </a:xfrm>
        </p:grpSpPr>
        <p:sp>
          <p:nvSpPr>
            <p:cNvPr id="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921623" y="3384407"/>
            <a:ext cx="624841" cy="1015238"/>
            <a:chOff x="5783580" y="2921381"/>
            <a:chExt cx="624841" cy="1015238"/>
          </a:xfrm>
        </p:grpSpPr>
        <p:sp>
          <p:nvSpPr>
            <p:cNvPr id="2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4708110" y="2815503"/>
            <a:ext cx="493130" cy="801235"/>
            <a:chOff x="5783580" y="2921381"/>
            <a:chExt cx="624841" cy="1015238"/>
          </a:xfrm>
        </p:grpSpPr>
        <p:sp>
          <p:nvSpPr>
            <p:cNvPr id="45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648153" y="3320710"/>
            <a:ext cx="883920" cy="1436189"/>
            <a:chOff x="5783580" y="2921381"/>
            <a:chExt cx="624841" cy="1015238"/>
          </a:xfrm>
        </p:grpSpPr>
        <p:sp>
          <p:nvSpPr>
            <p:cNvPr id="64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6663260" y="3568640"/>
              <a:ext cx="809640" cy="301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20" y="3549560"/>
                <a:ext cx="5493960" cy="1371960"/>
              </a:xfrm>
              <a:prstGeom prst="rect">
                <a:avLst/>
              </a:prstGeom>
            </p:spPr>
          </p:pic>
        </mc:Fallback>
      </mc:AlternateContent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6584645" y="5230683"/>
            <a:ext cx="720000" cy="913573"/>
          </a:xfrm>
          <a:prstGeom prst="rect">
            <a:avLst/>
          </a:prstGeom>
        </p:spPr>
      </p:pic>
      <p:pic>
        <p:nvPicPr>
          <p:cNvPr id="86" name="Content Placeholder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5676091" y="4862709"/>
            <a:ext cx="720000" cy="873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8" name="Ink 87"/>
              <p14:cNvContentPartPr/>
              <p14:nvPr/>
            </p14:nvContentPartPr>
            <p14:xfrm>
              <a:off x="6098060" y="4199040"/>
              <a:ext cx="259900" cy="5824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6620" y="4197600"/>
                <a:ext cx="2627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Ink 8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Ink 90"/>
              <p14:cNvContentPartPr/>
              <p14:nvPr/>
            </p14:nvContentPartPr>
            <p14:xfrm>
              <a:off x="6476060" y="4069440"/>
              <a:ext cx="588580" cy="11800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74620" y="4068000"/>
                <a:ext cx="591460" cy="118296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/>
          <p:cNvSpPr txBox="1"/>
          <p:nvPr/>
        </p:nvSpPr>
        <p:spPr>
          <a:xfrm>
            <a:off x="2125103" y="5472000"/>
            <a:ext cx="2858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Compartilha-mento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 de canal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Lucida Sans Unicode" panose="020B0602030504020204" pitchFamily="34" charset="0"/>
              <a:ea typeface="Source Sans Pro Semibold" panose="020B0603030403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da comunicação   ponto a ponto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6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latin typeface="Lucida Sans Unicode"/>
                <a:cs typeface="Lucida Sans Unicode"/>
              </a:rPr>
              <a:t>Informação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spc="-15" dirty="0" smtClean="0">
                <a:latin typeface="Lucida Sans Unicode"/>
                <a:cs typeface="Lucida Sans Unicode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da comunicação   ponto a ponto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6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latin typeface="Lucida Sans Unicode"/>
                <a:cs typeface="Lucida Sans Unicode"/>
              </a:rPr>
              <a:t>Informação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spc="-15" dirty="0" smtClean="0">
                <a:latin typeface="Lucida Sans Unicode"/>
                <a:cs typeface="Lucida Sans Unicode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02200" y="2590447"/>
            <a:ext cx="5068602" cy="12744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2600652" y="2193909"/>
            <a:ext cx="1253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/>
              </a:rPr>
              <a:t>Semana 1</a:t>
            </a:r>
            <a:endParaRPr lang="pt-BR" sz="2400" spc="-15" dirty="0" smtClean="0">
              <a:solidFill>
                <a:srgbClr val="C0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9438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da comunicação   ponto a ponto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6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latin typeface="Lucida Sans Unicode"/>
                <a:cs typeface="Lucida Sans Unicode"/>
              </a:rPr>
              <a:t>Informação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spc="-15" dirty="0" smtClean="0">
                <a:latin typeface="Lucida Sans Unicode"/>
                <a:cs typeface="Lucida Sans Unicode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959855" y="3397909"/>
            <a:ext cx="1033328" cy="216963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6728519" y="3287695"/>
            <a:ext cx="1512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/>
              </a:rPr>
              <a:t>Semana 2+3</a:t>
            </a:r>
            <a:endParaRPr lang="pt-BR" sz="2400" spc="-15" dirty="0" smtClean="0">
              <a:solidFill>
                <a:srgbClr val="C0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089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da comunicação   ponto a ponto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6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latin typeface="Lucida Sans Unicode"/>
                <a:cs typeface="Lucida Sans Unicode"/>
              </a:rPr>
              <a:t>Informação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spc="-15" dirty="0" smtClean="0">
                <a:latin typeface="Lucida Sans Unicode"/>
                <a:cs typeface="Lucida Sans Unicode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1189521">
            <a:off x="5019353" y="2136938"/>
            <a:ext cx="2176391" cy="43519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7240692" y="2234955"/>
            <a:ext cx="1253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/>
              </a:rPr>
              <a:t>Semana 4</a:t>
            </a:r>
            <a:endParaRPr lang="pt-BR" sz="2400" spc="-15" dirty="0" smtClean="0">
              <a:solidFill>
                <a:srgbClr val="C0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165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da comunicação   ponto a ponto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6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latin typeface="Lucida Sans Unicode"/>
                <a:cs typeface="Lucida Sans Unicode"/>
              </a:rPr>
              <a:t>Informação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spc="-15" dirty="0" smtClean="0">
                <a:latin typeface="Lucida Sans Unicode"/>
                <a:cs typeface="Lucida Sans Unicode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4180195">
            <a:off x="6030334" y="2833743"/>
            <a:ext cx="1610183" cy="48526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7187073" y="3697067"/>
            <a:ext cx="1253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/>
              </a:rPr>
              <a:t>Semana 5</a:t>
            </a:r>
            <a:endParaRPr lang="pt-BR" sz="2400" spc="-15" dirty="0" smtClean="0">
              <a:solidFill>
                <a:srgbClr val="C0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864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Trebuchet MS" panose="020B0603020202020204" pitchFamily="34" charset="0"/>
              </a:rPr>
              <a:t>Modelo da comunicação   ponto a ponto</a:t>
            </a:r>
            <a:endParaRPr lang="pt-BR" noProof="0" dirty="0">
              <a:latin typeface="Trebuchet MS" panose="020B0603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4975" y="4327434"/>
            <a:ext cx="156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latin typeface="Lucida Sans Unicode"/>
                <a:cs typeface="Lucida Sans Unicode"/>
              </a:rPr>
              <a:t>Informação</a:t>
            </a:r>
            <a:endParaRPr lang="pt-BR" sz="2400" spc="-15" dirty="0" smtClean="0">
              <a:latin typeface="Lucida Sans Unicode"/>
              <a:cs typeface="Lucida Sans Unicod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61260" y="2565277"/>
            <a:ext cx="1255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/>
            <a:r>
              <a:rPr lang="pt-BR" sz="2000" spc="-15" dirty="0" smtClean="0">
                <a:latin typeface="Lucida Sans Unicode"/>
                <a:cs typeface="Lucida Sans Unicode"/>
              </a:rPr>
              <a:t>Forma de onda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5164" y="3058967"/>
            <a:ext cx="1368000" cy="2832014"/>
            <a:chOff x="1235164" y="3058967"/>
            <a:chExt cx="1368000" cy="2832014"/>
          </a:xfrm>
        </p:grpSpPr>
        <p:sp>
          <p:nvSpPr>
            <p:cNvPr id="5" name="Rounded Rectangle 4"/>
            <p:cNvSpPr/>
            <p:nvPr/>
          </p:nvSpPr>
          <p:spPr>
            <a:xfrm>
              <a:off x="1235164" y="3058967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fonte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35164" y="5494981"/>
              <a:ext cx="1368000" cy="396000"/>
            </a:xfrm>
            <a:prstGeom prst="roundRect">
              <a:avLst>
                <a:gd name="adj" fmla="val 26288"/>
              </a:avLst>
            </a:prstGeom>
            <a:solidFill>
              <a:srgbClr val="889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Destino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41842" y="2770967"/>
            <a:ext cx="1944000" cy="3408014"/>
            <a:chOff x="3418720" y="2770967"/>
            <a:chExt cx="1944000" cy="3408014"/>
          </a:xfrm>
        </p:grpSpPr>
        <p:sp>
          <p:nvSpPr>
            <p:cNvPr id="28" name="Rounded Rectangle 27"/>
            <p:cNvSpPr/>
            <p:nvPr/>
          </p:nvSpPr>
          <p:spPr>
            <a:xfrm>
              <a:off x="3418720" y="2770967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err="1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Transmissor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18720" y="5206981"/>
              <a:ext cx="1944000" cy="972000"/>
            </a:xfrm>
            <a:prstGeom prst="roundRect">
              <a:avLst>
                <a:gd name="adj" fmla="val 15835"/>
              </a:avLst>
            </a:prstGeom>
            <a:solidFill>
              <a:srgbClr val="6F5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cap="all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receptor</a:t>
              </a:r>
              <a:endParaRPr lang="pt-BR" b="1" cap="all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 rot="5400000">
            <a:off x="5846519" y="4222974"/>
            <a:ext cx="1260000" cy="504000"/>
          </a:xfrm>
          <a:prstGeom prst="roundRect">
            <a:avLst>
              <a:gd name="adj" fmla="val 15835"/>
            </a:avLst>
          </a:prstGeom>
          <a:solidFill>
            <a:srgbClr val="00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Canal</a:t>
            </a:r>
          </a:p>
        </p:txBody>
      </p:sp>
      <p:cxnSp>
        <p:nvCxnSpPr>
          <p:cNvPr id="35" name="Straight Arrow Connector 34"/>
          <p:cNvCxnSpPr>
            <a:stCxn id="28" idx="1"/>
            <a:endCxn id="5" idx="3"/>
          </p:cNvCxnSpPr>
          <p:nvPr/>
        </p:nvCxnSpPr>
        <p:spPr>
          <a:xfrm flipH="1">
            <a:off x="2603164" y="3256967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8" idx="3"/>
            <a:endCxn id="33" idx="1"/>
          </p:cNvCxnSpPr>
          <p:nvPr/>
        </p:nvCxnSpPr>
        <p:spPr>
          <a:xfrm>
            <a:off x="5385842" y="3256967"/>
            <a:ext cx="1090677" cy="58800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22" idx="3"/>
          </p:cNvCxnSpPr>
          <p:nvPr/>
        </p:nvCxnSpPr>
        <p:spPr>
          <a:xfrm flipH="1">
            <a:off x="2603164" y="5692981"/>
            <a:ext cx="83867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0" idx="3"/>
          </p:cNvCxnSpPr>
          <p:nvPr/>
        </p:nvCxnSpPr>
        <p:spPr>
          <a:xfrm rot="5400000">
            <a:off x="5637178" y="4853639"/>
            <a:ext cx="588007" cy="1090677"/>
          </a:xfrm>
          <a:prstGeom prst="bentConnector2">
            <a:avLst/>
          </a:prstGeom>
          <a:ln w="38100">
            <a:solidFill>
              <a:srgbClr val="3B383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7327900" y="4083257"/>
            <a:ext cx="1790700" cy="961233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 err="1" smtClean="0">
                <a:latin typeface="Trebuchet MS" panose="020B0603020202020204" pitchFamily="34" charset="0"/>
              </a:rPr>
              <a:t>ruído</a:t>
            </a:r>
            <a:endParaRPr lang="pt-BR" b="1" cap="all" dirty="0">
              <a:latin typeface="Trebuchet MS" panose="020B0603020202020204" pitchFamily="34" charset="0"/>
            </a:endParaRPr>
          </a:p>
        </p:txBody>
      </p:sp>
      <p:cxnSp>
        <p:nvCxnSpPr>
          <p:cNvPr id="44" name="Straight Arrow Connector 43"/>
          <p:cNvCxnSpPr>
            <a:stCxn id="33" idx="0"/>
            <a:endCxn id="19" idx="1"/>
          </p:cNvCxnSpPr>
          <p:nvPr/>
        </p:nvCxnSpPr>
        <p:spPr>
          <a:xfrm flipV="1">
            <a:off x="6728519" y="4466638"/>
            <a:ext cx="599381" cy="833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809842" y="2311400"/>
            <a:ext cx="2238657" cy="4213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6910984" y="2873053"/>
            <a:ext cx="1253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/>
            <a:r>
              <a:rPr lang="pt-BR" sz="2000" spc="-15" dirty="0" smtClean="0">
                <a:solidFill>
                  <a:srgbClr val="C0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Lucida Sans Unicode"/>
              </a:rPr>
              <a:t>Semana 6</a:t>
            </a:r>
            <a:endParaRPr lang="pt-BR" sz="2400" spc="-15" dirty="0" smtClean="0">
              <a:solidFill>
                <a:srgbClr val="C0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357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 smtClean="0">
                <a:latin typeface="Aru"/>
              </a:rPr>
              <a:t>Introdução aos sistemas de comunicação</a:t>
            </a:r>
            <a:endParaRPr lang="pt-BR" noProof="0" dirty="0">
              <a:latin typeface="Aru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>
                <a:ea typeface="Source Sans Pro Semibold" panose="020B0603030403020204" pitchFamily="34" charset="0"/>
              </a:rPr>
              <a:t>Apresentação</a:t>
            </a:r>
          </a:p>
          <a:p>
            <a:r>
              <a:rPr lang="pt-BR" noProof="0" dirty="0" smtClean="0">
                <a:ea typeface="Source Sans Pro Semibold" panose="020B0603030403020204" pitchFamily="34" charset="0"/>
              </a:rPr>
              <a:t>da Disciplina</a:t>
            </a:r>
            <a:endParaRPr lang="pt-BR" noProof="0" dirty="0"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“... é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 processo que envolve a troca de </a:t>
            </a:r>
            <a:r>
              <a:rPr lang="pt-BR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entre dois ou mais interlocutores por meio 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símbolos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 regras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mutuamente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entendíveis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Wikipédia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dirty="0" smtClean="0">
                <a:latin typeface="Trebuchet MS" panose="020B0603020202020204" pitchFamily="34" charset="0"/>
              </a:rPr>
              <a:t> é </a:t>
            </a:r>
            <a:r>
              <a:rPr lang="en-US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Informação</a:t>
            </a:r>
            <a:r>
              <a:rPr lang="en-US" dirty="0" smtClean="0">
                <a:latin typeface="Trebuchet MS" panose="020B0603020202020204" pitchFamily="34" charset="0"/>
              </a:rPr>
              <a:t>?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“... é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resultante do processamento, manipulação e organização de </a:t>
            </a:r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, de tal forma que represente uma </a:t>
            </a:r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modificação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(quantitativa ou qualitativa) no </a:t>
            </a:r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 do sistema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(humano, animal ou máquina) que a recebe.”</a:t>
            </a:r>
            <a:endParaRPr lang="pt-B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Serra, J. Paulo (2007). Manual de Teoria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en-US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uma quantidade arbitrária de </a:t>
            </a:r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cujos início e fim são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definidos.”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Wikipédia | Mensagem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Como enviamos informação       a distância?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7" y="2841797"/>
            <a:ext cx="8258175" cy="3185526"/>
          </a:xfrm>
        </p:spPr>
      </p:pic>
    </p:spTree>
    <p:extLst>
      <p:ext uri="{BB962C8B-B14F-4D97-AF65-F5344CB8AC3E}">
        <p14:creationId xmlns:p14="http://schemas.microsoft.com/office/powerpoint/2010/main" val="8668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Como enviamos informação       a distância?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67" y="2925918"/>
            <a:ext cx="4285461" cy="3031516"/>
          </a:xfrm>
        </p:spPr>
      </p:pic>
    </p:spTree>
    <p:extLst>
      <p:ext uri="{BB962C8B-B14F-4D97-AF65-F5344CB8AC3E}">
        <p14:creationId xmlns:p14="http://schemas.microsoft.com/office/powerpoint/2010/main" val="30446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/>
              <a:t>É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rebuchet MS" panose="020B0603020202020204" pitchFamily="34" charset="0"/>
              </a:rPr>
              <a:t>telecomunicação</a:t>
            </a:r>
            <a:r>
              <a:rPr lang="en-US" dirty="0" smtClean="0">
                <a:latin typeface="Trebuchet MS" panose="020B0603020202020204" pitchFamily="34" charset="0"/>
              </a:rPr>
              <a:t>?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“As </a:t>
            </a:r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telecomunicações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dizem respeito às distintas tecnologias de </a:t>
            </a:r>
            <a:r>
              <a:rPr lang="pt-B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a distância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envolvem a transmissão e recepção de sinais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áudio, vídeo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dados.”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Wikipédia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1525530" y="4490114"/>
            <a:ext cx="5415111" cy="1848172"/>
            <a:chOff x="1316951" y="3700440"/>
            <a:chExt cx="6822530" cy="2328523"/>
          </a:xfrm>
        </p:grpSpPr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99"/>
            <a:stretch/>
          </p:blipFill>
          <p:spPr>
            <a:xfrm>
              <a:off x="1316951" y="4588963"/>
              <a:ext cx="1186789" cy="144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49"/>
            <a:stretch/>
          </p:blipFill>
          <p:spPr>
            <a:xfrm>
              <a:off x="7004596" y="3850814"/>
              <a:ext cx="1134885" cy="14400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/>
                <p14:cNvContentPartPr/>
                <p14:nvPr/>
              </p14:nvContentPartPr>
              <p14:xfrm>
                <a:off x="2489040" y="4215600"/>
                <a:ext cx="327960" cy="44172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64999" y="4191564"/>
                  <a:ext cx="376043" cy="489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/>
                <p14:cNvContentPartPr/>
                <p14:nvPr/>
              </p14:nvContentPartPr>
              <p14:xfrm>
                <a:off x="2528280" y="3818880"/>
                <a:ext cx="4389120" cy="75528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04241" y="3794838"/>
                  <a:ext cx="4437198" cy="803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/>
                <p14:cNvContentPartPr/>
                <p14:nvPr/>
              </p14:nvContentPartPr>
              <p14:xfrm>
                <a:off x="6686280" y="3700440"/>
                <a:ext cx="317160" cy="4496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2266" y="3676393"/>
                  <a:ext cx="365187" cy="49773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8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Como funcionam sistemas de comunicações </a:t>
            </a:r>
            <a:r>
              <a:rPr lang="pt-BR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modernos?</a:t>
            </a:r>
            <a:endParaRPr lang="pt-B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1316951" y="4588963"/>
            <a:ext cx="1186789" cy="14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7004596" y="3850814"/>
            <a:ext cx="1134885" cy="1440000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55560" y="4908345"/>
            <a:ext cx="493130" cy="801235"/>
            <a:chOff x="5783580" y="2921381"/>
            <a:chExt cx="624841" cy="1015238"/>
          </a:xfrm>
        </p:grpSpPr>
        <p:sp>
          <p:nvSpPr>
            <p:cNvPr id="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921623" y="3384407"/>
            <a:ext cx="624841" cy="1015238"/>
            <a:chOff x="5783580" y="2921381"/>
            <a:chExt cx="624841" cy="1015238"/>
          </a:xfrm>
        </p:grpSpPr>
        <p:sp>
          <p:nvSpPr>
            <p:cNvPr id="2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4708110" y="2815503"/>
            <a:ext cx="493130" cy="801235"/>
            <a:chOff x="5783580" y="2921381"/>
            <a:chExt cx="624841" cy="1015238"/>
          </a:xfrm>
        </p:grpSpPr>
        <p:sp>
          <p:nvSpPr>
            <p:cNvPr id="45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648153" y="3320710"/>
            <a:ext cx="883920" cy="1436189"/>
            <a:chOff x="5783580" y="2921381"/>
            <a:chExt cx="624841" cy="1015238"/>
          </a:xfrm>
        </p:grpSpPr>
        <p:sp>
          <p:nvSpPr>
            <p:cNvPr id="64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7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1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3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4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5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6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7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8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9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0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1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017100" y="3568640"/>
              <a:ext cx="5455800" cy="133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20" y="3549560"/>
                <a:ext cx="549396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/>
              <p14:cNvContentPartPr/>
              <p14:nvPr/>
            </p14:nvContentPartPr>
            <p14:xfrm>
              <a:off x="3692880" y="3293640"/>
              <a:ext cx="2243520" cy="14306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9640" y="3290400"/>
                <a:ext cx="2250000" cy="14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5" name="Ink 84"/>
              <p14:cNvContentPartPr/>
              <p14:nvPr/>
            </p14:nvContentPartPr>
            <p14:xfrm>
              <a:off x="3692880" y="3296880"/>
              <a:ext cx="3371780" cy="19526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9640" y="3293640"/>
                <a:ext cx="3376460" cy="1957320"/>
              </a:xfrm>
              <a:prstGeom prst="rect">
                <a:avLst/>
              </a:prstGeom>
            </p:spPr>
          </p:pic>
        </mc:Fallback>
      </mc:AlternateContent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6584645" y="5230683"/>
            <a:ext cx="720000" cy="913573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5676091" y="4862709"/>
            <a:ext cx="720000" cy="8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funcionam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comunicações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modernos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1316951" y="4588963"/>
            <a:ext cx="1186789" cy="14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7004596" y="3850814"/>
            <a:ext cx="1134885" cy="1440000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55560" y="4908345"/>
            <a:ext cx="493130" cy="801235"/>
            <a:chOff x="5783580" y="2921381"/>
            <a:chExt cx="624841" cy="1015238"/>
          </a:xfrm>
        </p:grpSpPr>
        <p:sp>
          <p:nvSpPr>
            <p:cNvPr id="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921623" y="3384407"/>
            <a:ext cx="624841" cy="1015238"/>
            <a:chOff x="5783580" y="2921381"/>
            <a:chExt cx="624841" cy="1015238"/>
          </a:xfrm>
        </p:grpSpPr>
        <p:sp>
          <p:nvSpPr>
            <p:cNvPr id="26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4708110" y="2815503"/>
            <a:ext cx="493130" cy="801235"/>
            <a:chOff x="5783580" y="2921381"/>
            <a:chExt cx="624841" cy="1015238"/>
          </a:xfrm>
        </p:grpSpPr>
        <p:sp>
          <p:nvSpPr>
            <p:cNvPr id="45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648153" y="3320710"/>
            <a:ext cx="883920" cy="1436189"/>
            <a:chOff x="5783580" y="2921381"/>
            <a:chExt cx="624841" cy="1015238"/>
          </a:xfrm>
        </p:grpSpPr>
        <p:sp>
          <p:nvSpPr>
            <p:cNvPr id="64" name="object 82"/>
            <p:cNvSpPr/>
            <p:nvPr/>
          </p:nvSpPr>
          <p:spPr>
            <a:xfrm>
              <a:off x="6028944" y="3329813"/>
              <a:ext cx="338455" cy="70485"/>
            </a:xfrm>
            <a:custGeom>
              <a:avLst/>
              <a:gdLst/>
              <a:ahLst/>
              <a:cxnLst/>
              <a:rect l="l" t="t" r="r" b="b"/>
              <a:pathLst>
                <a:path w="338454" h="70485">
                  <a:moveTo>
                    <a:pt x="139573" y="68452"/>
                  </a:moveTo>
                  <a:lnTo>
                    <a:pt x="119888" y="68452"/>
                  </a:lnTo>
                  <a:lnTo>
                    <a:pt x="127000" y="70103"/>
                  </a:lnTo>
                  <a:lnTo>
                    <a:pt x="132334" y="70103"/>
                  </a:lnTo>
                  <a:lnTo>
                    <a:pt x="139573" y="68452"/>
                  </a:lnTo>
                  <a:close/>
                </a:path>
                <a:path w="338454" h="70485">
                  <a:moveTo>
                    <a:pt x="1778" y="0"/>
                  </a:moveTo>
                  <a:lnTo>
                    <a:pt x="0" y="47878"/>
                  </a:lnTo>
                  <a:lnTo>
                    <a:pt x="1778" y="47878"/>
                  </a:lnTo>
                  <a:lnTo>
                    <a:pt x="5334" y="49529"/>
                  </a:lnTo>
                  <a:lnTo>
                    <a:pt x="10668" y="49529"/>
                  </a:lnTo>
                  <a:lnTo>
                    <a:pt x="17907" y="51308"/>
                  </a:lnTo>
                  <a:lnTo>
                    <a:pt x="25019" y="52959"/>
                  </a:lnTo>
                  <a:lnTo>
                    <a:pt x="57277" y="58165"/>
                  </a:lnTo>
                  <a:lnTo>
                    <a:pt x="67945" y="61595"/>
                  </a:lnTo>
                  <a:lnTo>
                    <a:pt x="78740" y="63246"/>
                  </a:lnTo>
                  <a:lnTo>
                    <a:pt x="91186" y="65024"/>
                  </a:lnTo>
                  <a:lnTo>
                    <a:pt x="100203" y="66675"/>
                  </a:lnTo>
                  <a:lnTo>
                    <a:pt x="110871" y="68452"/>
                  </a:lnTo>
                  <a:lnTo>
                    <a:pt x="150241" y="68452"/>
                  </a:lnTo>
                  <a:lnTo>
                    <a:pt x="164592" y="66675"/>
                  </a:lnTo>
                  <a:lnTo>
                    <a:pt x="178816" y="63246"/>
                  </a:lnTo>
                  <a:lnTo>
                    <a:pt x="196723" y="59816"/>
                  </a:lnTo>
                  <a:lnTo>
                    <a:pt x="212852" y="56387"/>
                  </a:lnTo>
                  <a:lnTo>
                    <a:pt x="284353" y="42799"/>
                  </a:lnTo>
                  <a:lnTo>
                    <a:pt x="298704" y="39370"/>
                  </a:lnTo>
                  <a:lnTo>
                    <a:pt x="313055" y="37591"/>
                  </a:lnTo>
                  <a:lnTo>
                    <a:pt x="323723" y="34162"/>
                  </a:lnTo>
                  <a:lnTo>
                    <a:pt x="332740" y="32512"/>
                  </a:lnTo>
                  <a:lnTo>
                    <a:pt x="338074" y="30734"/>
                  </a:lnTo>
                  <a:lnTo>
                    <a:pt x="112649" y="30734"/>
                  </a:lnTo>
                  <a:lnTo>
                    <a:pt x="105537" y="29083"/>
                  </a:lnTo>
                  <a:lnTo>
                    <a:pt x="96647" y="27304"/>
                  </a:lnTo>
                  <a:lnTo>
                    <a:pt x="87630" y="23875"/>
                  </a:lnTo>
                  <a:lnTo>
                    <a:pt x="76962" y="22225"/>
                  </a:lnTo>
                  <a:lnTo>
                    <a:pt x="55499" y="15366"/>
                  </a:lnTo>
                  <a:lnTo>
                    <a:pt x="44704" y="13715"/>
                  </a:lnTo>
                  <a:lnTo>
                    <a:pt x="35814" y="10287"/>
                  </a:lnTo>
                  <a:lnTo>
                    <a:pt x="25019" y="6858"/>
                  </a:lnTo>
                  <a:lnTo>
                    <a:pt x="17907" y="5079"/>
                  </a:lnTo>
                  <a:lnTo>
                    <a:pt x="10668" y="3428"/>
                  </a:lnTo>
                  <a:lnTo>
                    <a:pt x="5334" y="165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83"/>
            <p:cNvSpPr/>
            <p:nvPr/>
          </p:nvSpPr>
          <p:spPr>
            <a:xfrm>
              <a:off x="6027420" y="3209418"/>
              <a:ext cx="341630" cy="60960"/>
            </a:xfrm>
            <a:custGeom>
              <a:avLst/>
              <a:gdLst/>
              <a:ahLst/>
              <a:cxnLst/>
              <a:rect l="l" t="t" r="r" b="b"/>
              <a:pathLst>
                <a:path w="341629" h="60960">
                  <a:moveTo>
                    <a:pt x="182245" y="59309"/>
                  </a:moveTo>
                  <a:lnTo>
                    <a:pt x="133985" y="59309"/>
                  </a:lnTo>
                  <a:lnTo>
                    <a:pt x="141224" y="60960"/>
                  </a:lnTo>
                  <a:lnTo>
                    <a:pt x="169799" y="60960"/>
                  </a:lnTo>
                  <a:lnTo>
                    <a:pt x="182245" y="59309"/>
                  </a:lnTo>
                  <a:close/>
                </a:path>
                <a:path w="341629" h="60960">
                  <a:moveTo>
                    <a:pt x="5334" y="0"/>
                  </a:moveTo>
                  <a:lnTo>
                    <a:pt x="0" y="0"/>
                  </a:lnTo>
                  <a:lnTo>
                    <a:pt x="7112" y="38988"/>
                  </a:lnTo>
                  <a:lnTo>
                    <a:pt x="8890" y="38988"/>
                  </a:lnTo>
                  <a:lnTo>
                    <a:pt x="12573" y="40639"/>
                  </a:lnTo>
                  <a:lnTo>
                    <a:pt x="17907" y="40639"/>
                  </a:lnTo>
                  <a:lnTo>
                    <a:pt x="25019" y="42291"/>
                  </a:lnTo>
                  <a:lnTo>
                    <a:pt x="33909" y="44069"/>
                  </a:lnTo>
                  <a:lnTo>
                    <a:pt x="55372" y="47371"/>
                  </a:lnTo>
                  <a:lnTo>
                    <a:pt x="67945" y="49149"/>
                  </a:lnTo>
                  <a:lnTo>
                    <a:pt x="80391" y="52450"/>
                  </a:lnTo>
                  <a:lnTo>
                    <a:pt x="91186" y="54229"/>
                  </a:lnTo>
                  <a:lnTo>
                    <a:pt x="103632" y="55880"/>
                  </a:lnTo>
                  <a:lnTo>
                    <a:pt x="114427" y="57531"/>
                  </a:lnTo>
                  <a:lnTo>
                    <a:pt x="125095" y="59309"/>
                  </a:lnTo>
                  <a:lnTo>
                    <a:pt x="209169" y="59309"/>
                  </a:lnTo>
                  <a:lnTo>
                    <a:pt x="223393" y="57531"/>
                  </a:lnTo>
                  <a:lnTo>
                    <a:pt x="253746" y="57531"/>
                  </a:lnTo>
                  <a:lnTo>
                    <a:pt x="266319" y="55880"/>
                  </a:lnTo>
                  <a:lnTo>
                    <a:pt x="291338" y="55880"/>
                  </a:lnTo>
                  <a:lnTo>
                    <a:pt x="300228" y="54229"/>
                  </a:lnTo>
                  <a:lnTo>
                    <a:pt x="314579" y="54229"/>
                  </a:lnTo>
                  <a:lnTo>
                    <a:pt x="341376" y="21971"/>
                  </a:lnTo>
                  <a:lnTo>
                    <a:pt x="132207" y="21971"/>
                  </a:lnTo>
                  <a:lnTo>
                    <a:pt x="126873" y="20320"/>
                  </a:lnTo>
                  <a:lnTo>
                    <a:pt x="117983" y="20320"/>
                  </a:lnTo>
                  <a:lnTo>
                    <a:pt x="107188" y="18669"/>
                  </a:lnTo>
                  <a:lnTo>
                    <a:pt x="96520" y="16891"/>
                  </a:lnTo>
                  <a:lnTo>
                    <a:pt x="85852" y="15239"/>
                  </a:lnTo>
                  <a:lnTo>
                    <a:pt x="73279" y="13588"/>
                  </a:lnTo>
                  <a:lnTo>
                    <a:pt x="60706" y="10160"/>
                  </a:lnTo>
                  <a:lnTo>
                    <a:pt x="48260" y="8509"/>
                  </a:lnTo>
                  <a:lnTo>
                    <a:pt x="37592" y="6731"/>
                  </a:lnTo>
                  <a:lnTo>
                    <a:pt x="26797" y="5080"/>
                  </a:lnTo>
                  <a:lnTo>
                    <a:pt x="17907" y="3429"/>
                  </a:lnTo>
                  <a:lnTo>
                    <a:pt x="10668" y="165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84"/>
            <p:cNvSpPr/>
            <p:nvPr/>
          </p:nvSpPr>
          <p:spPr>
            <a:xfrm>
              <a:off x="6236209" y="3015869"/>
              <a:ext cx="68579" cy="140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85"/>
            <p:cNvSpPr/>
            <p:nvPr/>
          </p:nvSpPr>
          <p:spPr>
            <a:xfrm>
              <a:off x="6076189" y="3011297"/>
              <a:ext cx="65531" cy="138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86"/>
            <p:cNvSpPr/>
            <p:nvPr/>
          </p:nvSpPr>
          <p:spPr>
            <a:xfrm>
              <a:off x="6170677" y="2921381"/>
              <a:ext cx="44450" cy="346075"/>
            </a:xfrm>
            <a:custGeom>
              <a:avLst/>
              <a:gdLst/>
              <a:ahLst/>
              <a:cxnLst/>
              <a:rect l="l" t="t" r="r" b="b"/>
              <a:pathLst>
                <a:path w="44450" h="346075">
                  <a:moveTo>
                    <a:pt x="44196" y="0"/>
                  </a:moveTo>
                  <a:lnTo>
                    <a:pt x="0" y="32258"/>
                  </a:lnTo>
                  <a:lnTo>
                    <a:pt x="15875" y="345948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87"/>
            <p:cNvSpPr/>
            <p:nvPr/>
          </p:nvSpPr>
          <p:spPr>
            <a:xfrm>
              <a:off x="6251449" y="3244469"/>
              <a:ext cx="94615" cy="692150"/>
            </a:xfrm>
            <a:custGeom>
              <a:avLst/>
              <a:gdLst/>
              <a:ahLst/>
              <a:cxnLst/>
              <a:rect l="l" t="t" r="r" b="b"/>
              <a:pathLst>
                <a:path w="94615" h="692150">
                  <a:moveTo>
                    <a:pt x="58800" y="0"/>
                  </a:moveTo>
                  <a:lnTo>
                    <a:pt x="0" y="0"/>
                  </a:lnTo>
                  <a:lnTo>
                    <a:pt x="94487" y="691896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88"/>
            <p:cNvSpPr/>
            <p:nvPr/>
          </p:nvSpPr>
          <p:spPr>
            <a:xfrm>
              <a:off x="6152389" y="3244469"/>
              <a:ext cx="52069" cy="416559"/>
            </a:xfrm>
            <a:custGeom>
              <a:avLst/>
              <a:gdLst/>
              <a:ahLst/>
              <a:cxnLst/>
              <a:rect l="l" t="t" r="r" b="b"/>
              <a:pathLst>
                <a:path w="52070" h="416560">
                  <a:moveTo>
                    <a:pt x="5334" y="0"/>
                  </a:moveTo>
                  <a:lnTo>
                    <a:pt x="3471" y="67691"/>
                  </a:lnTo>
                  <a:lnTo>
                    <a:pt x="0" y="208026"/>
                  </a:lnTo>
                  <a:lnTo>
                    <a:pt x="1777" y="350139"/>
                  </a:lnTo>
                  <a:lnTo>
                    <a:pt x="8890" y="416052"/>
                  </a:lnTo>
                  <a:lnTo>
                    <a:pt x="16128" y="399161"/>
                  </a:lnTo>
                  <a:lnTo>
                    <a:pt x="23241" y="351790"/>
                  </a:lnTo>
                  <a:lnTo>
                    <a:pt x="30352" y="285877"/>
                  </a:lnTo>
                  <a:lnTo>
                    <a:pt x="37465" y="209677"/>
                  </a:lnTo>
                  <a:lnTo>
                    <a:pt x="42925" y="133604"/>
                  </a:lnTo>
                  <a:lnTo>
                    <a:pt x="48260" y="67691"/>
                  </a:lnTo>
                  <a:lnTo>
                    <a:pt x="51816" y="20320"/>
                  </a:lnTo>
                  <a:lnTo>
                    <a:pt x="51816" y="165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89"/>
            <p:cNvSpPr/>
            <p:nvPr/>
          </p:nvSpPr>
          <p:spPr>
            <a:xfrm>
              <a:off x="6047232" y="3226181"/>
              <a:ext cx="53340" cy="323215"/>
            </a:xfrm>
            <a:custGeom>
              <a:avLst/>
              <a:gdLst/>
              <a:ahLst/>
              <a:cxnLst/>
              <a:rect l="l" t="t" r="r" b="b"/>
              <a:pathLst>
                <a:path w="53340" h="323214">
                  <a:moveTo>
                    <a:pt x="14224" y="0"/>
                  </a:moveTo>
                  <a:lnTo>
                    <a:pt x="14224" y="13589"/>
                  </a:lnTo>
                  <a:lnTo>
                    <a:pt x="10668" y="51054"/>
                  </a:lnTo>
                  <a:lnTo>
                    <a:pt x="7111" y="101981"/>
                  </a:lnTo>
                  <a:lnTo>
                    <a:pt x="3555" y="161544"/>
                  </a:lnTo>
                  <a:lnTo>
                    <a:pt x="1777" y="221107"/>
                  </a:lnTo>
                  <a:lnTo>
                    <a:pt x="0" y="273812"/>
                  </a:lnTo>
                  <a:lnTo>
                    <a:pt x="0" y="309499"/>
                  </a:lnTo>
                  <a:lnTo>
                    <a:pt x="3555" y="323088"/>
                  </a:lnTo>
                  <a:lnTo>
                    <a:pt x="8890" y="311150"/>
                  </a:lnTo>
                  <a:lnTo>
                    <a:pt x="16001" y="275463"/>
                  </a:lnTo>
                  <a:lnTo>
                    <a:pt x="24892" y="226187"/>
                  </a:lnTo>
                  <a:lnTo>
                    <a:pt x="32003" y="168402"/>
                  </a:lnTo>
                  <a:lnTo>
                    <a:pt x="40894" y="112268"/>
                  </a:lnTo>
                  <a:lnTo>
                    <a:pt x="46227" y="62865"/>
                  </a:lnTo>
                  <a:lnTo>
                    <a:pt x="51561" y="27178"/>
                  </a:lnTo>
                  <a:lnTo>
                    <a:pt x="53340" y="1358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90"/>
            <p:cNvSpPr/>
            <p:nvPr/>
          </p:nvSpPr>
          <p:spPr>
            <a:xfrm>
              <a:off x="6169152" y="3518790"/>
              <a:ext cx="121920" cy="93345"/>
            </a:xfrm>
            <a:custGeom>
              <a:avLst/>
              <a:gdLst/>
              <a:ahLst/>
              <a:cxnLst/>
              <a:rect l="l" t="t" r="r" b="b"/>
              <a:pathLst>
                <a:path w="121920" h="93345">
                  <a:moveTo>
                    <a:pt x="0" y="0"/>
                  </a:moveTo>
                  <a:lnTo>
                    <a:pt x="3555" y="42290"/>
                  </a:lnTo>
                  <a:lnTo>
                    <a:pt x="121920" y="92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91"/>
            <p:cNvSpPr/>
            <p:nvPr/>
          </p:nvSpPr>
          <p:spPr>
            <a:xfrm>
              <a:off x="6179820" y="3642234"/>
              <a:ext cx="111760" cy="88900"/>
            </a:xfrm>
            <a:custGeom>
              <a:avLst/>
              <a:gdLst/>
              <a:ahLst/>
              <a:cxnLst/>
              <a:rect l="l" t="t" r="r" b="b"/>
              <a:pathLst>
                <a:path w="111759" h="88900">
                  <a:moveTo>
                    <a:pt x="111252" y="0"/>
                  </a:moveTo>
                  <a:lnTo>
                    <a:pt x="0" y="56133"/>
                  </a:lnTo>
                  <a:lnTo>
                    <a:pt x="17907" y="88391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92"/>
            <p:cNvSpPr/>
            <p:nvPr/>
          </p:nvSpPr>
          <p:spPr>
            <a:xfrm>
              <a:off x="6163056" y="3491357"/>
              <a:ext cx="131445" cy="140335"/>
            </a:xfrm>
            <a:custGeom>
              <a:avLst/>
              <a:gdLst/>
              <a:ahLst/>
              <a:cxnLst/>
              <a:rect l="l" t="t" r="r" b="b"/>
              <a:pathLst>
                <a:path w="131445" h="140335">
                  <a:moveTo>
                    <a:pt x="123825" y="0"/>
                  </a:moveTo>
                  <a:lnTo>
                    <a:pt x="0" y="140208"/>
                  </a:lnTo>
                  <a:lnTo>
                    <a:pt x="131063" y="47244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93"/>
            <p:cNvSpPr/>
            <p:nvPr/>
          </p:nvSpPr>
          <p:spPr>
            <a:xfrm>
              <a:off x="5945125" y="3217037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25145" y="1650"/>
                  </a:lnTo>
                  <a:lnTo>
                    <a:pt x="17906" y="5079"/>
                  </a:lnTo>
                  <a:lnTo>
                    <a:pt x="14350" y="11811"/>
                  </a:lnTo>
                  <a:lnTo>
                    <a:pt x="9016" y="20319"/>
                  </a:lnTo>
                  <a:lnTo>
                    <a:pt x="5333" y="30479"/>
                  </a:lnTo>
                  <a:lnTo>
                    <a:pt x="3555" y="42290"/>
                  </a:lnTo>
                  <a:lnTo>
                    <a:pt x="0" y="69341"/>
                  </a:lnTo>
                  <a:lnTo>
                    <a:pt x="3555" y="96392"/>
                  </a:lnTo>
                  <a:lnTo>
                    <a:pt x="5333" y="108203"/>
                  </a:lnTo>
                  <a:lnTo>
                    <a:pt x="9016" y="118363"/>
                  </a:lnTo>
                  <a:lnTo>
                    <a:pt x="14350" y="126873"/>
                  </a:lnTo>
                  <a:lnTo>
                    <a:pt x="17906" y="133603"/>
                  </a:lnTo>
                  <a:lnTo>
                    <a:pt x="25145" y="137033"/>
                  </a:lnTo>
                  <a:lnTo>
                    <a:pt x="30479" y="138684"/>
                  </a:lnTo>
                  <a:lnTo>
                    <a:pt x="35813" y="137033"/>
                  </a:lnTo>
                  <a:lnTo>
                    <a:pt x="43052" y="133603"/>
                  </a:lnTo>
                  <a:lnTo>
                    <a:pt x="46608" y="126873"/>
                  </a:lnTo>
                  <a:lnTo>
                    <a:pt x="51942" y="118363"/>
                  </a:lnTo>
                  <a:lnTo>
                    <a:pt x="55625" y="108203"/>
                  </a:lnTo>
                  <a:lnTo>
                    <a:pt x="59181" y="96392"/>
                  </a:lnTo>
                  <a:lnTo>
                    <a:pt x="60959" y="82930"/>
                  </a:lnTo>
                  <a:lnTo>
                    <a:pt x="60959" y="55752"/>
                  </a:lnTo>
                  <a:lnTo>
                    <a:pt x="59181" y="42290"/>
                  </a:lnTo>
                  <a:lnTo>
                    <a:pt x="55625" y="30479"/>
                  </a:lnTo>
                  <a:lnTo>
                    <a:pt x="51942" y="20319"/>
                  </a:lnTo>
                  <a:lnTo>
                    <a:pt x="46608" y="11811"/>
                  </a:lnTo>
                  <a:lnTo>
                    <a:pt x="43052" y="5079"/>
                  </a:lnTo>
                  <a:lnTo>
                    <a:pt x="35813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94"/>
            <p:cNvSpPr/>
            <p:nvPr/>
          </p:nvSpPr>
          <p:spPr>
            <a:xfrm>
              <a:off x="6347461" y="3410585"/>
              <a:ext cx="60960" cy="139065"/>
            </a:xfrm>
            <a:custGeom>
              <a:avLst/>
              <a:gdLst/>
              <a:ahLst/>
              <a:cxnLst/>
              <a:rect l="l" t="t" r="r" b="b"/>
              <a:pathLst>
                <a:path w="60959" h="139064">
                  <a:moveTo>
                    <a:pt x="30479" y="0"/>
                  </a:moveTo>
                  <a:lnTo>
                    <a:pt x="3555" y="32130"/>
                  </a:lnTo>
                  <a:lnTo>
                    <a:pt x="0" y="55752"/>
                  </a:lnTo>
                  <a:lnTo>
                    <a:pt x="0" y="84581"/>
                  </a:lnTo>
                  <a:lnTo>
                    <a:pt x="3555" y="108203"/>
                  </a:lnTo>
                  <a:lnTo>
                    <a:pt x="9017" y="118363"/>
                  </a:lnTo>
                  <a:lnTo>
                    <a:pt x="12573" y="126873"/>
                  </a:lnTo>
                  <a:lnTo>
                    <a:pt x="17906" y="133603"/>
                  </a:lnTo>
                  <a:lnTo>
                    <a:pt x="23368" y="137032"/>
                  </a:lnTo>
                  <a:lnTo>
                    <a:pt x="30479" y="138683"/>
                  </a:lnTo>
                  <a:lnTo>
                    <a:pt x="35814" y="137032"/>
                  </a:lnTo>
                  <a:lnTo>
                    <a:pt x="59181" y="84581"/>
                  </a:lnTo>
                  <a:lnTo>
                    <a:pt x="60959" y="69341"/>
                  </a:lnTo>
                  <a:lnTo>
                    <a:pt x="57403" y="42290"/>
                  </a:lnTo>
                  <a:lnTo>
                    <a:pt x="55625" y="32130"/>
                  </a:lnTo>
                  <a:lnTo>
                    <a:pt x="51943" y="20319"/>
                  </a:lnTo>
                  <a:lnTo>
                    <a:pt x="46608" y="13588"/>
                  </a:lnTo>
                  <a:lnTo>
                    <a:pt x="41275" y="6730"/>
                  </a:lnTo>
                  <a:lnTo>
                    <a:pt x="35814" y="165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95"/>
            <p:cNvSpPr/>
            <p:nvPr/>
          </p:nvSpPr>
          <p:spPr>
            <a:xfrm>
              <a:off x="6184392" y="3643757"/>
              <a:ext cx="144780" cy="137160"/>
            </a:xfrm>
            <a:custGeom>
              <a:avLst/>
              <a:gdLst/>
              <a:ahLst/>
              <a:cxnLst/>
              <a:rect l="l" t="t" r="r" b="b"/>
              <a:pathLst>
                <a:path w="144779" h="137160">
                  <a:moveTo>
                    <a:pt x="0" y="0"/>
                  </a:moveTo>
                  <a:lnTo>
                    <a:pt x="144780" y="137160"/>
                  </a:lnTo>
                  <a:lnTo>
                    <a:pt x="134112" y="94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96"/>
            <p:cNvSpPr/>
            <p:nvPr/>
          </p:nvSpPr>
          <p:spPr>
            <a:xfrm>
              <a:off x="6199632" y="3399918"/>
              <a:ext cx="88900" cy="105410"/>
            </a:xfrm>
            <a:custGeom>
              <a:avLst/>
              <a:gdLst/>
              <a:ahLst/>
              <a:cxnLst/>
              <a:rect l="l" t="t" r="r" b="b"/>
              <a:pathLst>
                <a:path w="88900" h="105410">
                  <a:moveTo>
                    <a:pt x="86614" y="0"/>
                  </a:moveTo>
                  <a:lnTo>
                    <a:pt x="0" y="105156"/>
                  </a:lnTo>
                  <a:lnTo>
                    <a:pt x="88392" y="32258"/>
                  </a:lnTo>
                  <a:lnTo>
                    <a:pt x="8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97"/>
            <p:cNvSpPr/>
            <p:nvPr/>
          </p:nvSpPr>
          <p:spPr>
            <a:xfrm>
              <a:off x="6170677" y="3399918"/>
              <a:ext cx="123825" cy="96520"/>
            </a:xfrm>
            <a:custGeom>
              <a:avLst/>
              <a:gdLst/>
              <a:ahLst/>
              <a:cxnLst/>
              <a:rect l="l" t="t" r="r" b="b"/>
              <a:pathLst>
                <a:path w="123825" h="96520">
                  <a:moveTo>
                    <a:pt x="3555" y="0"/>
                  </a:moveTo>
                  <a:lnTo>
                    <a:pt x="0" y="38735"/>
                  </a:lnTo>
                  <a:lnTo>
                    <a:pt x="123443" y="96012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98"/>
            <p:cNvSpPr/>
            <p:nvPr/>
          </p:nvSpPr>
          <p:spPr>
            <a:xfrm>
              <a:off x="6132577" y="3172841"/>
              <a:ext cx="180340" cy="35560"/>
            </a:xfrm>
            <a:custGeom>
              <a:avLst/>
              <a:gdLst/>
              <a:ahLst/>
              <a:cxnLst/>
              <a:rect l="l" t="t" r="r" b="b"/>
              <a:pathLst>
                <a:path w="180340" h="35560">
                  <a:moveTo>
                    <a:pt x="142112" y="0"/>
                  </a:moveTo>
                  <a:lnTo>
                    <a:pt x="0" y="35051"/>
                  </a:lnTo>
                  <a:lnTo>
                    <a:pt x="179831" y="31750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99"/>
            <p:cNvSpPr/>
            <p:nvPr/>
          </p:nvSpPr>
          <p:spPr>
            <a:xfrm>
              <a:off x="5783580" y="2938146"/>
              <a:ext cx="286511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/>
          <a:stretch/>
        </p:blipFill>
        <p:spPr>
          <a:xfrm>
            <a:off x="6584645" y="5230683"/>
            <a:ext cx="720000" cy="913573"/>
          </a:xfrm>
          <a:prstGeom prst="rect">
            <a:avLst/>
          </a:prstGeom>
        </p:spPr>
      </p:pic>
      <p:pic>
        <p:nvPicPr>
          <p:cNvPr id="86" name="Content Placeholder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9"/>
          <a:stretch/>
        </p:blipFill>
        <p:spPr>
          <a:xfrm>
            <a:off x="5676091" y="4862709"/>
            <a:ext cx="720000" cy="873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1" name="Ink 90"/>
              <p14:cNvContentPartPr/>
              <p14:nvPr/>
            </p14:nvContentPartPr>
            <p14:xfrm>
              <a:off x="3692880" y="3296880"/>
              <a:ext cx="786980" cy="3585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9640" y="3293640"/>
                <a:ext cx="7934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/>
              <p14:cNvContentPartPr/>
              <p14:nvPr/>
            </p14:nvContentPartPr>
            <p14:xfrm>
              <a:off x="5410080" y="3411360"/>
              <a:ext cx="444620" cy="237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6840" y="3408120"/>
                <a:ext cx="4511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2"/>
              <p14:cNvContentPartPr/>
              <p14:nvPr/>
            </p14:nvContentPartPr>
            <p14:xfrm>
              <a:off x="4883040" y="3793320"/>
              <a:ext cx="141500" cy="9309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9800" y="3790080"/>
                <a:ext cx="147981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5" name="Ink 94"/>
              <p14:cNvContentPartPr/>
              <p14:nvPr/>
            </p14:nvContentPartPr>
            <p14:xfrm>
              <a:off x="3714480" y="4095000"/>
              <a:ext cx="812540" cy="80748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5400" y="4075920"/>
                <a:ext cx="850701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/>
              <p14:cNvContentPartPr/>
              <p14:nvPr/>
            </p14:nvContentPartPr>
            <p14:xfrm>
              <a:off x="5087160" y="4136400"/>
              <a:ext cx="784100" cy="7495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8080" y="4117320"/>
                <a:ext cx="822261" cy="78768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/>
          <p:cNvSpPr txBox="1"/>
          <p:nvPr/>
        </p:nvSpPr>
        <p:spPr>
          <a:xfrm>
            <a:off x="2125103" y="5472000"/>
            <a:ext cx="2858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Rede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 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ea typeface="Source Sans Pro Semibold" panose="020B0603030403020204" pitchFamily="34" charset="0"/>
                <a:cs typeface="Lucida Sans Unicode" panose="020B0602030504020204" pitchFamily="34" charset="0"/>
              </a:rPr>
              <a:t>comunicação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Sans Unicode" panose="020B0602030504020204" pitchFamily="34" charset="0"/>
              <a:ea typeface="Source Sans Pro Semibold" panose="020B0603030403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786</Words>
  <Application>Microsoft Office PowerPoint</Application>
  <PresentationFormat>Widescreen</PresentationFormat>
  <Paragraphs>150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Aru</vt:lpstr>
      <vt:lpstr>Calibri</vt:lpstr>
      <vt:lpstr>Lucida Sans Unicode</vt:lpstr>
      <vt:lpstr>Open Sans</vt:lpstr>
      <vt:lpstr>Source Sans Pro</vt:lpstr>
      <vt:lpstr>Source Sans Pro Semibold</vt:lpstr>
      <vt:lpstr>Trebuchet MS</vt:lpstr>
      <vt:lpstr>Tema do Office</vt:lpstr>
      <vt:lpstr>1_Tema do Office</vt:lpstr>
      <vt:lpstr>Introdução aos sistemas de comunicação</vt:lpstr>
      <vt:lpstr>O que é comunicação?</vt:lpstr>
      <vt:lpstr>O que é Informação?</vt:lpstr>
      <vt:lpstr>O que é Informação?</vt:lpstr>
      <vt:lpstr>Como enviamos informação       a distância?</vt:lpstr>
      <vt:lpstr>Como enviamos informação       a distância?</vt:lpstr>
      <vt:lpstr>O que É telecomunicação?</vt:lpstr>
      <vt:lpstr>Como funcionam sistemas de comunicações modernos?</vt:lpstr>
      <vt:lpstr>Como funcionam sistemas de comunicações modernos?</vt:lpstr>
      <vt:lpstr>Como funcionam sistemas de comunicações modernos?</vt:lpstr>
      <vt:lpstr>Como funcionam sistemas de comunicações modernos?</vt:lpstr>
      <vt:lpstr>Modelo da comunicação   ponto a ponto</vt:lpstr>
      <vt:lpstr>Modelo da comunicação   ponto a ponto</vt:lpstr>
      <vt:lpstr>Modelo da comunicação   ponto a ponto</vt:lpstr>
      <vt:lpstr>Modelo da comunicação   ponto a ponto</vt:lpstr>
      <vt:lpstr>Modelo da comunicação   ponto a ponto</vt:lpstr>
      <vt:lpstr>Modelo da comunicação   ponto a ponto</vt:lpstr>
      <vt:lpstr>Introdução aos sistemas de comunicação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Estado de Natureza</dc:title>
  <dc:creator>Rafael Leal</dc:creator>
  <cp:lastModifiedBy>Dell</cp:lastModifiedBy>
  <cp:revision>144</cp:revision>
  <dcterms:created xsi:type="dcterms:W3CDTF">2017-12-04T02:39:27Z</dcterms:created>
  <dcterms:modified xsi:type="dcterms:W3CDTF">2021-01-18T19:29:22Z</dcterms:modified>
</cp:coreProperties>
</file>