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38" r:id="rId2"/>
    <p:sldId id="477" r:id="rId3"/>
    <p:sldId id="478" r:id="rId4"/>
    <p:sldId id="479" r:id="rId5"/>
    <p:sldId id="480" r:id="rId6"/>
    <p:sldId id="457" r:id="rId7"/>
    <p:sldId id="461" r:id="rId8"/>
    <p:sldId id="462" r:id="rId9"/>
    <p:sldId id="463" r:id="rId10"/>
    <p:sldId id="464" r:id="rId11"/>
    <p:sldId id="465" r:id="rId12"/>
    <p:sldId id="466" r:id="rId13"/>
    <p:sldId id="467" r:id="rId14"/>
    <p:sldId id="468" r:id="rId15"/>
    <p:sldId id="470" r:id="rId16"/>
    <p:sldId id="471" r:id="rId17"/>
    <p:sldId id="473" r:id="rId18"/>
    <p:sldId id="474" r:id="rId19"/>
    <p:sldId id="475" r:id="rId20"/>
    <p:sldId id="440" r:id="rId21"/>
    <p:sldId id="444" r:id="rId22"/>
    <p:sldId id="476"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000096"/>
    <a:srgbClr val="00CC00"/>
    <a:srgbClr val="E388F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696" autoAdjust="0"/>
  </p:normalViewPr>
  <p:slideViewPr>
    <p:cSldViewPr snapToGrid="0">
      <p:cViewPr varScale="1">
        <p:scale>
          <a:sx n="79" d="100"/>
          <a:sy n="79" d="100"/>
        </p:scale>
        <p:origin x="850"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9A0E9-F322-4BAA-A469-DA17D001392E}" type="datetimeFigureOut">
              <a:rPr lang="pt-BR" smtClean="0"/>
              <a:pPr/>
              <a:t>18/01/2021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DFD4D-59EF-46F1-A6F1-29E7148D6EDA}" type="slidenum">
              <a:rPr lang="pt-BR" smtClean="0"/>
              <a:pPr/>
              <a:t>‹nº›</a:t>
            </a:fld>
            <a:endParaRPr lang="pt-BR"/>
          </a:p>
        </p:txBody>
      </p:sp>
    </p:spTree>
    <p:extLst>
      <p:ext uri="{BB962C8B-B14F-4D97-AF65-F5344CB8AC3E}">
        <p14:creationId xmlns:p14="http://schemas.microsoft.com/office/powerpoint/2010/main" val="356536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a:t>
            </a:fld>
            <a:endParaRPr lang="pt-BR"/>
          </a:p>
        </p:txBody>
      </p:sp>
    </p:spTree>
    <p:extLst>
      <p:ext uri="{BB962C8B-B14F-4D97-AF65-F5344CB8AC3E}">
        <p14:creationId xmlns:p14="http://schemas.microsoft.com/office/powerpoint/2010/main" val="82944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Agora, com APB = 5, eu devo amostrar em n = 5-1 = 4.</a:t>
            </a:r>
          </a:p>
          <a:p>
            <a:r>
              <a:rPr lang="pt-BR" dirty="0" smtClean="0"/>
              <a:t>E aqui</a:t>
            </a:r>
            <a:r>
              <a:rPr lang="pt-BR" baseline="0" dirty="0" smtClean="0"/>
              <a:t> eu vejo um olho muito pequeno, ou seja, tenho uma variação muito grande de valores que podem representar os bits “0” e “1”.</a:t>
            </a:r>
          </a:p>
          <a:p>
            <a:endParaRPr lang="pt-BR" baseline="0" dirty="0" smtClean="0"/>
          </a:p>
          <a:p>
            <a:r>
              <a:rPr lang="pt-BR" baseline="0" dirty="0" smtClean="0"/>
              <a:t>É intuitivo dizer que as chances de erro de bit aumentam consideravelmente para este caso, certo?</a:t>
            </a:r>
          </a:p>
          <a:p>
            <a:endParaRPr lang="en-US" baseline="0" dirty="0" smtClean="0"/>
          </a:p>
          <a:p>
            <a:r>
              <a:rPr lang="en-US" baseline="0" dirty="0" smtClean="0"/>
              <a:t>Mas </a:t>
            </a:r>
            <a:r>
              <a:rPr lang="en-US" baseline="0" dirty="0" err="1" smtClean="0"/>
              <a:t>será</a:t>
            </a:r>
            <a:r>
              <a:rPr lang="en-US" baseline="0" dirty="0" smtClean="0"/>
              <a:t> que </a:t>
            </a:r>
            <a:r>
              <a:rPr lang="en-US" baseline="0" dirty="0" err="1" smtClean="0"/>
              <a:t>conseguimos</a:t>
            </a:r>
            <a:r>
              <a:rPr lang="en-US" baseline="0" dirty="0" smtClean="0"/>
              <a:t> </a:t>
            </a:r>
            <a:r>
              <a:rPr lang="en-US" baseline="0" dirty="0" err="1" smtClean="0"/>
              <a:t>atuar</a:t>
            </a:r>
            <a:r>
              <a:rPr lang="en-US" baseline="0" dirty="0" smtClean="0"/>
              <a:t> no Sistema para </a:t>
            </a:r>
            <a:r>
              <a:rPr lang="en-US" baseline="0" dirty="0" err="1" smtClean="0"/>
              <a:t>reduzir</a:t>
            </a:r>
            <a:r>
              <a:rPr lang="en-US" baseline="0" dirty="0" smtClean="0"/>
              <a:t> a </a:t>
            </a:r>
            <a:r>
              <a:rPr lang="en-US" baseline="0" dirty="0" err="1" smtClean="0"/>
              <a:t>distorção</a:t>
            </a:r>
            <a:r>
              <a:rPr lang="en-US" baseline="0" dirty="0" smtClean="0"/>
              <a:t> </a:t>
            </a:r>
            <a:r>
              <a:rPr lang="en-US" baseline="0" dirty="0" err="1" smtClean="0"/>
              <a:t>causada</a:t>
            </a:r>
            <a:r>
              <a:rPr lang="en-US" baseline="0" dirty="0" smtClean="0"/>
              <a:t> </a:t>
            </a:r>
            <a:r>
              <a:rPr lang="en-US" baseline="0" dirty="0" err="1" smtClean="0"/>
              <a:t>pelo</a:t>
            </a:r>
            <a:r>
              <a:rPr lang="en-US" baseline="0" dirty="0" smtClean="0"/>
              <a:t> canal?</a:t>
            </a:r>
            <a:endParaRPr lang="pt-BR" baseline="0" dirty="0" smtClean="0"/>
          </a:p>
        </p:txBody>
      </p:sp>
      <p:sp>
        <p:nvSpPr>
          <p:cNvPr id="4" name="Slide Number Placeholder 3"/>
          <p:cNvSpPr>
            <a:spLocks noGrp="1"/>
          </p:cNvSpPr>
          <p:nvPr>
            <p:ph type="sldNum" sz="quarter" idx="10"/>
          </p:nvPr>
        </p:nvSpPr>
        <p:spPr/>
        <p:txBody>
          <a:bodyPr/>
          <a:lstStyle/>
          <a:p>
            <a:fld id="{8BCDFD4D-59EF-46F1-A6F1-29E7148D6EDA}" type="slidenum">
              <a:rPr lang="pt-BR" smtClean="0"/>
              <a:pPr/>
              <a:t>15</a:t>
            </a:fld>
            <a:endParaRPr lang="pt-BR"/>
          </a:p>
        </p:txBody>
      </p:sp>
    </p:spTree>
    <p:extLst>
      <p:ext uri="{BB962C8B-B14F-4D97-AF65-F5344CB8AC3E}">
        <p14:creationId xmlns:p14="http://schemas.microsoft.com/office/powerpoint/2010/main" val="1892950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O objetivo de um equalizador de canal é “desfazer” o efeito do canal.</a:t>
            </a:r>
          </a:p>
          <a:p>
            <a:endParaRPr lang="pt-BR" noProof="0" dirty="0" smtClean="0"/>
          </a:p>
          <a:p>
            <a:r>
              <a:rPr lang="pt-BR" noProof="0" dirty="0" smtClean="0"/>
              <a:t>Isso fará com que o olho se abra e sejamos capazes de recuperar o sinal com uma menor taxa de erro</a:t>
            </a:r>
            <a:r>
              <a:rPr lang="pt-BR" baseline="0" noProof="0" dirty="0" smtClean="0"/>
              <a:t> de bit.</a:t>
            </a:r>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16</a:t>
            </a:fld>
            <a:endParaRPr lang="pt-BR"/>
          </a:p>
        </p:txBody>
      </p:sp>
    </p:spTree>
    <p:extLst>
      <p:ext uri="{BB962C8B-B14F-4D97-AF65-F5344CB8AC3E}">
        <p14:creationId xmlns:p14="http://schemas.microsoft.com/office/powerpoint/2010/main" val="764040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Já</a:t>
            </a:r>
            <a:r>
              <a:rPr lang="pt-BR" baseline="0" dirty="0" smtClean="0"/>
              <a:t> sabemos que</a:t>
            </a:r>
            <a:r>
              <a:rPr lang="pt-BR" dirty="0" smtClean="0"/>
              <a:t> podemos expressar</a:t>
            </a:r>
            <a:r>
              <a:rPr lang="pt-BR" baseline="0" dirty="0" smtClean="0"/>
              <a:t> qualquer sinal de entrada de um sistema discreto como uma soma de impulsos escalados e deslocados no tempo.</a:t>
            </a:r>
          </a:p>
          <a:p>
            <a:endParaRPr lang="pt-BR" baseline="0" dirty="0" smtClean="0"/>
          </a:p>
          <a:p>
            <a:r>
              <a:rPr lang="pt-BR" baseline="0" dirty="0" smtClean="0"/>
              <a:t>Conhecendo a RESPOSTA AO IMPULSO do sistema, podemos então calcular a saída pela soma das RESPOSTAS AO IMPULSO escalados e deslocados no tempo. Esta operação é conhecida por CONVOLUÇÃO.</a:t>
            </a:r>
          </a:p>
          <a:p>
            <a:endParaRPr lang="pt-BR" baseline="0" dirty="0" smtClean="0"/>
          </a:p>
          <a:p>
            <a:r>
              <a:rPr lang="pt-BR" baseline="0" dirty="0" smtClean="0"/>
              <a:t>Agora, infelizmente, não é assim tão fácil de se reverter o processo, ou seja conhecendo o sinal de saída calcular o sinal de entrada.</a:t>
            </a:r>
          </a:p>
          <a:p>
            <a:r>
              <a:rPr lang="pt-BR" baseline="0" dirty="0" smtClean="0"/>
              <a:t>Isso no domínio do tempo...</a:t>
            </a:r>
          </a:p>
          <a:p>
            <a:endParaRPr lang="pt-BR" baseline="0" dirty="0" smtClean="0"/>
          </a:p>
          <a:p>
            <a:r>
              <a:rPr lang="pt-BR" baseline="0" dirty="0" smtClean="0"/>
              <a:t>E no domínio da frequência?</a:t>
            </a: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17</a:t>
            </a:fld>
            <a:endParaRPr lang="pt-BR"/>
          </a:p>
        </p:txBody>
      </p:sp>
    </p:spTree>
    <p:extLst>
      <p:ext uri="{BB962C8B-B14F-4D97-AF65-F5344CB8AC3E}">
        <p14:creationId xmlns:p14="http://schemas.microsoft.com/office/powerpoint/2010/main" val="149297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Usando a transformada discreta</a:t>
            </a:r>
            <a:r>
              <a:rPr lang="pt-BR" baseline="0" dirty="0" smtClean="0"/>
              <a:t> de Fourier, podemos obter o ESPECTRO do sinal de entrada.</a:t>
            </a:r>
          </a:p>
          <a:p>
            <a:endParaRPr lang="pt-BR" baseline="0" dirty="0" smtClean="0"/>
          </a:p>
          <a:p>
            <a:r>
              <a:rPr lang="pt-BR" baseline="0" dirty="0" smtClean="0"/>
              <a:t>Como já vimos, o ESPECTRO DO SINAL DE ENTRADA é então ponderado pela RESPOSTA EM FREQUÊNCIA do canal, resultando no ESPECTRO DO SINAL DE SAÍDA, ou seja, Y = </a:t>
            </a:r>
            <a:r>
              <a:rPr lang="pt-BR" sz="1200" b="0" spc="-5" dirty="0" smtClean="0">
                <a:latin typeface="Source Sans Pro Semibold" panose="020B0603030403020204" pitchFamily="34" charset="0"/>
                <a:ea typeface="Source Sans Pro Semibold" panose="020B0603030403020204" pitchFamily="34" charset="0"/>
                <a:cs typeface="Verdana"/>
              </a:rPr>
              <a:t>X ⋅ </a:t>
            </a:r>
            <a:r>
              <a:rPr lang="pt-BR" sz="1200" spc="-5" dirty="0" smtClean="0">
                <a:latin typeface="Source Sans Pro Semibold" panose="020B0603030403020204" pitchFamily="34" charset="0"/>
                <a:ea typeface="Source Sans Pro Semibold" panose="020B0603030403020204" pitchFamily="34" charset="0"/>
                <a:cs typeface="Verdana"/>
              </a:rPr>
              <a:t>H,</a:t>
            </a:r>
            <a:r>
              <a:rPr lang="pt-BR" sz="1200" spc="-5" baseline="0" dirty="0" smtClean="0">
                <a:latin typeface="Source Sans Pro Semibold" panose="020B0603030403020204" pitchFamily="34" charset="0"/>
                <a:ea typeface="Source Sans Pro Semibold" panose="020B0603030403020204" pitchFamily="34" charset="0"/>
                <a:cs typeface="Verdana"/>
              </a:rPr>
              <a:t> a simples multiplicação dos coeficientes.</a:t>
            </a:r>
          </a:p>
          <a:p>
            <a:endParaRPr lang="pt-BR" sz="1200" spc="-5" baseline="0" dirty="0" smtClean="0">
              <a:latin typeface="Source Sans Pro Semibold" panose="020B0603030403020204" pitchFamily="34" charset="0"/>
              <a:ea typeface="Source Sans Pro Semibold" panose="020B0603030403020204" pitchFamily="34" charset="0"/>
              <a:cs typeface="Verdana"/>
            </a:endParaRPr>
          </a:p>
          <a:p>
            <a:r>
              <a:rPr lang="pt-BR" sz="1200" spc="-5" baseline="0" dirty="0" smtClean="0">
                <a:latin typeface="Source Sans Pro Semibold" panose="020B0603030403020204" pitchFamily="34" charset="0"/>
                <a:ea typeface="Source Sans Pro Semibold" panose="020B0603030403020204" pitchFamily="34" charset="0"/>
                <a:cs typeface="Verdana"/>
              </a:rPr>
              <a:t>Agora, sabendo qua é o Sinal de saída e seu espectro, como posso obter uma estimativa do sinal de entrada?</a:t>
            </a:r>
            <a:endParaRPr lang="pt-BR" sz="1200" spc="-5" dirty="0" smtClean="0">
              <a:latin typeface="Source Sans Pro Semibold" panose="020B0603030403020204" pitchFamily="34" charset="0"/>
              <a:ea typeface="Source Sans Pro Semibold" panose="020B0603030403020204" pitchFamily="34" charset="0"/>
              <a:cs typeface="Verdana"/>
            </a:endParaRPr>
          </a:p>
        </p:txBody>
      </p:sp>
      <p:sp>
        <p:nvSpPr>
          <p:cNvPr id="4" name="Slide Number Placeholder 3"/>
          <p:cNvSpPr>
            <a:spLocks noGrp="1"/>
          </p:cNvSpPr>
          <p:nvPr>
            <p:ph type="sldNum" sz="quarter" idx="10"/>
          </p:nvPr>
        </p:nvSpPr>
        <p:spPr/>
        <p:txBody>
          <a:bodyPr/>
          <a:lstStyle/>
          <a:p>
            <a:fld id="{8BCDFD4D-59EF-46F1-A6F1-29E7148D6EDA}" type="slidenum">
              <a:rPr lang="pt-BR" smtClean="0"/>
              <a:pPr/>
              <a:t>18</a:t>
            </a:fld>
            <a:endParaRPr lang="pt-BR"/>
          </a:p>
        </p:txBody>
      </p:sp>
    </p:spTree>
    <p:extLst>
      <p:ext uri="{BB962C8B-B14F-4D97-AF65-F5344CB8AC3E}">
        <p14:creationId xmlns:p14="http://schemas.microsoft.com/office/powerpoint/2010/main" val="2352171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Basta olhar que para cada frequência normalizada </a:t>
            </a:r>
            <a:r>
              <a:rPr lang="pt-BR" baseline="0" dirty="0" smtClean="0"/>
              <a:t>Y = </a:t>
            </a:r>
            <a:r>
              <a:rPr lang="pt-BR" sz="1200" b="0" spc="-5" dirty="0" smtClean="0">
                <a:latin typeface="Source Sans Pro Semibold" panose="020B0603030403020204" pitchFamily="34" charset="0"/>
                <a:ea typeface="Source Sans Pro Semibold" panose="020B0603030403020204" pitchFamily="34" charset="0"/>
                <a:cs typeface="Verdana"/>
              </a:rPr>
              <a:t>X ⋅ </a:t>
            </a:r>
            <a:r>
              <a:rPr lang="pt-BR" sz="1200" spc="-5" dirty="0" smtClean="0">
                <a:latin typeface="Source Sans Pro Semibold" panose="020B0603030403020204" pitchFamily="34" charset="0"/>
                <a:ea typeface="Source Sans Pro Semibold" panose="020B0603030403020204" pitchFamily="34" charset="0"/>
                <a:cs typeface="Verdana"/>
              </a:rPr>
              <a:t>H, logo, para eu achar X, basta eu calcular X = Y/H para cada uma das frequências.</a:t>
            </a:r>
          </a:p>
          <a:p>
            <a:endParaRPr lang="pt-BR" sz="1200" spc="-5" dirty="0" smtClean="0">
              <a:latin typeface="Source Sans Pro Semibold" panose="020B0603030403020204" pitchFamily="34" charset="0"/>
              <a:ea typeface="Source Sans Pro Semibold" panose="020B0603030403020204" pitchFamily="34" charset="0"/>
            </a:endParaRPr>
          </a:p>
          <a:p>
            <a:r>
              <a:rPr lang="pt-BR" sz="1200" spc="-5" dirty="0" smtClean="0">
                <a:latin typeface="Source Sans Pro Semibold" panose="020B0603030403020204" pitchFamily="34" charset="0"/>
                <a:ea typeface="Source Sans Pro Semibold" panose="020B0603030403020204" pitchFamily="34" charset="0"/>
              </a:rPr>
              <a:t>Ou seja,</a:t>
            </a:r>
            <a:r>
              <a:rPr lang="pt-BR" sz="1200" spc="-5" baseline="0" dirty="0" smtClean="0">
                <a:latin typeface="Source Sans Pro Semibold" panose="020B0603030403020204" pitchFamily="34" charset="0"/>
                <a:ea typeface="Source Sans Pro Semibold" panose="020B0603030403020204" pitchFamily="34" charset="0"/>
              </a:rPr>
              <a:t> a RESPOSTA EM FREQUÊNCIA do meu equalizador deve ser o inverso da FRF do meu canal.</a:t>
            </a:r>
          </a:p>
          <a:p>
            <a:r>
              <a:rPr lang="pt-BR" sz="1200" spc="-5" baseline="0" dirty="0" smtClean="0">
                <a:latin typeface="Source Sans Pro Semibold" panose="020B0603030403020204" pitchFamily="34" charset="0"/>
                <a:ea typeface="Source Sans Pro Semibold" panose="020B0603030403020204" pitchFamily="34" charset="0"/>
              </a:rPr>
              <a:t>Viram como ficou fácil projetar o equalizador no DOMÍNIO DA FREQUÊNCIA?</a:t>
            </a:r>
          </a:p>
          <a:p>
            <a:endParaRPr lang="pt-BR" sz="1200" spc="-5" baseline="0" dirty="0" smtClean="0">
              <a:latin typeface="Source Sans Pro Semibold" panose="020B0603030403020204" pitchFamily="34" charset="0"/>
              <a:ea typeface="Source Sans Pro Semibold" panose="020B06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spc="-5" baseline="0" dirty="0" smtClean="0">
                <a:latin typeface="Source Sans Pro Semibold" panose="020B0603030403020204" pitchFamily="34" charset="0"/>
                <a:ea typeface="Source Sans Pro Semibold" panose="020B0603030403020204" pitchFamily="34" charset="0"/>
              </a:rPr>
              <a:t>Como já falei na aula passada, a Transformada de Fourier é</a:t>
            </a:r>
            <a:r>
              <a:rPr lang="pt-BR" dirty="0" smtClean="0">
                <a:solidFill>
                  <a:schemeClr val="tx1"/>
                </a:solidFill>
              </a:rPr>
              <a:t> apenas uma maneira diferente de expressar o mesmo sinal</a:t>
            </a:r>
            <a:r>
              <a:rPr lang="pt-BR" baseline="0" dirty="0" smtClean="0">
                <a:solidFill>
                  <a:schemeClr val="tx1"/>
                </a:solidFill>
              </a:rPr>
              <a:t> e que permite calcular algumas operações de maneira mais fácil, como a equalização de um canal via a simples inversão da sua RESPOSTA EM FREQUÊNCIA.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solidFill>
                  <a:schemeClr val="tx1"/>
                </a:solidFill>
              </a:rPr>
              <a:t>Dado então que eu conheça a FRF do canal e consiga projetar um equalizador para este canal, qual o efeito que podemos esperar do equalizador sobre o meu sistema?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solidFill>
                  <a:schemeClr val="tx1"/>
                </a:solidFill>
              </a:rPr>
              <a:t>Vamos olhar como o EQUALIZADOR altera o diagrama de olho.</a:t>
            </a:r>
            <a:endParaRPr lang="pt-BR" dirty="0" smtClean="0">
              <a:solidFill>
                <a:schemeClr val="tx1"/>
              </a:solidFill>
            </a:endParaRPr>
          </a:p>
          <a:p>
            <a:endParaRPr lang="pt-BR" sz="1200" spc="-5" baseline="0" dirty="0" smtClean="0">
              <a:latin typeface="Source Sans Pro Semibold" panose="020B0603030403020204" pitchFamily="34" charset="0"/>
              <a:ea typeface="Source Sans Pro Semibold" panose="020B0603030403020204" pitchFamily="34" charset="0"/>
            </a:endParaRPr>
          </a:p>
          <a:p>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19</a:t>
            </a:fld>
            <a:endParaRPr lang="pt-BR"/>
          </a:p>
        </p:txBody>
      </p:sp>
    </p:spTree>
    <p:extLst>
      <p:ext uri="{BB962C8B-B14F-4D97-AF65-F5344CB8AC3E}">
        <p14:creationId xmlns:p14="http://schemas.microsoft.com/office/powerpoint/2010/main" val="354803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Imaginem</a:t>
            </a:r>
            <a:r>
              <a:rPr lang="pt-BR" baseline="0" noProof="0" dirty="0" smtClean="0"/>
              <a:t> que eu conheça perfeitamente a RESPOSTA EM FREQUÊNCIA do meu canal.</a:t>
            </a:r>
          </a:p>
          <a:p>
            <a:endParaRPr lang="pt-BR" baseline="0" noProof="0" dirty="0" smtClean="0"/>
          </a:p>
          <a:p>
            <a:r>
              <a:rPr lang="pt-BR" baseline="0" noProof="0" dirty="0" smtClean="0"/>
              <a:t>Sendo assim, eu consigo projetar um equalizador perfeito, que consegue, neste caso ideal, anular o efeito da distorção no canal, e me retorna um diagrama de olho com máxima abertura.</a:t>
            </a:r>
          </a:p>
          <a:p>
            <a:endParaRPr lang="pt-BR" baseline="0" noProof="0" dirty="0" smtClean="0"/>
          </a:p>
          <a:p>
            <a:r>
              <a:rPr lang="pt-BR" baseline="0" noProof="0" dirty="0" smtClean="0"/>
              <a:t>Mas, em geral, não conhecemos a FRF do canal de antemão.</a:t>
            </a:r>
          </a:p>
          <a:p>
            <a:r>
              <a:rPr lang="pt-BR" baseline="0" noProof="0" dirty="0" smtClean="0"/>
              <a:t>O que acabamos fazendo é estimar esta FRF, por exemplo pegando a resposta do sistema a um sinal conhecido e aí dividindo o espectro do sinal de saída pelo espectro do sinal de entrada.</a:t>
            </a:r>
          </a:p>
          <a:p>
            <a:endParaRPr lang="pt-BR" baseline="0" noProof="0" dirty="0" smtClean="0"/>
          </a:p>
          <a:p>
            <a:r>
              <a:rPr lang="pt-BR" baseline="0" noProof="0" dirty="0" smtClean="0"/>
              <a:t>Neste caso, (CLICK)...</a:t>
            </a:r>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20</a:t>
            </a:fld>
            <a:endParaRPr lang="pt-BR"/>
          </a:p>
        </p:txBody>
      </p:sp>
    </p:spTree>
    <p:extLst>
      <p:ext uri="{BB962C8B-B14F-4D97-AF65-F5344CB8AC3E}">
        <p14:creationId xmlns:p14="http://schemas.microsoft.com/office/powerpoint/2010/main" val="3751157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OBS: mesma </a:t>
            </a:r>
            <a:r>
              <a:rPr lang="pt-BR" noProof="0" dirty="0" err="1" smtClean="0"/>
              <a:t>obs</a:t>
            </a:r>
            <a:r>
              <a:rPr lang="pt-BR" noProof="0" dirty="0" smtClean="0"/>
              <a:t> acima</a:t>
            </a:r>
          </a:p>
          <a:p>
            <a:endParaRPr lang="pt-BR" noProof="0" dirty="0" smtClean="0"/>
          </a:p>
          <a:p>
            <a:r>
              <a:rPr lang="pt-BR" noProof="0" dirty="0" smtClean="0"/>
              <a:t>Vamos assumir que eu conheço perfeitamente a FRF do canal (continuamos usando um modelo de filtro passa-baixas para o canal).</a:t>
            </a:r>
          </a:p>
          <a:p>
            <a:r>
              <a:rPr lang="pt-BR" noProof="0" dirty="0" smtClean="0"/>
              <a:t>E vamos</a:t>
            </a:r>
            <a:r>
              <a:rPr lang="pt-BR" baseline="0" noProof="0" dirty="0" smtClean="0"/>
              <a:t> adicionar um pouco de ruído ao sinal, como podemos ver no diagrama da ESQUERDA.</a:t>
            </a:r>
          </a:p>
          <a:p>
            <a:endParaRPr lang="pt-BR" noProof="0" dirty="0" smtClean="0"/>
          </a:p>
          <a:p>
            <a:r>
              <a:rPr lang="pt-BR" noProof="0" dirty="0" smtClean="0"/>
              <a:t>Após aplicar a equalização do canal</a:t>
            </a:r>
            <a:r>
              <a:rPr lang="pt-BR" baseline="0" noProof="0" dirty="0" smtClean="0"/>
              <a:t> notamos que, e</a:t>
            </a:r>
            <a:r>
              <a:rPr lang="pt-BR" noProof="0" dirty="0" smtClean="0"/>
              <a:t>mbora a equalização tenha “aberto” a largura dos olhos, ela também aumentou o tamanho do ruído, “fechando” a altura dos olhos. Podemos dizer que a equalização PIOROU</a:t>
            </a:r>
            <a:r>
              <a:rPr lang="pt-BR" baseline="0" noProof="0" dirty="0" smtClean="0"/>
              <a:t> o processo de recuperção dos bits.</a:t>
            </a:r>
            <a:endParaRPr lang="pt-BR" noProof="0" dirty="0" smtClean="0"/>
          </a:p>
          <a:p>
            <a:endParaRPr lang="pt-BR" noProof="0" dirty="0" smtClean="0"/>
          </a:p>
          <a:p>
            <a:r>
              <a:rPr lang="pt-BR" noProof="0" dirty="0" smtClean="0"/>
              <a:t>Isso nos mostra que</a:t>
            </a:r>
            <a:r>
              <a:rPr lang="pt-BR" baseline="0" noProof="0" dirty="0" smtClean="0"/>
              <a:t> precisamos ter cuidado cuidado com o ruído aditivo do canal.</a:t>
            </a:r>
          </a:p>
          <a:p>
            <a:r>
              <a:rPr lang="pt-BR" baseline="0" noProof="0" dirty="0" smtClean="0"/>
              <a:t>Este será o assunto da nossa próxima aula.</a:t>
            </a:r>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21</a:t>
            </a:fld>
            <a:endParaRPr lang="pt-BR"/>
          </a:p>
        </p:txBody>
      </p:sp>
    </p:spTree>
    <p:extLst>
      <p:ext uri="{BB962C8B-B14F-4D97-AF65-F5344CB8AC3E}">
        <p14:creationId xmlns:p14="http://schemas.microsoft.com/office/powerpoint/2010/main" val="1615181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22</a:t>
            </a:fld>
            <a:endParaRPr lang="pt-BR"/>
          </a:p>
        </p:txBody>
      </p:sp>
    </p:spTree>
    <p:extLst>
      <p:ext uri="{BB962C8B-B14F-4D97-AF65-F5344CB8AC3E}">
        <p14:creationId xmlns:p14="http://schemas.microsoft.com/office/powerpoint/2010/main" val="119435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para facilitar</a:t>
            </a:r>
            <a:r>
              <a:rPr lang="pt-BR" baseline="0" dirty="0" smtClean="0"/>
              <a:t> a visualização, vamos representar a onda como se fosse uma onda contínua.</a:t>
            </a:r>
          </a:p>
          <a:p>
            <a:endParaRPr lang="pt-BR" baseline="0" dirty="0" smtClean="0"/>
          </a:p>
          <a:p>
            <a:r>
              <a:rPr lang="pt-BR" baseline="0" dirty="0" smtClean="0"/>
              <a:t>Em AZUL temos a forma de onda da ENTRADA, codificada com 8, 4 e 2 AMOSTRAS POR BIT.</a:t>
            </a: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t>2</a:t>
            </a:fld>
            <a:endParaRPr lang="pt-BR"/>
          </a:p>
        </p:txBody>
      </p:sp>
    </p:spTree>
    <p:extLst>
      <p:ext uri="{BB962C8B-B14F-4D97-AF65-F5344CB8AC3E}">
        <p14:creationId xmlns:p14="http://schemas.microsoft.com/office/powerpoint/2010/main" val="63193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Em preto vemos a SAÍDA</a:t>
            </a:r>
            <a:r>
              <a:rPr lang="pt-BR" baseline="0" dirty="0" smtClean="0"/>
              <a:t> de um canal modelado como um filtro passa-baixas.</a:t>
            </a:r>
          </a:p>
          <a:p>
            <a:endParaRPr lang="pt-BR" baseline="0" dirty="0" smtClean="0"/>
          </a:p>
          <a:p>
            <a:r>
              <a:rPr lang="pt-BR" baseline="0" dirty="0" smtClean="0"/>
              <a:t>Mais uma vez, podemos entender transições rápidas no tempo implicam em componentes de alta frequência, que neste caso são filtrados pelo canal, resultando em um sinal de saída SUAVIZADO ou ATRASADO.</a:t>
            </a: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t>3</a:t>
            </a:fld>
            <a:endParaRPr lang="pt-BR"/>
          </a:p>
        </p:txBody>
      </p:sp>
    </p:spTree>
    <p:extLst>
      <p:ext uri="{BB962C8B-B14F-4D97-AF65-F5344CB8AC3E}">
        <p14:creationId xmlns:p14="http://schemas.microsoft.com/office/powerpoint/2010/main" val="1525303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 RECEPTOR,</a:t>
            </a:r>
            <a:r>
              <a:rPr lang="pt-BR" baseline="0" dirty="0" smtClean="0"/>
              <a:t> para recuperar a minha sequência de bits originais, defino um limiar e digo que recebi um “1” se no fim do período de bit o valor da onda está acima deste limiar, e “0” caso contrário.</a:t>
            </a:r>
          </a:p>
          <a:p>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Para as</a:t>
            </a:r>
            <a:r>
              <a:rPr lang="pt-BR" baseline="0" dirty="0" smtClean="0"/>
              <a:t> codificações com 8 e 4 AMOSTRAS POR BIT, consigo recuperar a sequência de bits original.</a:t>
            </a:r>
          </a:p>
          <a:p>
            <a:endParaRPr lang="pt-BR" dirty="0" smtClean="0"/>
          </a:p>
          <a:p>
            <a:r>
              <a:rPr lang="pt-BR" dirty="0" smtClean="0"/>
              <a:t>Mas para 2 APB,</a:t>
            </a:r>
            <a:r>
              <a:rPr lang="pt-BR" baseline="0" dirty="0" smtClean="0"/>
              <a:t> (</a:t>
            </a:r>
            <a:r>
              <a:rPr lang="pt-BR" dirty="0" smtClean="0"/>
              <a:t>CLICK)</a:t>
            </a: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t>4</a:t>
            </a:fld>
            <a:endParaRPr lang="pt-BR"/>
          </a:p>
        </p:txBody>
      </p:sp>
    </p:spTree>
    <p:extLst>
      <p:ext uri="{BB962C8B-B14F-4D97-AF65-F5344CB8AC3E}">
        <p14:creationId xmlns:p14="http://schemas.microsoft.com/office/powerpoint/2010/main" val="143478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aseline="0" dirty="0" smtClean="0"/>
              <a:t>Verifico, neste caso, a presença de duas situações onde ocorreu um ERRO RECUPERAÇÃO DE BIT, ou ERRO DE BIT para o sinal com menor TEMPO DE BIT (ou maior TAXA DE BIT).</a:t>
            </a:r>
          </a:p>
          <a:p>
            <a:endParaRPr lang="pt-BR" baseline="0" dirty="0" smtClean="0"/>
          </a:p>
          <a:p>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t>5</a:t>
            </a:fld>
            <a:endParaRPr lang="pt-BR"/>
          </a:p>
        </p:txBody>
      </p:sp>
    </p:spTree>
    <p:extLst>
      <p:ext uri="{BB962C8B-B14F-4D97-AF65-F5344CB8AC3E}">
        <p14:creationId xmlns:p14="http://schemas.microsoft.com/office/powerpoint/2010/main" val="208465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aseline="0" noProof="0" dirty="0" smtClean="0"/>
              <a:t>Quando ocorre INTERFERÊNCIA INTERSIMBÓLICA (ISI), a</a:t>
            </a:r>
            <a:r>
              <a:rPr lang="pt-BR" noProof="0" dirty="0" smtClean="0"/>
              <a:t> resposta a um bit “zero” ou “um” depende de quais bits foram transmitidos antes dele, devido ao tempo que leva para o canal responder a uma transição.</a:t>
            </a:r>
          </a:p>
          <a:p>
            <a:endParaRPr lang="pt-BR" noProof="0" dirty="0" smtClean="0"/>
          </a:p>
          <a:p>
            <a:r>
              <a:rPr lang="pt-BR" noProof="0" dirty="0" smtClean="0"/>
              <a:t>Vejamos alguns exemplos...</a:t>
            </a:r>
          </a:p>
          <a:p>
            <a:endParaRPr lang="pt-BR" noProof="0" dirty="0" smtClean="0"/>
          </a:p>
          <a:p>
            <a:r>
              <a:rPr lang="pt-BR" noProof="0" dirty="0" smtClean="0"/>
              <a:t>É intuitivo dizer que queremos que a (ISI) seja a menor possível,</a:t>
            </a:r>
            <a:r>
              <a:rPr lang="pt-BR" baseline="0" noProof="0" dirty="0" smtClean="0"/>
              <a:t> já que i</a:t>
            </a:r>
            <a:r>
              <a:rPr lang="pt-BR" noProof="0" dirty="0" smtClean="0"/>
              <a:t>sso torna a resposta a cada bit mais PREVISÍVEL.</a:t>
            </a:r>
          </a:p>
          <a:p>
            <a:endParaRPr lang="pt-BR" noProof="0" dirty="0" smtClean="0"/>
          </a:p>
          <a:p>
            <a:r>
              <a:rPr lang="pt-BR" noProof="0" dirty="0" smtClean="0"/>
              <a:t>Para reduzir o ISI, podemos</a:t>
            </a:r>
          </a:p>
          <a:p>
            <a:pPr marL="171450" indent="-171450">
              <a:buFont typeface="Arial" panose="020B0604020202020204" pitchFamily="34" charset="0"/>
              <a:buChar char="•"/>
            </a:pPr>
            <a:r>
              <a:rPr lang="pt-BR" noProof="0" dirty="0" smtClean="0"/>
              <a:t>diminuir o TEMPO DE ESTABILIZAÇÃO do canal, por exemplo, com componentes eletrônicos mais rápidos</a:t>
            </a:r>
          </a:p>
          <a:p>
            <a:pPr marL="628650" lvl="1" indent="-171450">
              <a:buFont typeface="Arial" panose="020B0604020202020204" pitchFamily="34" charset="0"/>
              <a:buChar char="•"/>
            </a:pPr>
            <a:r>
              <a:rPr lang="pt-BR" noProof="0" dirty="0" smtClean="0"/>
              <a:t>Isto</a:t>
            </a:r>
            <a:r>
              <a:rPr lang="pt-BR" baseline="0" noProof="0" dirty="0" smtClean="0"/>
              <a:t> aumentará custos ou pode nem mesmo ser possível.</a:t>
            </a:r>
          </a:p>
          <a:p>
            <a:pPr marL="171450" lvl="0" indent="-171450">
              <a:buFont typeface="Arial" panose="020B0604020202020204" pitchFamily="34" charset="0"/>
              <a:buChar char="•"/>
            </a:pPr>
            <a:r>
              <a:rPr lang="pt-BR" noProof="0" dirty="0" smtClean="0"/>
              <a:t>Aumentar o tempo de bit (APB)</a:t>
            </a:r>
          </a:p>
          <a:p>
            <a:pPr marL="628650" lvl="1" indent="-171450">
              <a:buFont typeface="Arial" panose="020B0604020202020204" pitchFamily="34" charset="0"/>
              <a:buChar char="•"/>
            </a:pPr>
            <a:r>
              <a:rPr lang="pt-BR" noProof="0" dirty="0" smtClean="0"/>
              <a:t>Isso</a:t>
            </a:r>
            <a:r>
              <a:rPr lang="pt-BR" baseline="0" noProof="0" dirty="0" smtClean="0"/>
              <a:t> irá reduzir minha</a:t>
            </a:r>
            <a:r>
              <a:rPr lang="pt-BR" noProof="0" dirty="0" smtClean="0"/>
              <a:t> TAXA DE BITS</a:t>
            </a:r>
          </a:p>
          <a:p>
            <a:pPr marL="171450" lvl="0" indent="-171450">
              <a:buFont typeface="Arial" panose="020B0604020202020204" pitchFamily="34" charset="0"/>
              <a:buChar char="•"/>
            </a:pPr>
            <a:r>
              <a:rPr lang="pt-BR" noProof="0" dirty="0" smtClean="0"/>
              <a:t>Equalizar o canal (que é o que</a:t>
            </a:r>
            <a:r>
              <a:rPr lang="pt-BR" baseline="0" noProof="0" dirty="0" smtClean="0"/>
              <a:t> veremos a seguir).</a:t>
            </a:r>
          </a:p>
          <a:p>
            <a:pPr marL="171450" lvl="0" indent="-171450">
              <a:buFont typeface="Arial" panose="020B0604020202020204" pitchFamily="34" charset="0"/>
              <a:buChar char="•"/>
            </a:pPr>
            <a:endParaRPr lang="pt-BR" baseline="0" noProof="0" dirty="0" smtClean="0"/>
          </a:p>
          <a:p>
            <a:pPr marL="0" lvl="0" indent="0">
              <a:buFont typeface="Arial" panose="020B0604020202020204" pitchFamily="34" charset="0"/>
              <a:buNone/>
            </a:pPr>
            <a:r>
              <a:rPr lang="pt-BR" baseline="0" noProof="0" dirty="0" smtClean="0"/>
              <a:t>Portanto, o que vemos é que a interferência intersimbólica, significa é que temos um grande número de diferentes respostas possíveis para “0” e “1”, dependendo dos bits enviados anteriormente.</a:t>
            </a:r>
          </a:p>
          <a:p>
            <a:pPr marL="0" lvl="0" indent="0">
              <a:buFont typeface="Arial" panose="020B0604020202020204" pitchFamily="34" charset="0"/>
              <a:buNone/>
            </a:pPr>
            <a:r>
              <a:rPr lang="pt-BR" baseline="0" noProof="0" dirty="0" smtClean="0"/>
              <a:t>Uma maneira mais fácil de visualizar o efeito do ISI, desenvolvida pelos engenheiros é o diagrama de olho.</a:t>
            </a:r>
          </a:p>
        </p:txBody>
      </p:sp>
      <p:sp>
        <p:nvSpPr>
          <p:cNvPr id="4" name="Slide Number Placeholder 3"/>
          <p:cNvSpPr>
            <a:spLocks noGrp="1"/>
          </p:cNvSpPr>
          <p:nvPr>
            <p:ph type="sldNum" sz="quarter" idx="10"/>
          </p:nvPr>
        </p:nvSpPr>
        <p:spPr/>
        <p:txBody>
          <a:bodyPr/>
          <a:lstStyle/>
          <a:p>
            <a:fld id="{8BCDFD4D-59EF-46F1-A6F1-29E7148D6EDA}" type="slidenum">
              <a:rPr lang="pt-BR" smtClean="0"/>
              <a:pPr/>
              <a:t>6</a:t>
            </a:fld>
            <a:endParaRPr lang="pt-BR"/>
          </a:p>
        </p:txBody>
      </p:sp>
    </p:spTree>
    <p:extLst>
      <p:ext uri="{BB962C8B-B14F-4D97-AF65-F5344CB8AC3E}">
        <p14:creationId xmlns:p14="http://schemas.microsoft.com/office/powerpoint/2010/main" val="427135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Um diagrama de olho resume o efeito da interferência intersimbólica, mostrando todas as respostas a “zeros” e “uns” simultaneamente.</a:t>
            </a:r>
          </a:p>
          <a:p>
            <a:endParaRPr lang="pt-BR" dirty="0" smtClean="0"/>
          </a:p>
          <a:p>
            <a:r>
              <a:rPr lang="pt-BR" dirty="0" smtClean="0"/>
              <a:t>Geramos um diagrama de olho sobrepondo gráficos da resposta do canal por dois tempos de bit.</a:t>
            </a:r>
          </a:p>
          <a:p>
            <a:endParaRPr lang="pt-BR" dirty="0" smtClean="0"/>
          </a:p>
          <a:p>
            <a:r>
              <a:rPr lang="pt-BR" dirty="0" smtClean="0"/>
              <a:t>Vamos</a:t>
            </a:r>
            <a:r>
              <a:rPr lang="pt-BR" baseline="0" dirty="0" smtClean="0"/>
              <a:t> ver como isso pode ser feito.</a:t>
            </a:r>
          </a:p>
          <a:p>
            <a:r>
              <a:rPr lang="pt-BR" baseline="0" dirty="0" smtClean="0"/>
              <a:t>Para dar mais realismo, adicionamos também ruído ao sinal. Não se preocupem, veremos mais sobre isso na próxima semana.</a:t>
            </a: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7</a:t>
            </a:fld>
            <a:endParaRPr lang="pt-BR"/>
          </a:p>
        </p:txBody>
      </p:sp>
    </p:spTree>
    <p:extLst>
      <p:ext uri="{BB962C8B-B14F-4D97-AF65-F5344CB8AC3E}">
        <p14:creationId xmlns:p14="http://schemas.microsoft.com/office/powerpoint/2010/main" val="30676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notem</a:t>
            </a:r>
            <a:r>
              <a:rPr lang="pt-BR" baseline="0" dirty="0" smtClean="0"/>
              <a:t> que começamos a visualizar nossos olhos aqui.</a:t>
            </a:r>
          </a:p>
          <a:p>
            <a:endParaRPr lang="pt-BR" baseline="0" dirty="0" smtClean="0"/>
          </a:p>
          <a:p>
            <a:r>
              <a:rPr lang="pt-BR" baseline="0" dirty="0" smtClean="0"/>
              <a:t>E o que queremos é que este OLHO esteja o mais ABERTO possível.</a:t>
            </a:r>
          </a:p>
          <a:p>
            <a:endParaRPr lang="pt-BR" baseline="0" dirty="0" smtClean="0"/>
          </a:p>
          <a:p>
            <a:r>
              <a:rPr lang="pt-BR" baseline="0" dirty="0" smtClean="0"/>
              <a:t>O que significa isto?</a:t>
            </a: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13</a:t>
            </a:fld>
            <a:endParaRPr lang="pt-BR"/>
          </a:p>
        </p:txBody>
      </p:sp>
    </p:spTree>
    <p:extLst>
      <p:ext uri="{BB962C8B-B14F-4D97-AF65-F5344CB8AC3E}">
        <p14:creationId xmlns:p14="http://schemas.microsoft.com/office/powerpoint/2010/main" val="3992371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aseline="0" dirty="0" smtClean="0"/>
              <a:t>O RECEPTOR geralmente amostra o BIT no fim do tempo de bit, neste caso, em n = 10 – 1 = 9.</a:t>
            </a:r>
          </a:p>
          <a:p>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t>Logo, eu quero que </a:t>
            </a:r>
            <a:r>
              <a:rPr lang="pt-BR" dirty="0" smtClean="0"/>
              <a:t>tanto a sua ALTURA</a:t>
            </a:r>
            <a:r>
              <a:rPr lang="pt-BR" baseline="0" dirty="0" smtClean="0"/>
              <a:t> quanto a sua LARGURA  neste ponto sejam as maiores possíveis.</a:t>
            </a:r>
          </a:p>
          <a:p>
            <a:endParaRPr lang="pt-BR" baseline="0" dirty="0" smtClean="0"/>
          </a:p>
          <a:p>
            <a:r>
              <a:rPr lang="pt-BR" baseline="0" dirty="0" smtClean="0"/>
              <a:t>Vejamos um exemplo de quando o olho está bem aberto...</a:t>
            </a: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14</a:t>
            </a:fld>
            <a:endParaRPr lang="pt-BR"/>
          </a:p>
        </p:txBody>
      </p:sp>
    </p:spTree>
    <p:extLst>
      <p:ext uri="{BB962C8B-B14F-4D97-AF65-F5344CB8AC3E}">
        <p14:creationId xmlns:p14="http://schemas.microsoft.com/office/powerpoint/2010/main" val="49942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58800" y="666000"/>
            <a:ext cx="10890000" cy="1731600"/>
          </a:xfrm>
        </p:spPr>
        <p:txBody>
          <a:bodyPr anchor="t"/>
          <a:lstStyle>
            <a:lvl1pPr algn="l">
              <a:defRPr sz="5400" cap="all" baseline="0"/>
            </a:lvl1pPr>
          </a:lstStyle>
          <a:p>
            <a:r>
              <a:rPr lang="pt-BR" dirty="0" smtClean="0"/>
              <a:t>NOME DA DISCIPLINA  </a:t>
            </a:r>
            <a:br>
              <a:rPr lang="pt-BR" dirty="0" smtClean="0"/>
            </a:br>
            <a:r>
              <a:rPr lang="pt-BR" dirty="0" smtClean="0"/>
              <a:t>(MAIÚSCULA E EM NEGRITO)</a:t>
            </a:r>
            <a:endParaRPr lang="pt-BR" dirty="0"/>
          </a:p>
        </p:txBody>
      </p:sp>
      <p:sp>
        <p:nvSpPr>
          <p:cNvPr id="3" name="Subtítulo 2"/>
          <p:cNvSpPr>
            <a:spLocks noGrp="1"/>
          </p:cNvSpPr>
          <p:nvPr>
            <p:ph type="subTitle" idx="1" hasCustomPrompt="1"/>
          </p:nvPr>
        </p:nvSpPr>
        <p:spPr>
          <a:xfrm>
            <a:off x="658800" y="3931200"/>
            <a:ext cx="8334000" cy="2102400"/>
          </a:xfrm>
        </p:spPr>
        <p:txBody>
          <a:bodyPr>
            <a:normAutofit/>
          </a:bodyPr>
          <a:lstStyle>
            <a:lvl1pPr marL="0" indent="0" algn="l">
              <a:buNone/>
              <a:defRPr sz="4400" b="1">
                <a:solidFill>
                  <a:schemeClr val="tx1">
                    <a:lumMod val="95000"/>
                    <a:lumOff val="5000"/>
                  </a:schemeClr>
                </a:solidFill>
                <a:latin typeface="Source Sans Pro Semibold" panose="020B0603030403020204" pitchFamily="34" charset="0"/>
                <a:ea typeface="Source Sans Pro Semibold" panose="020B06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Título da aula - Fonte Arial</a:t>
            </a:r>
            <a:br>
              <a:rPr lang="pt-BR" dirty="0" smtClean="0"/>
            </a:br>
            <a:r>
              <a:rPr lang="pt-BR" dirty="0" smtClean="0"/>
              <a:t>com Bold</a:t>
            </a:r>
            <a:endParaRPr lang="pt-BR" dirty="0"/>
          </a:p>
        </p:txBody>
      </p:sp>
    </p:spTree>
    <p:extLst>
      <p:ext uri="{BB962C8B-B14F-4D97-AF65-F5344CB8AC3E}">
        <p14:creationId xmlns:p14="http://schemas.microsoft.com/office/powerpoint/2010/main" val="228745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02200" y="687600"/>
            <a:ext cx="10587600" cy="1325563"/>
          </a:xfrm>
        </p:spPr>
        <p:txBody>
          <a:bodyPr/>
          <a:lstStyle>
            <a:lvl1pPr>
              <a:defRPr sz="5400" cap="all" baseline="0"/>
            </a:lvl1pPr>
          </a:lstStyle>
          <a:p>
            <a:r>
              <a:rPr lang="pt-BR" dirty="0" smtClean="0"/>
              <a:t>TÍTULO (Arial 54 / 44)</a:t>
            </a:r>
            <a:endParaRPr lang="pt-BR" dirty="0"/>
          </a:p>
        </p:txBody>
      </p:sp>
      <p:sp>
        <p:nvSpPr>
          <p:cNvPr id="3" name="Espaço Reservado para Conteúdo 2"/>
          <p:cNvSpPr>
            <a:spLocks noGrp="1"/>
          </p:cNvSpPr>
          <p:nvPr>
            <p:ph idx="1" hasCustomPrompt="1"/>
          </p:nvPr>
        </p:nvSpPr>
        <p:spPr>
          <a:xfrm>
            <a:off x="838200" y="2257199"/>
            <a:ext cx="8258400" cy="3932585"/>
          </a:xfrm>
        </p:spPr>
        <p:txBody>
          <a:bodyPr/>
          <a:lstStyle>
            <a:lvl1pPr>
              <a:defRPr b="1">
                <a:solidFill>
                  <a:srgbClr val="C00000"/>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a:defRPr b="1">
                <a:latin typeface="Source Sans Pro Semibold" panose="020B0603030403020204" pitchFamily="34" charset="0"/>
                <a:cs typeface="Lucida Sans Unicode" panose="020B0602030504020204" pitchFamily="34" charset="0"/>
              </a:defRPr>
            </a:lvl2pPr>
            <a:lvl3pPr>
              <a:defRPr b="1">
                <a:latin typeface="Source Sans Pro Semibold" panose="020B0603030403020204" pitchFamily="34" charset="0"/>
                <a:cs typeface="Lucida Sans Unicode" panose="020B0602030504020204" pitchFamily="34" charset="0"/>
              </a:defRPr>
            </a:lvl3pPr>
            <a:lvl4pPr>
              <a:defRPr b="1">
                <a:latin typeface="Source Sans Pro Semibold" panose="020B0603030403020204" pitchFamily="34" charset="0"/>
                <a:cs typeface="Lucida Sans Unicode" panose="020B0602030504020204" pitchFamily="34" charset="0"/>
              </a:defRPr>
            </a:lvl4pPr>
            <a:lvl5pPr>
              <a:defRPr b="1">
                <a:latin typeface="Source Sans Pro Semibold" panose="020B0603030403020204" pitchFamily="34" charset="0"/>
                <a:cs typeface="Lucida Sans Unicode" panose="020B0602030504020204" pitchFamily="34" charset="0"/>
              </a:defRPr>
            </a:lvl5pPr>
          </a:lstStyle>
          <a:p>
            <a:pPr lvl="0"/>
            <a:r>
              <a:rPr lang="pt-BR" dirty="0"/>
              <a:t>Clique para editar o texto </a:t>
            </a:r>
            <a:r>
              <a:rPr lang="pt-BR" dirty="0" smtClean="0"/>
              <a:t>mestre</a:t>
            </a:r>
          </a:p>
          <a:p>
            <a:pPr lvl="1"/>
            <a:r>
              <a:rPr lang="pt-BR" dirty="0" smtClean="0"/>
              <a:t>Segundo </a:t>
            </a:r>
            <a:r>
              <a:rPr lang="pt-BR" dirty="0"/>
              <a:t>nível</a:t>
            </a:r>
          </a:p>
          <a:p>
            <a:pPr lvl="2"/>
            <a:r>
              <a:rPr lang="pt-BR" dirty="0"/>
              <a:t>Terceiro nível</a:t>
            </a:r>
          </a:p>
          <a:p>
            <a:pPr lvl="3"/>
            <a:r>
              <a:rPr lang="pt-BR" dirty="0"/>
              <a:t>Quarto nível</a:t>
            </a:r>
          </a:p>
          <a:p>
            <a:pPr lvl="4"/>
            <a:r>
              <a:rPr lang="pt-BR" dirty="0"/>
              <a:t>Quinto </a:t>
            </a:r>
            <a:r>
              <a:rPr lang="pt-BR" dirty="0" smtClean="0"/>
              <a:t>nível</a:t>
            </a:r>
          </a:p>
          <a:p>
            <a:pPr lvl="4"/>
            <a:endParaRPr lang="en-US" dirty="0" smtClean="0"/>
          </a:p>
          <a:p>
            <a:pPr lvl="5"/>
            <a:r>
              <a:rPr lang="en-US" dirty="0" err="1" smtClean="0"/>
              <a:t>bla</a:t>
            </a:r>
            <a:endParaRPr lang="pt-BR" dirty="0"/>
          </a:p>
        </p:txBody>
      </p:sp>
    </p:spTree>
    <p:extLst>
      <p:ext uri="{BB962C8B-B14F-4D97-AF65-F5344CB8AC3E}">
        <p14:creationId xmlns:p14="http://schemas.microsoft.com/office/powerpoint/2010/main" val="238044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uas Partes de Conteúdo">
    <p:spTree>
      <p:nvGrpSpPr>
        <p:cNvPr id="1" name=""/>
        <p:cNvGrpSpPr/>
        <p:nvPr/>
      </p:nvGrpSpPr>
      <p:grpSpPr>
        <a:xfrm>
          <a:off x="0" y="0"/>
          <a:ext cx="0" cy="0"/>
          <a:chOff x="0" y="0"/>
          <a:chExt cx="0" cy="0"/>
        </a:xfrm>
      </p:grpSpPr>
      <p:sp>
        <p:nvSpPr>
          <p:cNvPr id="8" name="Título 1"/>
          <p:cNvSpPr>
            <a:spLocks noGrp="1"/>
          </p:cNvSpPr>
          <p:nvPr>
            <p:ph type="title" hasCustomPrompt="1"/>
          </p:nvPr>
        </p:nvSpPr>
        <p:spPr>
          <a:xfrm>
            <a:off x="802200" y="687600"/>
            <a:ext cx="10587600" cy="1325563"/>
          </a:xfrm>
        </p:spPr>
        <p:txBody>
          <a:bodyPr/>
          <a:lstStyle>
            <a:lvl1pPr>
              <a:defRPr sz="5400" cap="all" baseline="0"/>
            </a:lvl1pPr>
          </a:lstStyle>
          <a:p>
            <a:r>
              <a:rPr lang="pt-BR" dirty="0" smtClean="0"/>
              <a:t>TÍTULO (Arial 54 / 44)</a:t>
            </a:r>
            <a:endParaRPr lang="pt-BR" dirty="0"/>
          </a:p>
        </p:txBody>
      </p:sp>
      <p:sp>
        <p:nvSpPr>
          <p:cNvPr id="9" name="Espaço Reservado para Conteúdo 2"/>
          <p:cNvSpPr>
            <a:spLocks noGrp="1"/>
          </p:cNvSpPr>
          <p:nvPr>
            <p:ph idx="1" hasCustomPrompt="1"/>
          </p:nvPr>
        </p:nvSpPr>
        <p:spPr>
          <a:xfrm>
            <a:off x="838200" y="2257199"/>
            <a:ext cx="4129200" cy="3932585"/>
          </a:xfrm>
        </p:spPr>
        <p:txBody>
          <a:bodyPr/>
          <a:lstStyle>
            <a:lvl1pPr>
              <a:defRPr b="1">
                <a:solidFill>
                  <a:srgbClr val="C00000"/>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a:defRPr b="1">
                <a:latin typeface="Source Sans Pro Semibold" panose="020B0603030403020204" pitchFamily="34" charset="0"/>
                <a:cs typeface="Lucida Sans Unicode" panose="020B0602030504020204" pitchFamily="34" charset="0"/>
              </a:defRPr>
            </a:lvl2pPr>
            <a:lvl3pPr>
              <a:defRPr b="1">
                <a:latin typeface="Source Sans Pro Semibold" panose="020B0603030403020204" pitchFamily="34" charset="0"/>
                <a:cs typeface="Lucida Sans Unicode" panose="020B0602030504020204" pitchFamily="34" charset="0"/>
              </a:defRPr>
            </a:lvl3pPr>
            <a:lvl4pPr>
              <a:defRPr b="1">
                <a:latin typeface="Source Sans Pro Semibold" panose="020B0603030403020204" pitchFamily="34" charset="0"/>
                <a:cs typeface="Lucida Sans Unicode" panose="020B0602030504020204" pitchFamily="34" charset="0"/>
              </a:defRPr>
            </a:lvl4pPr>
            <a:lvl5pPr>
              <a:defRPr b="1">
                <a:latin typeface="Source Sans Pro Semibold" panose="020B0603030403020204" pitchFamily="34" charset="0"/>
                <a:cs typeface="Lucida Sans Unicode" panose="020B0602030504020204" pitchFamily="34" charset="0"/>
              </a:defRPr>
            </a:lvl5pPr>
          </a:lstStyle>
          <a:p>
            <a:pPr lvl="0"/>
            <a:r>
              <a:rPr lang="pt-BR" dirty="0"/>
              <a:t>Clique para editar o texto </a:t>
            </a:r>
            <a:r>
              <a:rPr lang="pt-BR" dirty="0" smtClean="0"/>
              <a:t>mestre</a:t>
            </a:r>
          </a:p>
          <a:p>
            <a:pPr lvl="1"/>
            <a:r>
              <a:rPr lang="pt-BR" dirty="0" smtClean="0"/>
              <a:t>Segundo </a:t>
            </a:r>
            <a:r>
              <a:rPr lang="pt-BR" dirty="0"/>
              <a:t>nível</a:t>
            </a:r>
          </a:p>
          <a:p>
            <a:pPr lvl="2"/>
            <a:r>
              <a:rPr lang="pt-BR" dirty="0"/>
              <a:t>Terceiro nível</a:t>
            </a:r>
          </a:p>
          <a:p>
            <a:pPr lvl="3"/>
            <a:r>
              <a:rPr lang="pt-BR" dirty="0"/>
              <a:t>Quarto nível</a:t>
            </a:r>
          </a:p>
          <a:p>
            <a:pPr lvl="4"/>
            <a:r>
              <a:rPr lang="pt-BR" dirty="0"/>
              <a:t>Quinto </a:t>
            </a:r>
            <a:r>
              <a:rPr lang="pt-BR" dirty="0" smtClean="0"/>
              <a:t>nível</a:t>
            </a:r>
          </a:p>
          <a:p>
            <a:pPr lvl="4"/>
            <a:endParaRPr lang="en-US" dirty="0" smtClean="0"/>
          </a:p>
          <a:p>
            <a:pPr lvl="5"/>
            <a:r>
              <a:rPr lang="en-US" dirty="0" err="1" smtClean="0"/>
              <a:t>bla</a:t>
            </a:r>
            <a:endParaRPr lang="pt-BR" dirty="0"/>
          </a:p>
        </p:txBody>
      </p:sp>
      <p:sp>
        <p:nvSpPr>
          <p:cNvPr id="11" name="Espaço Reservado para Conteúdo 2"/>
          <p:cNvSpPr>
            <a:spLocks noGrp="1"/>
          </p:cNvSpPr>
          <p:nvPr>
            <p:ph idx="13" hasCustomPrompt="1"/>
          </p:nvPr>
        </p:nvSpPr>
        <p:spPr>
          <a:xfrm>
            <a:off x="5005500" y="2257198"/>
            <a:ext cx="4129200" cy="3932585"/>
          </a:xfrm>
        </p:spPr>
        <p:txBody>
          <a:bodyPr/>
          <a:lstStyle>
            <a:lvl1pPr>
              <a:defRPr b="1">
                <a:solidFill>
                  <a:srgbClr val="C00000"/>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a:defRPr b="1">
                <a:latin typeface="Source Sans Pro Semibold" panose="020B0603030403020204" pitchFamily="34" charset="0"/>
                <a:cs typeface="Lucida Sans Unicode" panose="020B0602030504020204" pitchFamily="34" charset="0"/>
              </a:defRPr>
            </a:lvl2pPr>
            <a:lvl3pPr>
              <a:defRPr b="1">
                <a:latin typeface="Source Sans Pro Semibold" panose="020B0603030403020204" pitchFamily="34" charset="0"/>
                <a:cs typeface="Lucida Sans Unicode" panose="020B0602030504020204" pitchFamily="34" charset="0"/>
              </a:defRPr>
            </a:lvl3pPr>
            <a:lvl4pPr>
              <a:defRPr b="1">
                <a:latin typeface="Source Sans Pro Semibold" panose="020B0603030403020204" pitchFamily="34" charset="0"/>
                <a:cs typeface="Lucida Sans Unicode" panose="020B0602030504020204" pitchFamily="34" charset="0"/>
              </a:defRPr>
            </a:lvl4pPr>
            <a:lvl5pPr>
              <a:defRPr b="1">
                <a:latin typeface="Source Sans Pro Semibold" panose="020B0603030403020204" pitchFamily="34" charset="0"/>
                <a:cs typeface="Lucida Sans Unicode" panose="020B0602030504020204" pitchFamily="34" charset="0"/>
              </a:defRPr>
            </a:lvl5pPr>
          </a:lstStyle>
          <a:p>
            <a:pPr lvl="0"/>
            <a:r>
              <a:rPr lang="pt-BR" dirty="0"/>
              <a:t>Clique para editar o texto </a:t>
            </a:r>
            <a:r>
              <a:rPr lang="pt-BR" dirty="0" smtClean="0"/>
              <a:t>mestre</a:t>
            </a:r>
          </a:p>
          <a:p>
            <a:pPr lvl="1"/>
            <a:r>
              <a:rPr lang="pt-BR" dirty="0" smtClean="0"/>
              <a:t>Segundo </a:t>
            </a:r>
            <a:r>
              <a:rPr lang="pt-BR" dirty="0"/>
              <a:t>nível</a:t>
            </a:r>
          </a:p>
          <a:p>
            <a:pPr lvl="2"/>
            <a:r>
              <a:rPr lang="pt-BR" dirty="0"/>
              <a:t>Terceiro nível</a:t>
            </a:r>
          </a:p>
          <a:p>
            <a:pPr lvl="3"/>
            <a:r>
              <a:rPr lang="pt-BR" dirty="0"/>
              <a:t>Quarto nível</a:t>
            </a:r>
          </a:p>
          <a:p>
            <a:pPr lvl="4"/>
            <a:r>
              <a:rPr lang="pt-BR" dirty="0"/>
              <a:t>Quinto </a:t>
            </a:r>
            <a:r>
              <a:rPr lang="pt-BR" dirty="0" smtClean="0"/>
              <a:t>nível</a:t>
            </a:r>
          </a:p>
          <a:p>
            <a:pPr lvl="4"/>
            <a:endParaRPr lang="en-US" dirty="0" smtClean="0"/>
          </a:p>
          <a:p>
            <a:pPr lvl="5"/>
            <a:r>
              <a:rPr lang="en-US" dirty="0" err="1" smtClean="0"/>
              <a:t>bla</a:t>
            </a:r>
            <a:endParaRPr lang="pt-BR" dirty="0"/>
          </a:p>
        </p:txBody>
      </p:sp>
    </p:spTree>
    <p:extLst>
      <p:ext uri="{BB962C8B-B14F-4D97-AF65-F5344CB8AC3E}">
        <p14:creationId xmlns:p14="http://schemas.microsoft.com/office/powerpoint/2010/main" val="161753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58800" y="666000"/>
            <a:ext cx="10515600" cy="1325563"/>
          </a:xfrm>
        </p:spPr>
        <p:txBody>
          <a:bodyPr/>
          <a:lstStyle>
            <a:lvl1pPr>
              <a:defRPr cap="all" baseline="0"/>
            </a:lvl1pPr>
          </a:lstStyle>
          <a:p>
            <a:r>
              <a:rPr lang="pt-BR" dirty="0"/>
              <a:t>Clique para editar o título mestre</a:t>
            </a:r>
          </a:p>
        </p:txBody>
      </p:sp>
    </p:spTree>
    <p:extLst>
      <p:ext uri="{BB962C8B-B14F-4D97-AF65-F5344CB8AC3E}">
        <p14:creationId xmlns:p14="http://schemas.microsoft.com/office/powerpoint/2010/main" val="237605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76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pic>
        <p:nvPicPr>
          <p:cNvPr id="7" name="Imagem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7333" y="4581"/>
            <a:ext cx="12192000" cy="6858000"/>
          </a:xfrm>
          <a:prstGeom prst="rect">
            <a:avLst/>
          </a:prstGeom>
        </p:spPr>
      </p:pic>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pt-BR" dirty="0"/>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29286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5400" b="1" kern="1200">
          <a:solidFill>
            <a:schemeClr val="tx1"/>
          </a:solidFill>
          <a:latin typeface="Trebuchet MS" panose="020B0603020202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7.xml"/><Relationship Id="rId7"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9.png"/><Relationship Id="rId4" Type="http://schemas.openxmlformats.org/officeDocument/2006/relationships/tags" Target="../tags/tag34.xml"/><Relationship Id="rId9"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40.xml"/><Relationship Id="rId7" Type="http://schemas.openxmlformats.org/officeDocument/2006/relationships/notesSlide" Target="../notesSlides/notesSlide1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s>
</file>

<file path=ppt/slides/_rels/slide17.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notesSlide" Target="../notesSlides/notesSlide12.xml"/><Relationship Id="rId5" Type="http://schemas.openxmlformats.org/officeDocument/2006/relationships/tags" Target="../tags/tag47.xml"/><Relationship Id="rId10" Type="http://schemas.openxmlformats.org/officeDocument/2006/relationships/slideLayout" Target="../slideLayouts/slideLayout2.xml"/><Relationship Id="rId4" Type="http://schemas.openxmlformats.org/officeDocument/2006/relationships/tags" Target="../tags/tag46.xml"/><Relationship Id="rId9" Type="http://schemas.openxmlformats.org/officeDocument/2006/relationships/tags" Target="../tags/tag51.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10" Type="http://schemas.openxmlformats.org/officeDocument/2006/relationships/image" Target="../media/image21.png"/><Relationship Id="rId4" Type="http://schemas.openxmlformats.org/officeDocument/2006/relationships/tags" Target="../tags/tag55.xml"/><Relationship Id="rId9"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notesSlide" Target="../notesSlides/notesSlide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0.png"/><Relationship Id="rId5" Type="http://schemas.openxmlformats.org/officeDocument/2006/relationships/tags" Target="../tags/tag10.xml"/><Relationship Id="rId10" Type="http://schemas.openxmlformats.org/officeDocument/2006/relationships/image" Target="../media/image9.png"/><Relationship Id="rId4" Type="http://schemas.openxmlformats.org/officeDocument/2006/relationships/tags" Target="../tags/tag9.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pt-BR" noProof="0" dirty="0" smtClean="0">
                <a:latin typeface="Arial" panose="020B0604020202020204" pitchFamily="34" charset="0"/>
                <a:cs typeface="Arial" panose="020B0604020202020204" pitchFamily="34" charset="0"/>
              </a:rPr>
              <a:t>Introdução aos sistemas de comunicação</a:t>
            </a:r>
            <a:endParaRPr lang="pt-BR" noProof="0"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p:txBody>
          <a:bodyPr>
            <a:normAutofit/>
          </a:bodyPr>
          <a:lstStyle/>
          <a:p>
            <a:r>
              <a:rPr lang="pt-BR" dirty="0">
                <a:latin typeface="Arial" panose="020B0604020202020204" pitchFamily="34" charset="0"/>
                <a:cs typeface="Arial" panose="020B0604020202020204" pitchFamily="34" charset="0"/>
              </a:rPr>
              <a:t>Equalizando o Canal</a:t>
            </a:r>
          </a:p>
        </p:txBody>
      </p:sp>
    </p:spTree>
    <p:extLst>
      <p:ext uri="{BB962C8B-B14F-4D97-AF65-F5344CB8AC3E}">
        <p14:creationId xmlns:p14="http://schemas.microsoft.com/office/powerpoint/2010/main" val="28891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Diagrama de olho</a:t>
            </a:r>
          </a:p>
        </p:txBody>
      </p:sp>
      <p:pic>
        <p:nvPicPr>
          <p:cNvPr id="4" name="Content Placeholder 3"/>
          <p:cNvPicPr>
            <a:picLocks noGrp="1" noChangeAspect="1"/>
          </p:cNvPicPr>
          <p:nvPr>
            <p:ph idx="1"/>
          </p:nvPr>
        </p:nvPicPr>
        <p:blipFill>
          <a:blip r:embed="rId2" cstate="print"/>
          <a:stretch>
            <a:fillRect/>
          </a:stretch>
        </p:blipFill>
        <p:spPr>
          <a:xfrm>
            <a:off x="1828325" y="2257425"/>
            <a:ext cx="6277924" cy="3932238"/>
          </a:xfrm>
          <a:prstGeom prst="rect">
            <a:avLst/>
          </a:prstGeom>
        </p:spPr>
      </p:pic>
    </p:spTree>
    <p:extLst>
      <p:ext uri="{BB962C8B-B14F-4D97-AF65-F5344CB8AC3E}">
        <p14:creationId xmlns:p14="http://schemas.microsoft.com/office/powerpoint/2010/main" val="2367988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Diagrama de olho</a:t>
            </a:r>
          </a:p>
        </p:txBody>
      </p:sp>
      <p:pic>
        <p:nvPicPr>
          <p:cNvPr id="50" name="Content Placeholder 49"/>
          <p:cNvPicPr>
            <a:picLocks noGrp="1" noChangeAspect="1"/>
          </p:cNvPicPr>
          <p:nvPr>
            <p:ph idx="1"/>
          </p:nvPr>
        </p:nvPicPr>
        <p:blipFill>
          <a:blip r:embed="rId2" cstate="print"/>
          <a:stretch>
            <a:fillRect/>
          </a:stretch>
        </p:blipFill>
        <p:spPr>
          <a:xfrm>
            <a:off x="1828325" y="2257425"/>
            <a:ext cx="6277924" cy="3932238"/>
          </a:xfrm>
          <a:prstGeom prst="rect">
            <a:avLst/>
          </a:prstGeom>
        </p:spPr>
      </p:pic>
    </p:spTree>
    <p:extLst>
      <p:ext uri="{BB962C8B-B14F-4D97-AF65-F5344CB8AC3E}">
        <p14:creationId xmlns:p14="http://schemas.microsoft.com/office/powerpoint/2010/main" val="5418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Diagrama de olho</a:t>
            </a:r>
          </a:p>
        </p:txBody>
      </p:sp>
      <p:pic>
        <p:nvPicPr>
          <p:cNvPr id="4" name="Content Placeholder 3"/>
          <p:cNvPicPr>
            <a:picLocks noGrp="1" noChangeAspect="1"/>
          </p:cNvPicPr>
          <p:nvPr>
            <p:ph idx="1"/>
          </p:nvPr>
        </p:nvPicPr>
        <p:blipFill>
          <a:blip r:embed="rId2" cstate="print"/>
          <a:stretch>
            <a:fillRect/>
          </a:stretch>
        </p:blipFill>
        <p:spPr>
          <a:xfrm>
            <a:off x="1828325" y="2257425"/>
            <a:ext cx="6277924" cy="3932238"/>
          </a:xfrm>
          <a:prstGeom prst="rect">
            <a:avLst/>
          </a:prstGeom>
        </p:spPr>
      </p:pic>
    </p:spTree>
    <p:extLst>
      <p:ext uri="{BB962C8B-B14F-4D97-AF65-F5344CB8AC3E}">
        <p14:creationId xmlns:p14="http://schemas.microsoft.com/office/powerpoint/2010/main" val="3661161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Diagrama de olho</a:t>
            </a:r>
          </a:p>
        </p:txBody>
      </p:sp>
      <p:pic>
        <p:nvPicPr>
          <p:cNvPr id="4" name="Content Placeholder 3"/>
          <p:cNvPicPr>
            <a:picLocks noGrp="1" noChangeAspect="1"/>
          </p:cNvPicPr>
          <p:nvPr>
            <p:ph idx="1"/>
          </p:nvPr>
        </p:nvPicPr>
        <p:blipFill>
          <a:blip r:embed="rId3" cstate="print"/>
          <a:stretch>
            <a:fillRect/>
          </a:stretch>
        </p:blipFill>
        <p:spPr>
          <a:xfrm>
            <a:off x="1828325" y="2257425"/>
            <a:ext cx="6277924" cy="3932238"/>
          </a:xfrm>
          <a:prstGeom prst="rect">
            <a:avLst/>
          </a:prstGeom>
        </p:spPr>
      </p:pic>
    </p:spTree>
    <p:extLst>
      <p:ext uri="{BB962C8B-B14F-4D97-AF65-F5344CB8AC3E}">
        <p14:creationId xmlns:p14="http://schemas.microsoft.com/office/powerpoint/2010/main" val="2082373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Diagrama de olho</a:t>
            </a:r>
          </a:p>
        </p:txBody>
      </p:sp>
      <p:pic>
        <p:nvPicPr>
          <p:cNvPr id="4" name="Content Placeholder 3"/>
          <p:cNvPicPr>
            <a:picLocks noGrp="1" noChangeAspect="1"/>
          </p:cNvPicPr>
          <p:nvPr>
            <p:ph idx="1"/>
          </p:nvPr>
        </p:nvPicPr>
        <p:blipFill>
          <a:blip r:embed="rId9" cstate="print"/>
          <a:stretch>
            <a:fillRect/>
          </a:stretch>
        </p:blipFill>
        <p:spPr>
          <a:xfrm>
            <a:off x="1828325" y="2257425"/>
            <a:ext cx="6277924" cy="3932238"/>
          </a:xfrm>
          <a:prstGeom prst="rect">
            <a:avLst/>
          </a:prstGeom>
        </p:spPr>
      </p:pic>
      <p:sp>
        <p:nvSpPr>
          <p:cNvPr id="3" name="SMARTInkShape-25"/>
          <p:cNvSpPr/>
          <p:nvPr>
            <p:custDataLst>
              <p:tags r:id="rId1"/>
            </p:custDataLst>
          </p:nvPr>
        </p:nvSpPr>
        <p:spPr>
          <a:xfrm>
            <a:off x="6858000" y="2552700"/>
            <a:ext cx="641351" cy="62244"/>
          </a:xfrm>
          <a:custGeom>
            <a:avLst/>
            <a:gdLst/>
            <a:ahLst/>
            <a:cxnLst/>
            <a:rect l="0" t="0" r="0" b="0"/>
            <a:pathLst>
              <a:path w="641351" h="62244">
                <a:moveTo>
                  <a:pt x="0" y="44450"/>
                </a:moveTo>
                <a:lnTo>
                  <a:pt x="0" y="44450"/>
                </a:lnTo>
                <a:lnTo>
                  <a:pt x="30339" y="51192"/>
                </a:lnTo>
                <a:lnTo>
                  <a:pt x="69102" y="56627"/>
                </a:lnTo>
                <a:lnTo>
                  <a:pt x="105870" y="57137"/>
                </a:lnTo>
                <a:lnTo>
                  <a:pt x="143964" y="57148"/>
                </a:lnTo>
                <a:lnTo>
                  <a:pt x="181540" y="57150"/>
                </a:lnTo>
                <a:lnTo>
                  <a:pt x="216229" y="57150"/>
                </a:lnTo>
                <a:lnTo>
                  <a:pt x="245812" y="60295"/>
                </a:lnTo>
                <a:lnTo>
                  <a:pt x="267591" y="57771"/>
                </a:lnTo>
                <a:lnTo>
                  <a:pt x="306838" y="62243"/>
                </a:lnTo>
                <a:lnTo>
                  <a:pt x="343079" y="57690"/>
                </a:lnTo>
                <a:lnTo>
                  <a:pt x="382336" y="57181"/>
                </a:lnTo>
                <a:lnTo>
                  <a:pt x="393588" y="56458"/>
                </a:lnTo>
                <a:lnTo>
                  <a:pt x="432227" y="49312"/>
                </a:lnTo>
                <a:lnTo>
                  <a:pt x="469533" y="39267"/>
                </a:lnTo>
                <a:lnTo>
                  <a:pt x="509043" y="31701"/>
                </a:lnTo>
                <a:lnTo>
                  <a:pt x="547484" y="21227"/>
                </a:lnTo>
                <a:lnTo>
                  <a:pt x="585139" y="12987"/>
                </a:lnTo>
                <a:lnTo>
                  <a:pt x="599620" y="12051"/>
                </a:lnTo>
                <a:lnTo>
                  <a:pt x="620106" y="6943"/>
                </a:lnTo>
                <a:lnTo>
                  <a:pt x="636131" y="6428"/>
                </a:lnTo>
                <a:lnTo>
                  <a:pt x="637872" y="5696"/>
                </a:lnTo>
                <a:lnTo>
                  <a:pt x="639031" y="4503"/>
                </a:lnTo>
                <a:lnTo>
                  <a:pt x="6413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7" name="SMARTInkShape-Group25"/>
          <p:cNvGrpSpPr/>
          <p:nvPr/>
        </p:nvGrpSpPr>
        <p:grpSpPr>
          <a:xfrm>
            <a:off x="4914923" y="5600700"/>
            <a:ext cx="31728" cy="259522"/>
            <a:chOff x="4914923" y="5600700"/>
            <a:chExt cx="31728" cy="259522"/>
          </a:xfrm>
        </p:grpSpPr>
        <p:sp>
          <p:nvSpPr>
            <p:cNvPr id="5" name="SMARTInkShape-26"/>
            <p:cNvSpPr/>
            <p:nvPr>
              <p:custDataLst>
                <p:tags r:id="rId5"/>
              </p:custDataLst>
            </p:nvPr>
          </p:nvSpPr>
          <p:spPr>
            <a:xfrm>
              <a:off x="4921250" y="56007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SMARTInkShape-27"/>
            <p:cNvSpPr/>
            <p:nvPr>
              <p:custDataLst>
                <p:tags r:id="rId6"/>
              </p:custDataLst>
            </p:nvPr>
          </p:nvSpPr>
          <p:spPr>
            <a:xfrm>
              <a:off x="4914923" y="5645343"/>
              <a:ext cx="31728" cy="214879"/>
            </a:xfrm>
            <a:custGeom>
              <a:avLst/>
              <a:gdLst/>
              <a:ahLst/>
              <a:cxnLst/>
              <a:rect l="0" t="0" r="0" b="0"/>
              <a:pathLst>
                <a:path w="31728" h="214879">
                  <a:moveTo>
                    <a:pt x="19027" y="31557"/>
                  </a:moveTo>
                  <a:lnTo>
                    <a:pt x="19027" y="31557"/>
                  </a:lnTo>
                  <a:lnTo>
                    <a:pt x="15656" y="65267"/>
                  </a:lnTo>
                  <a:lnTo>
                    <a:pt x="18406" y="104651"/>
                  </a:lnTo>
                  <a:lnTo>
                    <a:pt x="19024" y="143126"/>
                  </a:lnTo>
                  <a:lnTo>
                    <a:pt x="19027" y="181073"/>
                  </a:lnTo>
                  <a:lnTo>
                    <a:pt x="19027" y="201743"/>
                  </a:lnTo>
                  <a:lnTo>
                    <a:pt x="25355" y="209331"/>
                  </a:lnTo>
                  <a:lnTo>
                    <a:pt x="25377" y="196526"/>
                  </a:lnTo>
                  <a:lnTo>
                    <a:pt x="26082" y="194453"/>
                  </a:lnTo>
                  <a:lnTo>
                    <a:pt x="27259" y="193072"/>
                  </a:lnTo>
                  <a:lnTo>
                    <a:pt x="28748" y="192150"/>
                  </a:lnTo>
                  <a:lnTo>
                    <a:pt x="29036" y="190125"/>
                  </a:lnTo>
                  <a:lnTo>
                    <a:pt x="25998" y="176163"/>
                  </a:lnTo>
                  <a:lnTo>
                    <a:pt x="31679" y="137314"/>
                  </a:lnTo>
                  <a:lnTo>
                    <a:pt x="31727" y="100458"/>
                  </a:lnTo>
                  <a:lnTo>
                    <a:pt x="31021" y="85986"/>
                  </a:lnTo>
                  <a:lnTo>
                    <a:pt x="26260" y="68715"/>
                  </a:lnTo>
                  <a:lnTo>
                    <a:pt x="26671" y="66208"/>
                  </a:lnTo>
                  <a:lnTo>
                    <a:pt x="30922" y="54944"/>
                  </a:lnTo>
                  <a:lnTo>
                    <a:pt x="31727" y="15864"/>
                  </a:lnTo>
                  <a:lnTo>
                    <a:pt x="31727" y="13502"/>
                  </a:lnTo>
                  <a:lnTo>
                    <a:pt x="31727" y="16172"/>
                  </a:lnTo>
                  <a:lnTo>
                    <a:pt x="29846" y="19546"/>
                  </a:lnTo>
                  <a:lnTo>
                    <a:pt x="28356" y="21433"/>
                  </a:lnTo>
                  <a:lnTo>
                    <a:pt x="28068" y="22691"/>
                  </a:lnTo>
                  <a:lnTo>
                    <a:pt x="28583" y="23529"/>
                  </a:lnTo>
                  <a:lnTo>
                    <a:pt x="29631" y="24089"/>
                  </a:lnTo>
                  <a:lnTo>
                    <a:pt x="29624" y="25167"/>
                  </a:lnTo>
                  <a:lnTo>
                    <a:pt x="26949" y="30762"/>
                  </a:lnTo>
                  <a:lnTo>
                    <a:pt x="25404" y="68785"/>
                  </a:lnTo>
                  <a:lnTo>
                    <a:pt x="25378" y="104590"/>
                  </a:lnTo>
                  <a:lnTo>
                    <a:pt x="25377" y="143947"/>
                  </a:lnTo>
                  <a:lnTo>
                    <a:pt x="25378" y="183552"/>
                  </a:lnTo>
                  <a:lnTo>
                    <a:pt x="25377" y="185803"/>
                  </a:lnTo>
                  <a:lnTo>
                    <a:pt x="27259" y="190188"/>
                  </a:lnTo>
                  <a:lnTo>
                    <a:pt x="28748" y="192344"/>
                  </a:lnTo>
                  <a:lnTo>
                    <a:pt x="29036" y="193782"/>
                  </a:lnTo>
                  <a:lnTo>
                    <a:pt x="28521" y="194740"/>
                  </a:lnTo>
                  <a:lnTo>
                    <a:pt x="25998" y="196278"/>
                  </a:lnTo>
                  <a:lnTo>
                    <a:pt x="25501" y="200240"/>
                  </a:lnTo>
                  <a:lnTo>
                    <a:pt x="25377" y="163593"/>
                  </a:lnTo>
                  <a:lnTo>
                    <a:pt x="24672" y="128995"/>
                  </a:lnTo>
                  <a:lnTo>
                    <a:pt x="19910" y="109604"/>
                  </a:lnTo>
                  <a:lnTo>
                    <a:pt x="17262" y="88672"/>
                  </a:lnTo>
                  <a:lnTo>
                    <a:pt x="9575" y="64539"/>
                  </a:lnTo>
                  <a:lnTo>
                    <a:pt x="9651" y="56564"/>
                  </a:lnTo>
                  <a:lnTo>
                    <a:pt x="10660" y="52461"/>
                  </a:lnTo>
                  <a:lnTo>
                    <a:pt x="10626" y="49021"/>
                  </a:lnTo>
                  <a:lnTo>
                    <a:pt x="6420" y="19295"/>
                  </a:lnTo>
                  <a:lnTo>
                    <a:pt x="6389" y="17033"/>
                  </a:lnTo>
                  <a:lnTo>
                    <a:pt x="7075" y="15524"/>
                  </a:lnTo>
                  <a:lnTo>
                    <a:pt x="8236" y="14519"/>
                  </a:lnTo>
                  <a:lnTo>
                    <a:pt x="9717" y="13847"/>
                  </a:lnTo>
                  <a:lnTo>
                    <a:pt x="9997" y="12695"/>
                  </a:lnTo>
                  <a:lnTo>
                    <a:pt x="6511" y="986"/>
                  </a:lnTo>
                  <a:lnTo>
                    <a:pt x="6363" y="3698"/>
                  </a:lnTo>
                  <a:lnTo>
                    <a:pt x="6328" y="0"/>
                  </a:lnTo>
                  <a:lnTo>
                    <a:pt x="6327" y="5291"/>
                  </a:lnTo>
                  <a:lnTo>
                    <a:pt x="1963" y="18242"/>
                  </a:lnTo>
                  <a:lnTo>
                    <a:pt x="93" y="57192"/>
                  </a:lnTo>
                  <a:lnTo>
                    <a:pt x="688" y="90834"/>
                  </a:lnTo>
                  <a:lnTo>
                    <a:pt x="5446" y="115362"/>
                  </a:lnTo>
                  <a:lnTo>
                    <a:pt x="4054" y="123603"/>
                  </a:lnTo>
                  <a:lnTo>
                    <a:pt x="2695" y="126788"/>
                  </a:lnTo>
                  <a:lnTo>
                    <a:pt x="3066" y="134089"/>
                  </a:lnTo>
                  <a:lnTo>
                    <a:pt x="4153" y="138012"/>
                  </a:lnTo>
                  <a:lnTo>
                    <a:pt x="3480" y="146133"/>
                  </a:lnTo>
                  <a:lnTo>
                    <a:pt x="439" y="162696"/>
                  </a:lnTo>
                  <a:lnTo>
                    <a:pt x="182" y="170039"/>
                  </a:lnTo>
                  <a:lnTo>
                    <a:pt x="1950" y="176125"/>
                  </a:lnTo>
                  <a:lnTo>
                    <a:pt x="3409" y="178736"/>
                  </a:lnTo>
                  <a:lnTo>
                    <a:pt x="3676" y="181182"/>
                  </a:lnTo>
                  <a:lnTo>
                    <a:pt x="2093" y="188701"/>
                  </a:lnTo>
                  <a:lnTo>
                    <a:pt x="6309" y="209039"/>
                  </a:lnTo>
                  <a:lnTo>
                    <a:pt x="2951" y="212634"/>
                  </a:lnTo>
                  <a:lnTo>
                    <a:pt x="1960" y="212953"/>
                  </a:lnTo>
                  <a:lnTo>
                    <a:pt x="1299" y="212460"/>
                  </a:lnTo>
                  <a:lnTo>
                    <a:pt x="238" y="209970"/>
                  </a:lnTo>
                  <a:lnTo>
                    <a:pt x="0" y="214878"/>
                  </a:lnTo>
                  <a:lnTo>
                    <a:pt x="3355" y="212091"/>
                  </a:lnTo>
                  <a:lnTo>
                    <a:pt x="5007" y="208690"/>
                  </a:lnTo>
                  <a:lnTo>
                    <a:pt x="6250" y="199968"/>
                  </a:lnTo>
                  <a:lnTo>
                    <a:pt x="4411" y="196247"/>
                  </a:lnTo>
                  <a:lnTo>
                    <a:pt x="2933" y="194267"/>
                  </a:lnTo>
                  <a:lnTo>
                    <a:pt x="2654" y="191536"/>
                  </a:lnTo>
                  <a:lnTo>
                    <a:pt x="6327" y="1585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11" name="SMARTInkShape-Group26"/>
          <p:cNvGrpSpPr/>
          <p:nvPr/>
        </p:nvGrpSpPr>
        <p:grpSpPr>
          <a:xfrm>
            <a:off x="4787986" y="4730750"/>
            <a:ext cx="202828" cy="946151"/>
            <a:chOff x="4787986" y="4730750"/>
            <a:chExt cx="202828" cy="946151"/>
          </a:xfrm>
        </p:grpSpPr>
        <p:sp>
          <p:nvSpPr>
            <p:cNvPr id="8" name="SMARTInkShape-28"/>
            <p:cNvSpPr/>
            <p:nvPr>
              <p:custDataLst>
                <p:tags r:id="rId2"/>
              </p:custDataLst>
            </p:nvPr>
          </p:nvSpPr>
          <p:spPr>
            <a:xfrm>
              <a:off x="4787986" y="4730750"/>
              <a:ext cx="158527" cy="330192"/>
            </a:xfrm>
            <a:custGeom>
              <a:avLst/>
              <a:gdLst/>
              <a:ahLst/>
              <a:cxnLst/>
              <a:rect l="0" t="0" r="0" b="0"/>
              <a:pathLst>
                <a:path w="158527" h="330192">
                  <a:moveTo>
                    <a:pt x="69764" y="0"/>
                  </a:moveTo>
                  <a:lnTo>
                    <a:pt x="69764" y="0"/>
                  </a:lnTo>
                  <a:lnTo>
                    <a:pt x="42875" y="36323"/>
                  </a:lnTo>
                  <a:lnTo>
                    <a:pt x="28993" y="59595"/>
                  </a:lnTo>
                  <a:lnTo>
                    <a:pt x="19696" y="86042"/>
                  </a:lnTo>
                  <a:lnTo>
                    <a:pt x="18475" y="93619"/>
                  </a:lnTo>
                  <a:lnTo>
                    <a:pt x="13982" y="108464"/>
                  </a:lnTo>
                  <a:lnTo>
                    <a:pt x="12088" y="128478"/>
                  </a:lnTo>
                  <a:lnTo>
                    <a:pt x="7624" y="141038"/>
                  </a:lnTo>
                  <a:lnTo>
                    <a:pt x="4502" y="165218"/>
                  </a:lnTo>
                  <a:lnTo>
                    <a:pt x="1274" y="177836"/>
                  </a:lnTo>
                  <a:lnTo>
                    <a:pt x="1224" y="186282"/>
                  </a:lnTo>
                  <a:lnTo>
                    <a:pt x="3752" y="198972"/>
                  </a:lnTo>
                  <a:lnTo>
                    <a:pt x="0" y="235342"/>
                  </a:lnTo>
                  <a:lnTo>
                    <a:pt x="658" y="243591"/>
                  </a:lnTo>
                  <a:lnTo>
                    <a:pt x="7755" y="271178"/>
                  </a:lnTo>
                  <a:lnTo>
                    <a:pt x="16338" y="288456"/>
                  </a:lnTo>
                  <a:lnTo>
                    <a:pt x="18892" y="300036"/>
                  </a:lnTo>
                  <a:lnTo>
                    <a:pt x="21990" y="305740"/>
                  </a:lnTo>
                  <a:lnTo>
                    <a:pt x="38454" y="318809"/>
                  </a:lnTo>
                  <a:lnTo>
                    <a:pt x="59032" y="329121"/>
                  </a:lnTo>
                  <a:lnTo>
                    <a:pt x="84579" y="330191"/>
                  </a:lnTo>
                  <a:lnTo>
                    <a:pt x="85991" y="329488"/>
                  </a:lnTo>
                  <a:lnTo>
                    <a:pt x="86932" y="328315"/>
                  </a:lnTo>
                  <a:lnTo>
                    <a:pt x="87560" y="326827"/>
                  </a:lnTo>
                  <a:lnTo>
                    <a:pt x="88683" y="325834"/>
                  </a:lnTo>
                  <a:lnTo>
                    <a:pt x="91813" y="324732"/>
                  </a:lnTo>
                  <a:lnTo>
                    <a:pt x="92930" y="323732"/>
                  </a:lnTo>
                  <a:lnTo>
                    <a:pt x="100059" y="311019"/>
                  </a:lnTo>
                  <a:lnTo>
                    <a:pt x="100544" y="308947"/>
                  </a:lnTo>
                  <a:lnTo>
                    <a:pt x="104597" y="302658"/>
                  </a:lnTo>
                  <a:lnTo>
                    <a:pt x="111583" y="294211"/>
                  </a:lnTo>
                  <a:lnTo>
                    <a:pt x="115576" y="285749"/>
                  </a:lnTo>
                  <a:lnTo>
                    <a:pt x="117239" y="283633"/>
                  </a:lnTo>
                  <a:lnTo>
                    <a:pt x="119086" y="277519"/>
                  </a:lnTo>
                  <a:lnTo>
                    <a:pt x="119579" y="273912"/>
                  </a:lnTo>
                  <a:lnTo>
                    <a:pt x="121319" y="271508"/>
                  </a:lnTo>
                  <a:lnTo>
                    <a:pt x="123889" y="269906"/>
                  </a:lnTo>
                  <a:lnTo>
                    <a:pt x="127014" y="268837"/>
                  </a:lnTo>
                  <a:lnTo>
                    <a:pt x="128392" y="266713"/>
                  </a:lnTo>
                  <a:lnTo>
                    <a:pt x="128606" y="263887"/>
                  </a:lnTo>
                  <a:lnTo>
                    <a:pt x="128042" y="260592"/>
                  </a:lnTo>
                  <a:lnTo>
                    <a:pt x="128372" y="257689"/>
                  </a:lnTo>
                  <a:lnTo>
                    <a:pt x="141000" y="229019"/>
                  </a:lnTo>
                  <a:lnTo>
                    <a:pt x="148354" y="216845"/>
                  </a:lnTo>
                  <a:lnTo>
                    <a:pt x="151142" y="204970"/>
                  </a:lnTo>
                  <a:lnTo>
                    <a:pt x="152788" y="189020"/>
                  </a:lnTo>
                  <a:lnTo>
                    <a:pt x="155582" y="183257"/>
                  </a:lnTo>
                  <a:lnTo>
                    <a:pt x="155905" y="180027"/>
                  </a:lnTo>
                  <a:lnTo>
                    <a:pt x="154396" y="169445"/>
                  </a:lnTo>
                  <a:lnTo>
                    <a:pt x="158526" y="141757"/>
                  </a:lnTo>
                  <a:lnTo>
                    <a:pt x="157918" y="131295"/>
                  </a:lnTo>
                  <a:lnTo>
                    <a:pt x="153191" y="118821"/>
                  </a:lnTo>
                  <a:lnTo>
                    <a:pt x="151624" y="91196"/>
                  </a:lnTo>
                  <a:lnTo>
                    <a:pt x="147291" y="82586"/>
                  </a:lnTo>
                  <a:lnTo>
                    <a:pt x="146849" y="80457"/>
                  </a:lnTo>
                  <a:lnTo>
                    <a:pt x="142854" y="74091"/>
                  </a:lnTo>
                  <a:lnTo>
                    <a:pt x="131060" y="58013"/>
                  </a:lnTo>
                  <a:lnTo>
                    <a:pt x="123907" y="42595"/>
                  </a:lnTo>
                  <a:lnTo>
                    <a:pt x="120169" y="40098"/>
                  </a:lnTo>
                  <a:lnTo>
                    <a:pt x="118184" y="39432"/>
                  </a:lnTo>
                  <a:lnTo>
                    <a:pt x="116861" y="38282"/>
                  </a:lnTo>
                  <a:lnTo>
                    <a:pt x="115390" y="35123"/>
                  </a:lnTo>
                  <a:lnTo>
                    <a:pt x="110973" y="31367"/>
                  </a:lnTo>
                  <a:lnTo>
                    <a:pt x="86428" y="15343"/>
                  </a:lnTo>
                  <a:lnTo>
                    <a:pt x="77611" y="13048"/>
                  </a:lnTo>
                  <a:lnTo>
                    <a:pt x="71340" y="8405"/>
                  </a:lnTo>
                  <a:lnTo>
                    <a:pt x="65371" y="6959"/>
                  </a:lnTo>
                  <a:lnTo>
                    <a:pt x="42246" y="6357"/>
                  </a:lnTo>
                  <a:lnTo>
                    <a:pt x="38013" y="8235"/>
                  </a:lnTo>
                  <a:lnTo>
                    <a:pt x="33074" y="12832"/>
                  </a:lnTo>
                  <a:lnTo>
                    <a:pt x="22170" y="29268"/>
                  </a:lnTo>
                  <a:lnTo>
                    <a:pt x="19597" y="39726"/>
                  </a:lnTo>
                  <a:lnTo>
                    <a:pt x="19151" y="46422"/>
                  </a:lnTo>
                  <a:lnTo>
                    <a:pt x="17166" y="50736"/>
                  </a:lnTo>
                  <a:lnTo>
                    <a:pt x="15649" y="52874"/>
                  </a:lnTo>
                  <a:lnTo>
                    <a:pt x="15343" y="54300"/>
                  </a:lnTo>
                  <a:lnTo>
                    <a:pt x="15844" y="55250"/>
                  </a:lnTo>
                  <a:lnTo>
                    <a:pt x="18964" y="571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SMARTInkShape-29"/>
            <p:cNvSpPr/>
            <p:nvPr>
              <p:custDataLst>
                <p:tags r:id="rId3"/>
              </p:custDataLst>
            </p:nvPr>
          </p:nvSpPr>
          <p:spPr>
            <a:xfrm>
              <a:off x="4864100" y="474345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SMARTInkShape-30"/>
            <p:cNvSpPr/>
            <p:nvPr>
              <p:custDataLst>
                <p:tags r:id="rId4"/>
              </p:custDataLst>
            </p:nvPr>
          </p:nvSpPr>
          <p:spPr>
            <a:xfrm>
              <a:off x="4806967" y="5410200"/>
              <a:ext cx="183847" cy="266701"/>
            </a:xfrm>
            <a:custGeom>
              <a:avLst/>
              <a:gdLst/>
              <a:ahLst/>
              <a:cxnLst/>
              <a:rect l="0" t="0" r="0" b="0"/>
              <a:pathLst>
                <a:path w="183847" h="266701">
                  <a:moveTo>
                    <a:pt x="82533" y="0"/>
                  </a:moveTo>
                  <a:lnTo>
                    <a:pt x="82533" y="0"/>
                  </a:lnTo>
                  <a:lnTo>
                    <a:pt x="52194" y="13484"/>
                  </a:lnTo>
                  <a:lnTo>
                    <a:pt x="29956" y="25240"/>
                  </a:lnTo>
                  <a:lnTo>
                    <a:pt x="26315" y="28821"/>
                  </a:lnTo>
                  <a:lnTo>
                    <a:pt x="22269" y="36564"/>
                  </a:lnTo>
                  <a:lnTo>
                    <a:pt x="17578" y="55345"/>
                  </a:lnTo>
                  <a:lnTo>
                    <a:pt x="8965" y="72565"/>
                  </a:lnTo>
                  <a:lnTo>
                    <a:pt x="640" y="110082"/>
                  </a:lnTo>
                  <a:lnTo>
                    <a:pt x="0" y="147460"/>
                  </a:lnTo>
                  <a:lnTo>
                    <a:pt x="694" y="156503"/>
                  </a:lnTo>
                  <a:lnTo>
                    <a:pt x="11724" y="195640"/>
                  </a:lnTo>
                  <a:lnTo>
                    <a:pt x="20253" y="230615"/>
                  </a:lnTo>
                  <a:lnTo>
                    <a:pt x="25690" y="236081"/>
                  </a:lnTo>
                  <a:lnTo>
                    <a:pt x="30929" y="238981"/>
                  </a:lnTo>
                  <a:lnTo>
                    <a:pt x="33314" y="239754"/>
                  </a:lnTo>
                  <a:lnTo>
                    <a:pt x="34904" y="240975"/>
                  </a:lnTo>
                  <a:lnTo>
                    <a:pt x="41036" y="250002"/>
                  </a:lnTo>
                  <a:lnTo>
                    <a:pt x="44805" y="252223"/>
                  </a:lnTo>
                  <a:lnTo>
                    <a:pt x="46797" y="252815"/>
                  </a:lnTo>
                  <a:lnTo>
                    <a:pt x="48126" y="253916"/>
                  </a:lnTo>
                  <a:lnTo>
                    <a:pt x="53804" y="262735"/>
                  </a:lnTo>
                  <a:lnTo>
                    <a:pt x="59417" y="264938"/>
                  </a:lnTo>
                  <a:lnTo>
                    <a:pt x="97355" y="266700"/>
                  </a:lnTo>
                  <a:lnTo>
                    <a:pt x="98765" y="265994"/>
                  </a:lnTo>
                  <a:lnTo>
                    <a:pt x="99704" y="264819"/>
                  </a:lnTo>
                  <a:lnTo>
                    <a:pt x="100331" y="263329"/>
                  </a:lnTo>
                  <a:lnTo>
                    <a:pt x="102159" y="262336"/>
                  </a:lnTo>
                  <a:lnTo>
                    <a:pt x="110064" y="260233"/>
                  </a:lnTo>
                  <a:lnTo>
                    <a:pt x="111470" y="258861"/>
                  </a:lnTo>
                  <a:lnTo>
                    <a:pt x="117098" y="251589"/>
                  </a:lnTo>
                  <a:lnTo>
                    <a:pt x="122957" y="245446"/>
                  </a:lnTo>
                  <a:lnTo>
                    <a:pt x="127075" y="243143"/>
                  </a:lnTo>
                  <a:lnTo>
                    <a:pt x="131257" y="241414"/>
                  </a:lnTo>
                  <a:lnTo>
                    <a:pt x="141805" y="232570"/>
                  </a:lnTo>
                  <a:lnTo>
                    <a:pt x="144154" y="228484"/>
                  </a:lnTo>
                  <a:lnTo>
                    <a:pt x="145903" y="224315"/>
                  </a:lnTo>
                  <a:lnTo>
                    <a:pt x="163236" y="203200"/>
                  </a:lnTo>
                  <a:lnTo>
                    <a:pt x="164968" y="198967"/>
                  </a:lnTo>
                  <a:lnTo>
                    <a:pt x="169205" y="192617"/>
                  </a:lnTo>
                  <a:lnTo>
                    <a:pt x="171479" y="186267"/>
                  </a:lnTo>
                  <a:lnTo>
                    <a:pt x="175601" y="179917"/>
                  </a:lnTo>
                  <a:lnTo>
                    <a:pt x="183487" y="155105"/>
                  </a:lnTo>
                  <a:lnTo>
                    <a:pt x="183846" y="150545"/>
                  </a:lnTo>
                  <a:lnTo>
                    <a:pt x="177952" y="111009"/>
                  </a:lnTo>
                  <a:lnTo>
                    <a:pt x="177858" y="106252"/>
                  </a:lnTo>
                  <a:lnTo>
                    <a:pt x="175935" y="101787"/>
                  </a:lnTo>
                  <a:lnTo>
                    <a:pt x="173434" y="97449"/>
                  </a:lnTo>
                  <a:lnTo>
                    <a:pt x="171321" y="91041"/>
                  </a:lnTo>
                  <a:lnTo>
                    <a:pt x="161359" y="73955"/>
                  </a:lnTo>
                  <a:lnTo>
                    <a:pt x="158806" y="66206"/>
                  </a:lnTo>
                  <a:lnTo>
                    <a:pt x="141747" y="46582"/>
                  </a:lnTo>
                  <a:lnTo>
                    <a:pt x="122748" y="28222"/>
                  </a:lnTo>
                  <a:lnTo>
                    <a:pt x="116400" y="26236"/>
                  </a:lnTo>
                  <a:lnTo>
                    <a:pt x="77769" y="25402"/>
                  </a:lnTo>
                  <a:lnTo>
                    <a:pt x="67638" y="26106"/>
                  </a:lnTo>
                  <a:lnTo>
                    <a:pt x="57443" y="31162"/>
                  </a:lnTo>
                  <a:lnTo>
                    <a:pt x="39938" y="31744"/>
                  </a:lnTo>
                  <a:lnTo>
                    <a:pt x="39319" y="32452"/>
                  </a:lnTo>
                  <a:lnTo>
                    <a:pt x="38083" y="38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1790455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Diagrama de olho</a:t>
            </a:r>
          </a:p>
        </p:txBody>
      </p:sp>
      <p:pic>
        <p:nvPicPr>
          <p:cNvPr id="4" name="Content Placeholder 3"/>
          <p:cNvPicPr>
            <a:picLocks noGrp="1" noChangeAspect="1"/>
          </p:cNvPicPr>
          <p:nvPr>
            <p:ph idx="1"/>
          </p:nvPr>
        </p:nvPicPr>
        <p:blipFill>
          <a:blip r:embed="rId10" cstate="print"/>
          <a:stretch>
            <a:fillRect/>
          </a:stretch>
        </p:blipFill>
        <p:spPr>
          <a:xfrm>
            <a:off x="1825116" y="2257425"/>
            <a:ext cx="6284343" cy="3932238"/>
          </a:xfrm>
          <a:prstGeom prst="rect">
            <a:avLst/>
          </a:prstGeom>
        </p:spPr>
      </p:pic>
      <p:sp>
        <p:nvSpPr>
          <p:cNvPr id="3" name="SMARTInkShape-31"/>
          <p:cNvSpPr/>
          <p:nvPr>
            <p:custDataLst>
              <p:tags r:id="rId1"/>
            </p:custDataLst>
          </p:nvPr>
        </p:nvSpPr>
        <p:spPr>
          <a:xfrm>
            <a:off x="4311660" y="5016619"/>
            <a:ext cx="644888" cy="298069"/>
          </a:xfrm>
          <a:custGeom>
            <a:avLst/>
            <a:gdLst/>
            <a:ahLst/>
            <a:cxnLst/>
            <a:rect l="0" t="0" r="0" b="0"/>
            <a:pathLst>
              <a:path w="644888" h="298069">
                <a:moveTo>
                  <a:pt x="622290" y="107831"/>
                </a:moveTo>
                <a:lnTo>
                  <a:pt x="622290" y="107831"/>
                </a:lnTo>
                <a:lnTo>
                  <a:pt x="586673" y="76578"/>
                </a:lnTo>
                <a:lnTo>
                  <a:pt x="567722" y="61102"/>
                </a:lnTo>
                <a:lnTo>
                  <a:pt x="536403" y="46539"/>
                </a:lnTo>
                <a:lnTo>
                  <a:pt x="515774" y="43114"/>
                </a:lnTo>
                <a:lnTo>
                  <a:pt x="480005" y="27621"/>
                </a:lnTo>
                <a:lnTo>
                  <a:pt x="441277" y="19364"/>
                </a:lnTo>
                <a:lnTo>
                  <a:pt x="421750" y="18282"/>
                </a:lnTo>
                <a:lnTo>
                  <a:pt x="401950" y="13471"/>
                </a:lnTo>
                <a:lnTo>
                  <a:pt x="368282" y="10734"/>
                </a:lnTo>
                <a:lnTo>
                  <a:pt x="355588" y="7565"/>
                </a:lnTo>
                <a:lnTo>
                  <a:pt x="317118" y="2938"/>
                </a:lnTo>
                <a:lnTo>
                  <a:pt x="278591" y="0"/>
                </a:lnTo>
                <a:lnTo>
                  <a:pt x="267040" y="639"/>
                </a:lnTo>
                <a:lnTo>
                  <a:pt x="235157" y="5647"/>
                </a:lnTo>
                <a:lnTo>
                  <a:pt x="200354" y="6763"/>
                </a:lnTo>
                <a:lnTo>
                  <a:pt x="165413" y="11676"/>
                </a:lnTo>
                <a:lnTo>
                  <a:pt x="127126" y="16892"/>
                </a:lnTo>
                <a:lnTo>
                  <a:pt x="100633" y="22034"/>
                </a:lnTo>
                <a:lnTo>
                  <a:pt x="61962" y="42231"/>
                </a:lnTo>
                <a:lnTo>
                  <a:pt x="24043" y="67614"/>
                </a:lnTo>
                <a:lnTo>
                  <a:pt x="4170" y="94269"/>
                </a:lnTo>
                <a:lnTo>
                  <a:pt x="1229" y="102715"/>
                </a:lnTo>
                <a:lnTo>
                  <a:pt x="0" y="135079"/>
                </a:lnTo>
                <a:lnTo>
                  <a:pt x="1876" y="139462"/>
                </a:lnTo>
                <a:lnTo>
                  <a:pt x="32984" y="178837"/>
                </a:lnTo>
                <a:lnTo>
                  <a:pt x="39948" y="185863"/>
                </a:lnTo>
                <a:lnTo>
                  <a:pt x="60808" y="198575"/>
                </a:lnTo>
                <a:lnTo>
                  <a:pt x="67237" y="205312"/>
                </a:lnTo>
                <a:lnTo>
                  <a:pt x="103892" y="233473"/>
                </a:lnTo>
                <a:lnTo>
                  <a:pt x="139977" y="253846"/>
                </a:lnTo>
                <a:lnTo>
                  <a:pt x="173568" y="270107"/>
                </a:lnTo>
                <a:lnTo>
                  <a:pt x="185555" y="272800"/>
                </a:lnTo>
                <a:lnTo>
                  <a:pt x="194594" y="277047"/>
                </a:lnTo>
                <a:lnTo>
                  <a:pt x="220475" y="281032"/>
                </a:lnTo>
                <a:lnTo>
                  <a:pt x="226395" y="283587"/>
                </a:lnTo>
                <a:lnTo>
                  <a:pt x="263581" y="285596"/>
                </a:lnTo>
                <a:lnTo>
                  <a:pt x="287448" y="286332"/>
                </a:lnTo>
                <a:lnTo>
                  <a:pt x="318290" y="291392"/>
                </a:lnTo>
                <a:lnTo>
                  <a:pt x="355080" y="291947"/>
                </a:lnTo>
                <a:lnTo>
                  <a:pt x="370021" y="293853"/>
                </a:lnTo>
                <a:lnTo>
                  <a:pt x="404003" y="298068"/>
                </a:lnTo>
                <a:lnTo>
                  <a:pt x="434596" y="297611"/>
                </a:lnTo>
                <a:lnTo>
                  <a:pt x="465270" y="293301"/>
                </a:lnTo>
                <a:lnTo>
                  <a:pt x="501198" y="288870"/>
                </a:lnTo>
                <a:lnTo>
                  <a:pt x="530863" y="282545"/>
                </a:lnTo>
                <a:lnTo>
                  <a:pt x="567424" y="262331"/>
                </a:lnTo>
                <a:lnTo>
                  <a:pt x="585074" y="251763"/>
                </a:lnTo>
                <a:lnTo>
                  <a:pt x="594530" y="242592"/>
                </a:lnTo>
                <a:lnTo>
                  <a:pt x="605325" y="227247"/>
                </a:lnTo>
                <a:lnTo>
                  <a:pt x="623521" y="213742"/>
                </a:lnTo>
                <a:lnTo>
                  <a:pt x="626365" y="207584"/>
                </a:lnTo>
                <a:lnTo>
                  <a:pt x="627124" y="203966"/>
                </a:lnTo>
                <a:lnTo>
                  <a:pt x="629040" y="201555"/>
                </a:lnTo>
                <a:lnTo>
                  <a:pt x="634933" y="198875"/>
                </a:lnTo>
                <a:lnTo>
                  <a:pt x="637069" y="196749"/>
                </a:lnTo>
                <a:lnTo>
                  <a:pt x="639442" y="190625"/>
                </a:lnTo>
                <a:lnTo>
                  <a:pt x="641671" y="180264"/>
                </a:lnTo>
                <a:lnTo>
                  <a:pt x="644544" y="175771"/>
                </a:lnTo>
                <a:lnTo>
                  <a:pt x="644887" y="172880"/>
                </a:lnTo>
                <a:lnTo>
                  <a:pt x="640670" y="135574"/>
                </a:lnTo>
                <a:lnTo>
                  <a:pt x="636987" y="128359"/>
                </a:lnTo>
                <a:lnTo>
                  <a:pt x="634876" y="118304"/>
                </a:lnTo>
                <a:lnTo>
                  <a:pt x="631882" y="112957"/>
                </a:lnTo>
                <a:lnTo>
                  <a:pt x="601150" y="87255"/>
                </a:lnTo>
                <a:lnTo>
                  <a:pt x="573545" y="72430"/>
                </a:lnTo>
                <a:lnTo>
                  <a:pt x="537566" y="59676"/>
                </a:lnTo>
                <a:lnTo>
                  <a:pt x="499522" y="50633"/>
                </a:lnTo>
                <a:lnTo>
                  <a:pt x="461423" y="40158"/>
                </a:lnTo>
                <a:lnTo>
                  <a:pt x="424185" y="38065"/>
                </a:lnTo>
                <a:lnTo>
                  <a:pt x="404862" y="37292"/>
                </a:lnTo>
                <a:lnTo>
                  <a:pt x="378220" y="32220"/>
                </a:lnTo>
                <a:lnTo>
                  <a:pt x="341404" y="31666"/>
                </a:lnTo>
                <a:lnTo>
                  <a:pt x="311650" y="32341"/>
                </a:lnTo>
                <a:lnTo>
                  <a:pt x="272636" y="37588"/>
                </a:lnTo>
                <a:lnTo>
                  <a:pt x="239931" y="39828"/>
                </a:lnTo>
                <a:lnTo>
                  <a:pt x="204997" y="44444"/>
                </a:lnTo>
                <a:lnTo>
                  <a:pt x="171678" y="53092"/>
                </a:lnTo>
                <a:lnTo>
                  <a:pt x="139737" y="59781"/>
                </a:lnTo>
                <a:lnTo>
                  <a:pt x="103022" y="73540"/>
                </a:lnTo>
                <a:lnTo>
                  <a:pt x="65091" y="87636"/>
                </a:lnTo>
                <a:lnTo>
                  <a:pt x="44440" y="951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8" name="SMARTInkShape-Group28"/>
          <p:cNvGrpSpPr/>
          <p:nvPr/>
        </p:nvGrpSpPr>
        <p:grpSpPr>
          <a:xfrm>
            <a:off x="4572006" y="4724427"/>
            <a:ext cx="95244" cy="418550"/>
            <a:chOff x="4572006" y="4724427"/>
            <a:chExt cx="95244" cy="418550"/>
          </a:xfrm>
        </p:grpSpPr>
        <p:sp>
          <p:nvSpPr>
            <p:cNvPr id="5" name="SMARTInkShape-32"/>
            <p:cNvSpPr/>
            <p:nvPr>
              <p:custDataLst>
                <p:tags r:id="rId5"/>
              </p:custDataLst>
            </p:nvPr>
          </p:nvSpPr>
          <p:spPr>
            <a:xfrm>
              <a:off x="4629150" y="511175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SMARTInkShape-33"/>
            <p:cNvSpPr/>
            <p:nvPr>
              <p:custDataLst>
                <p:tags r:id="rId6"/>
              </p:custDataLst>
            </p:nvPr>
          </p:nvSpPr>
          <p:spPr>
            <a:xfrm>
              <a:off x="4603750" y="4794250"/>
              <a:ext cx="50801" cy="348727"/>
            </a:xfrm>
            <a:custGeom>
              <a:avLst/>
              <a:gdLst/>
              <a:ahLst/>
              <a:cxnLst/>
              <a:rect l="0" t="0" r="0" b="0"/>
              <a:pathLst>
                <a:path w="50801" h="348727">
                  <a:moveTo>
                    <a:pt x="0" y="0"/>
                  </a:moveTo>
                  <a:lnTo>
                    <a:pt x="0" y="0"/>
                  </a:lnTo>
                  <a:lnTo>
                    <a:pt x="0" y="33710"/>
                  </a:lnTo>
                  <a:lnTo>
                    <a:pt x="5467" y="73094"/>
                  </a:lnTo>
                  <a:lnTo>
                    <a:pt x="1242" y="99294"/>
                  </a:lnTo>
                  <a:lnTo>
                    <a:pt x="5808" y="122936"/>
                  </a:lnTo>
                  <a:lnTo>
                    <a:pt x="6340" y="159145"/>
                  </a:lnTo>
                  <a:lnTo>
                    <a:pt x="6350" y="195623"/>
                  </a:lnTo>
                  <a:lnTo>
                    <a:pt x="11817" y="220212"/>
                  </a:lnTo>
                  <a:lnTo>
                    <a:pt x="10426" y="226753"/>
                  </a:lnTo>
                  <a:lnTo>
                    <a:pt x="9067" y="229486"/>
                  </a:lnTo>
                  <a:lnTo>
                    <a:pt x="9439" y="236285"/>
                  </a:lnTo>
                  <a:lnTo>
                    <a:pt x="19582" y="274575"/>
                  </a:lnTo>
                  <a:lnTo>
                    <a:pt x="25059" y="285097"/>
                  </a:lnTo>
                  <a:lnTo>
                    <a:pt x="27237" y="304505"/>
                  </a:lnTo>
                  <a:lnTo>
                    <a:pt x="36767" y="326784"/>
                  </a:lnTo>
                  <a:lnTo>
                    <a:pt x="44420" y="336513"/>
                  </a:lnTo>
                  <a:lnTo>
                    <a:pt x="44441" y="343281"/>
                  </a:lnTo>
                  <a:lnTo>
                    <a:pt x="45150" y="345270"/>
                  </a:lnTo>
                  <a:lnTo>
                    <a:pt x="46328" y="346597"/>
                  </a:lnTo>
                  <a:lnTo>
                    <a:pt x="49917" y="348726"/>
                  </a:lnTo>
                  <a:lnTo>
                    <a:pt x="50211" y="348196"/>
                  </a:lnTo>
                  <a:lnTo>
                    <a:pt x="50538" y="345724"/>
                  </a:lnTo>
                  <a:lnTo>
                    <a:pt x="48802" y="342274"/>
                  </a:lnTo>
                  <a:lnTo>
                    <a:pt x="47351" y="340366"/>
                  </a:lnTo>
                  <a:lnTo>
                    <a:pt x="47090" y="339094"/>
                  </a:lnTo>
                  <a:lnTo>
                    <a:pt x="47621" y="338246"/>
                  </a:lnTo>
                  <a:lnTo>
                    <a:pt x="50745" y="336580"/>
                  </a:lnTo>
                  <a:lnTo>
                    <a:pt x="50799" y="297270"/>
                  </a:lnTo>
                  <a:lnTo>
                    <a:pt x="50800" y="271219"/>
                  </a:lnTo>
                  <a:lnTo>
                    <a:pt x="44566" y="232317"/>
                  </a:lnTo>
                  <a:lnTo>
                    <a:pt x="41080" y="201697"/>
                  </a:lnTo>
                  <a:lnTo>
                    <a:pt x="38100" y="165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SMARTInkShape-34"/>
            <p:cNvSpPr/>
            <p:nvPr>
              <p:custDataLst>
                <p:tags r:id="rId7"/>
              </p:custDataLst>
            </p:nvPr>
          </p:nvSpPr>
          <p:spPr>
            <a:xfrm>
              <a:off x="4572006" y="4724427"/>
              <a:ext cx="95244" cy="393468"/>
            </a:xfrm>
            <a:custGeom>
              <a:avLst/>
              <a:gdLst/>
              <a:ahLst/>
              <a:cxnLst/>
              <a:rect l="0" t="0" r="0" b="0"/>
              <a:pathLst>
                <a:path w="95244" h="393468">
                  <a:moveTo>
                    <a:pt x="19044" y="44423"/>
                  </a:moveTo>
                  <a:lnTo>
                    <a:pt x="19044" y="44423"/>
                  </a:lnTo>
                  <a:lnTo>
                    <a:pt x="8931" y="74762"/>
                  </a:lnTo>
                  <a:lnTo>
                    <a:pt x="779" y="113525"/>
                  </a:lnTo>
                  <a:lnTo>
                    <a:pt x="0" y="151227"/>
                  </a:lnTo>
                  <a:lnTo>
                    <a:pt x="1876" y="180085"/>
                  </a:lnTo>
                  <a:lnTo>
                    <a:pt x="5951" y="209168"/>
                  </a:lnTo>
                  <a:lnTo>
                    <a:pt x="6875" y="217832"/>
                  </a:lnTo>
                  <a:lnTo>
                    <a:pt x="12291" y="245732"/>
                  </a:lnTo>
                  <a:lnTo>
                    <a:pt x="14456" y="257176"/>
                  </a:lnTo>
                  <a:lnTo>
                    <a:pt x="23229" y="294068"/>
                  </a:lnTo>
                  <a:lnTo>
                    <a:pt x="25458" y="306148"/>
                  </a:lnTo>
                  <a:lnTo>
                    <a:pt x="29569" y="315215"/>
                  </a:lnTo>
                  <a:lnTo>
                    <a:pt x="38154" y="346322"/>
                  </a:lnTo>
                  <a:lnTo>
                    <a:pt x="42267" y="353930"/>
                  </a:lnTo>
                  <a:lnTo>
                    <a:pt x="47730" y="374373"/>
                  </a:lnTo>
                  <a:lnTo>
                    <a:pt x="61460" y="391328"/>
                  </a:lnTo>
                  <a:lnTo>
                    <a:pt x="64472" y="392631"/>
                  </a:lnTo>
                  <a:lnTo>
                    <a:pt x="68782" y="393467"/>
                  </a:lnTo>
                  <a:lnTo>
                    <a:pt x="76612" y="388620"/>
                  </a:lnTo>
                  <a:lnTo>
                    <a:pt x="78590" y="388188"/>
                  </a:lnTo>
                  <a:lnTo>
                    <a:pt x="84743" y="384209"/>
                  </a:lnTo>
                  <a:lnTo>
                    <a:pt x="87050" y="380530"/>
                  </a:lnTo>
                  <a:lnTo>
                    <a:pt x="88530" y="372419"/>
                  </a:lnTo>
                  <a:lnTo>
                    <a:pt x="89578" y="353321"/>
                  </a:lnTo>
                  <a:lnTo>
                    <a:pt x="93916" y="341382"/>
                  </a:lnTo>
                  <a:lnTo>
                    <a:pt x="95221" y="303885"/>
                  </a:lnTo>
                  <a:lnTo>
                    <a:pt x="95243" y="267880"/>
                  </a:lnTo>
                  <a:lnTo>
                    <a:pt x="94539" y="245665"/>
                  </a:lnTo>
                  <a:lnTo>
                    <a:pt x="89483" y="219415"/>
                  </a:lnTo>
                  <a:lnTo>
                    <a:pt x="88241" y="188946"/>
                  </a:lnTo>
                  <a:lnTo>
                    <a:pt x="81058" y="153731"/>
                  </a:lnTo>
                  <a:lnTo>
                    <a:pt x="68482" y="114309"/>
                  </a:lnTo>
                  <a:lnTo>
                    <a:pt x="64972" y="101583"/>
                  </a:lnTo>
                  <a:lnTo>
                    <a:pt x="61743" y="76173"/>
                  </a:lnTo>
                  <a:lnTo>
                    <a:pt x="56625" y="65356"/>
                  </a:lnTo>
                  <a:lnTo>
                    <a:pt x="47198" y="48774"/>
                  </a:lnTo>
                  <a:lnTo>
                    <a:pt x="45260" y="40146"/>
                  </a:lnTo>
                  <a:lnTo>
                    <a:pt x="43810" y="21786"/>
                  </a:lnTo>
                  <a:lnTo>
                    <a:pt x="39432" y="12801"/>
                  </a:lnTo>
                  <a:lnTo>
                    <a:pt x="38986" y="10641"/>
                  </a:lnTo>
                  <a:lnTo>
                    <a:pt x="39394" y="9202"/>
                  </a:lnTo>
                  <a:lnTo>
                    <a:pt x="40371" y="8242"/>
                  </a:lnTo>
                  <a:lnTo>
                    <a:pt x="41729" y="7603"/>
                  </a:lnTo>
                  <a:lnTo>
                    <a:pt x="41928" y="6470"/>
                  </a:lnTo>
                  <a:lnTo>
                    <a:pt x="38110" y="0"/>
                  </a:lnTo>
                  <a:lnTo>
                    <a:pt x="37388" y="27643"/>
                  </a:lnTo>
                  <a:lnTo>
                    <a:pt x="32627" y="39931"/>
                  </a:lnTo>
                  <a:lnTo>
                    <a:pt x="31760" y="78359"/>
                  </a:lnTo>
                  <a:lnTo>
                    <a:pt x="31745" y="114255"/>
                  </a:lnTo>
                  <a:lnTo>
                    <a:pt x="35403" y="133868"/>
                  </a:lnTo>
                  <a:lnTo>
                    <a:pt x="33569" y="161852"/>
                  </a:lnTo>
                  <a:lnTo>
                    <a:pt x="35783" y="181270"/>
                  </a:lnTo>
                  <a:lnTo>
                    <a:pt x="38671" y="205504"/>
                  </a:lnTo>
                  <a:lnTo>
                    <a:pt x="41878" y="236194"/>
                  </a:lnTo>
                  <a:lnTo>
                    <a:pt x="47309" y="270765"/>
                  </a:lnTo>
                  <a:lnTo>
                    <a:pt x="51296" y="306510"/>
                  </a:lnTo>
                  <a:lnTo>
                    <a:pt x="56538" y="332257"/>
                  </a:lnTo>
                  <a:lnTo>
                    <a:pt x="57671" y="344275"/>
                  </a:lnTo>
                  <a:lnTo>
                    <a:pt x="62135" y="356895"/>
                  </a:lnTo>
                  <a:lnTo>
                    <a:pt x="64020" y="371844"/>
                  </a:lnTo>
                  <a:lnTo>
                    <a:pt x="70366" y="380842"/>
                  </a:lnTo>
                  <a:lnTo>
                    <a:pt x="75043" y="386042"/>
                  </a:lnTo>
                  <a:lnTo>
                    <a:pt x="75682" y="388635"/>
                  </a:lnTo>
                  <a:lnTo>
                    <a:pt x="75853" y="390315"/>
                  </a:lnTo>
                  <a:lnTo>
                    <a:pt x="76672" y="391434"/>
                  </a:lnTo>
                  <a:lnTo>
                    <a:pt x="77924" y="392180"/>
                  </a:lnTo>
                  <a:lnTo>
                    <a:pt x="81631" y="393378"/>
                  </a:lnTo>
                  <a:lnTo>
                    <a:pt x="81936" y="392770"/>
                  </a:lnTo>
                  <a:lnTo>
                    <a:pt x="82464" y="388180"/>
                  </a:lnTo>
                  <a:lnTo>
                    <a:pt x="88005" y="381931"/>
                  </a:lnTo>
                  <a:lnTo>
                    <a:pt x="88630" y="377886"/>
                  </a:lnTo>
                  <a:lnTo>
                    <a:pt x="89585" y="363277"/>
                  </a:lnTo>
                  <a:lnTo>
                    <a:pt x="94359" y="347981"/>
                  </a:lnTo>
                  <a:lnTo>
                    <a:pt x="95234" y="310968"/>
                  </a:lnTo>
                  <a:lnTo>
                    <a:pt x="94538" y="283012"/>
                  </a:lnTo>
                  <a:lnTo>
                    <a:pt x="91586" y="271436"/>
                  </a:lnTo>
                  <a:lnTo>
                    <a:pt x="95162" y="234804"/>
                  </a:lnTo>
                  <a:lnTo>
                    <a:pt x="94529" y="213741"/>
                  </a:lnTo>
                  <a:lnTo>
                    <a:pt x="89482" y="188355"/>
                  </a:lnTo>
                  <a:lnTo>
                    <a:pt x="88363" y="175656"/>
                  </a:lnTo>
                  <a:lnTo>
                    <a:pt x="83148" y="154620"/>
                  </a:lnTo>
                  <a:lnTo>
                    <a:pt x="82017" y="144023"/>
                  </a:lnTo>
                  <a:lnTo>
                    <a:pt x="74716" y="127103"/>
                  </a:lnTo>
                  <a:lnTo>
                    <a:pt x="72009" y="122798"/>
                  </a:lnTo>
                  <a:lnTo>
                    <a:pt x="69780" y="116406"/>
                  </a:lnTo>
                  <a:lnTo>
                    <a:pt x="65670" y="110045"/>
                  </a:lnTo>
                  <a:lnTo>
                    <a:pt x="63433" y="103691"/>
                  </a:lnTo>
                  <a:lnTo>
                    <a:pt x="57431" y="95595"/>
                  </a:lnTo>
                  <a:lnTo>
                    <a:pt x="60860" y="95297"/>
                  </a:lnTo>
                  <a:lnTo>
                    <a:pt x="59266" y="95256"/>
                  </a:lnTo>
                  <a:lnTo>
                    <a:pt x="59264" y="95245"/>
                  </a:lnTo>
                  <a:lnTo>
                    <a:pt x="61143" y="95233"/>
                  </a:lnTo>
                  <a:lnTo>
                    <a:pt x="61927" y="94524"/>
                  </a:lnTo>
                  <a:lnTo>
                    <a:pt x="63494" y="888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9" name="SMARTInkShape-35"/>
          <p:cNvSpPr/>
          <p:nvPr>
            <p:custDataLst>
              <p:tags r:id="rId2"/>
            </p:custDataLst>
          </p:nvPr>
        </p:nvSpPr>
        <p:spPr>
          <a:xfrm>
            <a:off x="4604183" y="5209954"/>
            <a:ext cx="107518" cy="390740"/>
          </a:xfrm>
          <a:custGeom>
            <a:avLst/>
            <a:gdLst/>
            <a:ahLst/>
            <a:cxnLst/>
            <a:rect l="0" t="0" r="0" b="0"/>
            <a:pathLst>
              <a:path w="107518" h="390740">
                <a:moveTo>
                  <a:pt x="37667" y="79596"/>
                </a:moveTo>
                <a:lnTo>
                  <a:pt x="37667" y="79596"/>
                </a:lnTo>
                <a:lnTo>
                  <a:pt x="20812" y="109936"/>
                </a:lnTo>
                <a:lnTo>
                  <a:pt x="6960" y="145657"/>
                </a:lnTo>
                <a:lnTo>
                  <a:pt x="0" y="184458"/>
                </a:lnTo>
                <a:lnTo>
                  <a:pt x="284" y="222149"/>
                </a:lnTo>
                <a:lnTo>
                  <a:pt x="5743" y="260633"/>
                </a:lnTo>
                <a:lnTo>
                  <a:pt x="5910" y="299484"/>
                </a:lnTo>
                <a:lnTo>
                  <a:pt x="12384" y="328643"/>
                </a:lnTo>
                <a:lnTo>
                  <a:pt x="25098" y="351156"/>
                </a:lnTo>
                <a:lnTo>
                  <a:pt x="41785" y="376326"/>
                </a:lnTo>
                <a:lnTo>
                  <a:pt x="43026" y="380339"/>
                </a:lnTo>
                <a:lnTo>
                  <a:pt x="44062" y="381691"/>
                </a:lnTo>
                <a:lnTo>
                  <a:pt x="48185" y="384300"/>
                </a:lnTo>
                <a:lnTo>
                  <a:pt x="49398" y="387411"/>
                </a:lnTo>
                <a:lnTo>
                  <a:pt x="50427" y="388522"/>
                </a:lnTo>
                <a:lnTo>
                  <a:pt x="55749" y="390453"/>
                </a:lnTo>
                <a:lnTo>
                  <a:pt x="56072" y="389845"/>
                </a:lnTo>
                <a:lnTo>
                  <a:pt x="56431" y="387288"/>
                </a:lnTo>
                <a:lnTo>
                  <a:pt x="57232" y="386324"/>
                </a:lnTo>
                <a:lnTo>
                  <a:pt x="60004" y="385253"/>
                </a:lnTo>
                <a:lnTo>
                  <a:pt x="61025" y="384262"/>
                </a:lnTo>
                <a:lnTo>
                  <a:pt x="62159" y="381279"/>
                </a:lnTo>
                <a:lnTo>
                  <a:pt x="63167" y="380201"/>
                </a:lnTo>
                <a:lnTo>
                  <a:pt x="71826" y="374959"/>
                </a:lnTo>
                <a:lnTo>
                  <a:pt x="74015" y="369384"/>
                </a:lnTo>
                <a:lnTo>
                  <a:pt x="79405" y="330159"/>
                </a:lnTo>
                <a:lnTo>
                  <a:pt x="75951" y="291501"/>
                </a:lnTo>
                <a:lnTo>
                  <a:pt x="70016" y="255176"/>
                </a:lnTo>
                <a:lnTo>
                  <a:pt x="69452" y="217841"/>
                </a:lnTo>
                <a:lnTo>
                  <a:pt x="68727" y="206656"/>
                </a:lnTo>
                <a:lnTo>
                  <a:pt x="63460" y="168066"/>
                </a:lnTo>
                <a:lnTo>
                  <a:pt x="61302" y="151201"/>
                </a:lnTo>
                <a:lnTo>
                  <a:pt x="57623" y="132860"/>
                </a:lnTo>
                <a:lnTo>
                  <a:pt x="54955" y="106366"/>
                </a:lnTo>
                <a:lnTo>
                  <a:pt x="45168" y="69976"/>
                </a:lnTo>
                <a:lnTo>
                  <a:pt x="38580" y="32834"/>
                </a:lnTo>
                <a:lnTo>
                  <a:pt x="29864" y="10130"/>
                </a:lnTo>
                <a:lnTo>
                  <a:pt x="25935" y="4726"/>
                </a:lnTo>
                <a:lnTo>
                  <a:pt x="25254" y="419"/>
                </a:lnTo>
                <a:lnTo>
                  <a:pt x="26569" y="0"/>
                </a:lnTo>
                <a:lnTo>
                  <a:pt x="31794" y="1417"/>
                </a:lnTo>
                <a:lnTo>
                  <a:pt x="32341" y="2076"/>
                </a:lnTo>
                <a:lnTo>
                  <a:pt x="31293" y="2517"/>
                </a:lnTo>
                <a:lnTo>
                  <a:pt x="16499" y="3344"/>
                </a:lnTo>
                <a:lnTo>
                  <a:pt x="15089" y="4067"/>
                </a:lnTo>
                <a:lnTo>
                  <a:pt x="14148" y="5254"/>
                </a:lnTo>
                <a:lnTo>
                  <a:pt x="13103" y="8455"/>
                </a:lnTo>
                <a:lnTo>
                  <a:pt x="10550" y="18141"/>
                </a:lnTo>
                <a:lnTo>
                  <a:pt x="7289" y="27520"/>
                </a:lnTo>
                <a:lnTo>
                  <a:pt x="5941" y="64868"/>
                </a:lnTo>
                <a:lnTo>
                  <a:pt x="5213" y="96521"/>
                </a:lnTo>
                <a:lnTo>
                  <a:pt x="2258" y="112598"/>
                </a:lnTo>
                <a:lnTo>
                  <a:pt x="7522" y="150843"/>
                </a:lnTo>
                <a:lnTo>
                  <a:pt x="13732" y="187668"/>
                </a:lnTo>
                <a:lnTo>
                  <a:pt x="21952" y="222512"/>
                </a:lnTo>
                <a:lnTo>
                  <a:pt x="32376" y="258444"/>
                </a:lnTo>
                <a:lnTo>
                  <a:pt x="34610" y="269856"/>
                </a:lnTo>
                <a:lnTo>
                  <a:pt x="33312" y="284215"/>
                </a:lnTo>
                <a:lnTo>
                  <a:pt x="44257" y="319532"/>
                </a:lnTo>
                <a:lnTo>
                  <a:pt x="53221" y="341178"/>
                </a:lnTo>
                <a:lnTo>
                  <a:pt x="52976" y="344294"/>
                </a:lnTo>
                <a:lnTo>
                  <a:pt x="52107" y="347078"/>
                </a:lnTo>
                <a:lnTo>
                  <a:pt x="53021" y="353934"/>
                </a:lnTo>
                <a:lnTo>
                  <a:pt x="62579" y="378846"/>
                </a:lnTo>
                <a:lnTo>
                  <a:pt x="63058" y="389767"/>
                </a:lnTo>
                <a:lnTo>
                  <a:pt x="63767" y="390094"/>
                </a:lnTo>
                <a:lnTo>
                  <a:pt x="72711" y="390739"/>
                </a:lnTo>
                <a:lnTo>
                  <a:pt x="73729" y="390035"/>
                </a:lnTo>
                <a:lnTo>
                  <a:pt x="74409" y="388862"/>
                </a:lnTo>
                <a:lnTo>
                  <a:pt x="75364" y="383838"/>
                </a:lnTo>
                <a:lnTo>
                  <a:pt x="75498" y="381907"/>
                </a:lnTo>
                <a:lnTo>
                  <a:pt x="76294" y="380620"/>
                </a:lnTo>
                <a:lnTo>
                  <a:pt x="77529" y="379762"/>
                </a:lnTo>
                <a:lnTo>
                  <a:pt x="79059" y="379190"/>
                </a:lnTo>
                <a:lnTo>
                  <a:pt x="80078" y="378103"/>
                </a:lnTo>
                <a:lnTo>
                  <a:pt x="87024" y="360200"/>
                </a:lnTo>
                <a:lnTo>
                  <a:pt x="88531" y="355298"/>
                </a:lnTo>
                <a:lnTo>
                  <a:pt x="92642" y="347866"/>
                </a:lnTo>
                <a:lnTo>
                  <a:pt x="96571" y="322621"/>
                </a:lnTo>
                <a:lnTo>
                  <a:pt x="103630" y="309399"/>
                </a:lnTo>
                <a:lnTo>
                  <a:pt x="103908" y="299559"/>
                </a:lnTo>
                <a:lnTo>
                  <a:pt x="103091" y="288835"/>
                </a:lnTo>
                <a:lnTo>
                  <a:pt x="107303" y="249862"/>
                </a:lnTo>
                <a:lnTo>
                  <a:pt x="107508" y="211184"/>
                </a:lnTo>
                <a:lnTo>
                  <a:pt x="107517" y="173860"/>
                </a:lnTo>
                <a:lnTo>
                  <a:pt x="97404" y="142020"/>
                </a:lnTo>
                <a:lnTo>
                  <a:pt x="83921" y="103924"/>
                </a:lnTo>
                <a:lnTo>
                  <a:pt x="58597" y="73262"/>
                </a:lnTo>
                <a:lnTo>
                  <a:pt x="56847" y="69020"/>
                </a:lnTo>
                <a:lnTo>
                  <a:pt x="47290" y="57547"/>
                </a:lnTo>
                <a:lnTo>
                  <a:pt x="41709" y="55685"/>
                </a:lnTo>
                <a:lnTo>
                  <a:pt x="29998" y="54491"/>
                </a:lnTo>
                <a:lnTo>
                  <a:pt x="28322" y="53688"/>
                </a:lnTo>
                <a:lnTo>
                  <a:pt x="27203" y="52445"/>
                </a:lnTo>
                <a:lnTo>
                  <a:pt x="26458" y="50912"/>
                </a:lnTo>
                <a:lnTo>
                  <a:pt x="25256" y="50596"/>
                </a:lnTo>
                <a:lnTo>
                  <a:pt x="23748" y="51091"/>
                </a:lnTo>
                <a:lnTo>
                  <a:pt x="20192" y="52816"/>
                </a:lnTo>
                <a:lnTo>
                  <a:pt x="16260" y="53583"/>
                </a:lnTo>
                <a:lnTo>
                  <a:pt x="14928" y="54492"/>
                </a:lnTo>
                <a:lnTo>
                  <a:pt x="14042" y="55805"/>
                </a:lnTo>
                <a:lnTo>
                  <a:pt x="12350" y="59145"/>
                </a:lnTo>
                <a:lnTo>
                  <a:pt x="5917" y="668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SMARTInkShape-36"/>
          <p:cNvSpPr/>
          <p:nvPr>
            <p:custDataLst>
              <p:tags r:id="rId3"/>
            </p:custDataLst>
          </p:nvPr>
        </p:nvSpPr>
        <p:spPr>
          <a:xfrm>
            <a:off x="4178300" y="51308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1" name="SMARTInkShape-37"/>
          <p:cNvSpPr/>
          <p:nvPr>
            <p:custDataLst>
              <p:tags r:id="rId4"/>
            </p:custDataLst>
          </p:nvPr>
        </p:nvSpPr>
        <p:spPr>
          <a:xfrm>
            <a:off x="3806380" y="5112634"/>
            <a:ext cx="1781621" cy="132466"/>
          </a:xfrm>
          <a:custGeom>
            <a:avLst/>
            <a:gdLst/>
            <a:ahLst/>
            <a:cxnLst/>
            <a:rect l="0" t="0" r="0" b="0"/>
            <a:pathLst>
              <a:path w="1781621" h="132466">
                <a:moveTo>
                  <a:pt x="371920" y="18166"/>
                </a:moveTo>
                <a:lnTo>
                  <a:pt x="371920" y="18166"/>
                </a:lnTo>
                <a:lnTo>
                  <a:pt x="409001" y="38393"/>
                </a:lnTo>
                <a:lnTo>
                  <a:pt x="445436" y="57099"/>
                </a:lnTo>
                <a:lnTo>
                  <a:pt x="466222" y="61526"/>
                </a:lnTo>
                <a:lnTo>
                  <a:pt x="500631" y="66284"/>
                </a:lnTo>
                <a:lnTo>
                  <a:pt x="536351" y="72641"/>
                </a:lnTo>
                <a:lnTo>
                  <a:pt x="573946" y="76963"/>
                </a:lnTo>
                <a:lnTo>
                  <a:pt x="589354" y="80272"/>
                </a:lnTo>
                <a:lnTo>
                  <a:pt x="628554" y="81613"/>
                </a:lnTo>
                <a:lnTo>
                  <a:pt x="645045" y="82356"/>
                </a:lnTo>
                <a:lnTo>
                  <a:pt x="684245" y="87754"/>
                </a:lnTo>
                <a:lnTo>
                  <a:pt x="703633" y="91623"/>
                </a:lnTo>
                <a:lnTo>
                  <a:pt x="717464" y="90104"/>
                </a:lnTo>
                <a:lnTo>
                  <a:pt x="756885" y="94159"/>
                </a:lnTo>
                <a:lnTo>
                  <a:pt x="791368" y="99815"/>
                </a:lnTo>
                <a:lnTo>
                  <a:pt x="826070" y="100663"/>
                </a:lnTo>
                <a:lnTo>
                  <a:pt x="862495" y="100711"/>
                </a:lnTo>
                <a:lnTo>
                  <a:pt x="886591" y="102596"/>
                </a:lnTo>
                <a:lnTo>
                  <a:pt x="898408" y="104374"/>
                </a:lnTo>
                <a:lnTo>
                  <a:pt x="912993" y="102819"/>
                </a:lnTo>
                <a:lnTo>
                  <a:pt x="950281" y="106755"/>
                </a:lnTo>
                <a:lnTo>
                  <a:pt x="987915" y="108920"/>
                </a:lnTo>
                <a:lnTo>
                  <a:pt x="1025974" y="113022"/>
                </a:lnTo>
                <a:lnTo>
                  <a:pt x="1062189" y="113383"/>
                </a:lnTo>
                <a:lnTo>
                  <a:pt x="1096212" y="113414"/>
                </a:lnTo>
                <a:lnTo>
                  <a:pt x="1126917" y="112710"/>
                </a:lnTo>
                <a:lnTo>
                  <a:pt x="1161040" y="107459"/>
                </a:lnTo>
                <a:lnTo>
                  <a:pt x="1176998" y="105301"/>
                </a:lnTo>
                <a:lnTo>
                  <a:pt x="1195033" y="101622"/>
                </a:lnTo>
                <a:lnTo>
                  <a:pt x="1229518" y="97424"/>
                </a:lnTo>
                <a:lnTo>
                  <a:pt x="1262809" y="89476"/>
                </a:lnTo>
                <a:lnTo>
                  <a:pt x="1292657" y="77159"/>
                </a:lnTo>
                <a:lnTo>
                  <a:pt x="1331592" y="68921"/>
                </a:lnTo>
                <a:lnTo>
                  <a:pt x="1340342" y="64093"/>
                </a:lnTo>
                <a:lnTo>
                  <a:pt x="1355174" y="54065"/>
                </a:lnTo>
                <a:lnTo>
                  <a:pt x="1393306" y="40488"/>
                </a:lnTo>
                <a:lnTo>
                  <a:pt x="1432843" y="32338"/>
                </a:lnTo>
                <a:lnTo>
                  <a:pt x="1454766" y="25296"/>
                </a:lnTo>
                <a:lnTo>
                  <a:pt x="1459492" y="24863"/>
                </a:lnTo>
                <a:lnTo>
                  <a:pt x="1463944" y="22789"/>
                </a:lnTo>
                <a:lnTo>
                  <a:pt x="1468275" y="20221"/>
                </a:lnTo>
                <a:lnTo>
                  <a:pt x="1475555" y="18437"/>
                </a:lnTo>
                <a:lnTo>
                  <a:pt x="1481640" y="13855"/>
                </a:lnTo>
                <a:lnTo>
                  <a:pt x="1489518" y="11816"/>
                </a:lnTo>
                <a:lnTo>
                  <a:pt x="1493179" y="11816"/>
                </a:lnTo>
                <a:lnTo>
                  <a:pt x="1454119" y="11816"/>
                </a:lnTo>
                <a:lnTo>
                  <a:pt x="1445948" y="11111"/>
                </a:lnTo>
                <a:lnTo>
                  <a:pt x="1409245" y="5727"/>
                </a:lnTo>
                <a:lnTo>
                  <a:pt x="1372995" y="4775"/>
                </a:lnTo>
                <a:lnTo>
                  <a:pt x="1343177" y="0"/>
                </a:lnTo>
                <a:lnTo>
                  <a:pt x="1307441" y="1290"/>
                </a:lnTo>
                <a:lnTo>
                  <a:pt x="1295472" y="1963"/>
                </a:lnTo>
                <a:lnTo>
                  <a:pt x="1260608" y="5157"/>
                </a:lnTo>
                <a:lnTo>
                  <a:pt x="1221920" y="5447"/>
                </a:lnTo>
                <a:lnTo>
                  <a:pt x="1185925" y="7345"/>
                </a:lnTo>
                <a:lnTo>
                  <a:pt x="1146725" y="11423"/>
                </a:lnTo>
                <a:lnTo>
                  <a:pt x="1111225" y="16129"/>
                </a:lnTo>
                <a:lnTo>
                  <a:pt x="1075759" y="17897"/>
                </a:lnTo>
                <a:lnTo>
                  <a:pt x="1039373" y="23157"/>
                </a:lnTo>
                <a:lnTo>
                  <a:pt x="1000631" y="29422"/>
                </a:lnTo>
                <a:lnTo>
                  <a:pt x="964464" y="31382"/>
                </a:lnTo>
                <a:lnTo>
                  <a:pt x="927611" y="36308"/>
                </a:lnTo>
                <a:lnTo>
                  <a:pt x="893047" y="42122"/>
                </a:lnTo>
                <a:lnTo>
                  <a:pt x="855857" y="44081"/>
                </a:lnTo>
                <a:lnTo>
                  <a:pt x="817571" y="49009"/>
                </a:lnTo>
                <a:lnTo>
                  <a:pt x="778421" y="55304"/>
                </a:lnTo>
                <a:lnTo>
                  <a:pt x="752494" y="57721"/>
                </a:lnTo>
                <a:lnTo>
                  <a:pt x="722392" y="61146"/>
                </a:lnTo>
                <a:lnTo>
                  <a:pt x="685821" y="67211"/>
                </a:lnTo>
                <a:lnTo>
                  <a:pt x="647318" y="68735"/>
                </a:lnTo>
                <a:lnTo>
                  <a:pt x="612508" y="70802"/>
                </a:lnTo>
                <a:lnTo>
                  <a:pt x="575763" y="74424"/>
                </a:lnTo>
                <a:lnTo>
                  <a:pt x="538429" y="75198"/>
                </a:lnTo>
                <a:lnTo>
                  <a:pt x="501797" y="79665"/>
                </a:lnTo>
                <a:lnTo>
                  <a:pt x="462408" y="81490"/>
                </a:lnTo>
                <a:lnTo>
                  <a:pt x="429279" y="85014"/>
                </a:lnTo>
                <a:lnTo>
                  <a:pt x="394203" y="87621"/>
                </a:lnTo>
                <a:lnTo>
                  <a:pt x="358946" y="93008"/>
                </a:lnTo>
                <a:lnTo>
                  <a:pt x="321096" y="94247"/>
                </a:lnTo>
                <a:lnTo>
                  <a:pt x="283018" y="94356"/>
                </a:lnTo>
                <a:lnTo>
                  <a:pt x="244037" y="94366"/>
                </a:lnTo>
                <a:lnTo>
                  <a:pt x="213054" y="97510"/>
                </a:lnTo>
                <a:lnTo>
                  <a:pt x="176941" y="94642"/>
                </a:lnTo>
                <a:lnTo>
                  <a:pt x="140079" y="94382"/>
                </a:lnTo>
                <a:lnTo>
                  <a:pt x="104936" y="94367"/>
                </a:lnTo>
                <a:lnTo>
                  <a:pt x="84833" y="93661"/>
                </a:lnTo>
                <a:lnTo>
                  <a:pt x="54466" y="88409"/>
                </a:lnTo>
                <a:lnTo>
                  <a:pt x="27022" y="87327"/>
                </a:lnTo>
                <a:lnTo>
                  <a:pt x="14880" y="82993"/>
                </a:lnTo>
                <a:lnTo>
                  <a:pt x="0" y="81671"/>
                </a:lnTo>
                <a:lnTo>
                  <a:pt x="24874" y="81666"/>
                </a:lnTo>
                <a:lnTo>
                  <a:pt x="53298" y="75578"/>
                </a:lnTo>
                <a:lnTo>
                  <a:pt x="70139" y="79026"/>
                </a:lnTo>
                <a:lnTo>
                  <a:pt x="108602" y="75595"/>
                </a:lnTo>
                <a:lnTo>
                  <a:pt x="141029" y="75399"/>
                </a:lnTo>
                <a:lnTo>
                  <a:pt x="169819" y="75352"/>
                </a:lnTo>
                <a:lnTo>
                  <a:pt x="201893" y="76033"/>
                </a:lnTo>
                <a:lnTo>
                  <a:pt x="236134" y="80344"/>
                </a:lnTo>
                <a:lnTo>
                  <a:pt x="270231" y="81405"/>
                </a:lnTo>
                <a:lnTo>
                  <a:pt x="305868" y="85979"/>
                </a:lnTo>
                <a:lnTo>
                  <a:pt x="341966" y="89496"/>
                </a:lnTo>
                <a:lnTo>
                  <a:pt x="376116" y="93404"/>
                </a:lnTo>
                <a:lnTo>
                  <a:pt x="409020" y="98540"/>
                </a:lnTo>
                <a:lnTo>
                  <a:pt x="438495" y="100071"/>
                </a:lnTo>
                <a:lnTo>
                  <a:pt x="478178" y="102470"/>
                </a:lnTo>
                <a:lnTo>
                  <a:pt x="513402" y="106158"/>
                </a:lnTo>
                <a:lnTo>
                  <a:pt x="551901" y="111251"/>
                </a:lnTo>
                <a:lnTo>
                  <a:pt x="587415" y="114871"/>
                </a:lnTo>
                <a:lnTo>
                  <a:pt x="616862" y="120197"/>
                </a:lnTo>
                <a:lnTo>
                  <a:pt x="654626" y="124947"/>
                </a:lnTo>
                <a:lnTo>
                  <a:pt x="691197" y="125885"/>
                </a:lnTo>
                <a:lnTo>
                  <a:pt x="730289" y="126085"/>
                </a:lnTo>
                <a:lnTo>
                  <a:pt x="768701" y="130474"/>
                </a:lnTo>
                <a:lnTo>
                  <a:pt x="808379" y="132073"/>
                </a:lnTo>
                <a:lnTo>
                  <a:pt x="847817" y="132414"/>
                </a:lnTo>
                <a:lnTo>
                  <a:pt x="880269" y="132455"/>
                </a:lnTo>
                <a:lnTo>
                  <a:pt x="913856" y="132464"/>
                </a:lnTo>
                <a:lnTo>
                  <a:pt x="951104" y="132465"/>
                </a:lnTo>
                <a:lnTo>
                  <a:pt x="987915" y="132465"/>
                </a:lnTo>
                <a:lnTo>
                  <a:pt x="1020047" y="132465"/>
                </a:lnTo>
                <a:lnTo>
                  <a:pt x="1058351" y="132465"/>
                </a:lnTo>
                <a:lnTo>
                  <a:pt x="1093018" y="132465"/>
                </a:lnTo>
                <a:lnTo>
                  <a:pt x="1132270" y="132465"/>
                </a:lnTo>
                <a:lnTo>
                  <a:pt x="1165763" y="132465"/>
                </a:lnTo>
                <a:lnTo>
                  <a:pt x="1199554" y="132465"/>
                </a:lnTo>
                <a:lnTo>
                  <a:pt x="1232702" y="132465"/>
                </a:lnTo>
                <a:lnTo>
                  <a:pt x="1266899" y="132465"/>
                </a:lnTo>
                <a:lnTo>
                  <a:pt x="1305878" y="127440"/>
                </a:lnTo>
                <a:lnTo>
                  <a:pt x="1329039" y="128390"/>
                </a:lnTo>
                <a:lnTo>
                  <a:pt x="1341996" y="129949"/>
                </a:lnTo>
                <a:lnTo>
                  <a:pt x="1365573" y="128963"/>
                </a:lnTo>
                <a:lnTo>
                  <a:pt x="1400892" y="131299"/>
                </a:lnTo>
                <a:lnTo>
                  <a:pt x="1430961" y="129230"/>
                </a:lnTo>
                <a:lnTo>
                  <a:pt x="1444444" y="130322"/>
                </a:lnTo>
                <a:lnTo>
                  <a:pt x="1483820" y="126578"/>
                </a:lnTo>
                <a:lnTo>
                  <a:pt x="1522663" y="126157"/>
                </a:lnTo>
                <a:lnTo>
                  <a:pt x="1556574" y="126122"/>
                </a:lnTo>
                <a:lnTo>
                  <a:pt x="1585727" y="124236"/>
                </a:lnTo>
                <a:lnTo>
                  <a:pt x="1617274" y="121092"/>
                </a:lnTo>
                <a:lnTo>
                  <a:pt x="1654373" y="120159"/>
                </a:lnTo>
                <a:lnTo>
                  <a:pt x="1671715" y="118001"/>
                </a:lnTo>
                <a:lnTo>
                  <a:pt x="1690216" y="114020"/>
                </a:lnTo>
                <a:lnTo>
                  <a:pt x="1728055" y="113421"/>
                </a:lnTo>
                <a:lnTo>
                  <a:pt x="1739202" y="113417"/>
                </a:lnTo>
                <a:lnTo>
                  <a:pt x="1743482" y="111535"/>
                </a:lnTo>
                <a:lnTo>
                  <a:pt x="1747736" y="109052"/>
                </a:lnTo>
                <a:lnTo>
                  <a:pt x="1754963" y="107327"/>
                </a:lnTo>
                <a:lnTo>
                  <a:pt x="1759219" y="107144"/>
                </a:lnTo>
                <a:lnTo>
                  <a:pt x="1760336" y="106412"/>
                </a:lnTo>
                <a:lnTo>
                  <a:pt x="1761080" y="105219"/>
                </a:lnTo>
                <a:lnTo>
                  <a:pt x="1761577" y="103718"/>
                </a:lnTo>
                <a:lnTo>
                  <a:pt x="1762613" y="102717"/>
                </a:lnTo>
                <a:lnTo>
                  <a:pt x="1765647" y="101605"/>
                </a:lnTo>
                <a:lnTo>
                  <a:pt x="1777471" y="100793"/>
                </a:lnTo>
                <a:lnTo>
                  <a:pt x="1778854" y="100062"/>
                </a:lnTo>
                <a:lnTo>
                  <a:pt x="1779776" y="98869"/>
                </a:lnTo>
                <a:lnTo>
                  <a:pt x="1780800" y="95662"/>
                </a:lnTo>
                <a:lnTo>
                  <a:pt x="1781620" y="7531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974986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noProof="0" dirty="0" smtClean="0">
                <a:latin typeface="Arial" panose="020B0604020202020204" pitchFamily="34" charset="0"/>
                <a:cs typeface="Arial" panose="020B0604020202020204" pitchFamily="34" charset="0"/>
              </a:rPr>
              <a:t>Equalizador</a:t>
            </a:r>
            <a:endParaRPr lang="pt-BR" noProof="0"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idx="1"/>
          </p:nvPr>
        </p:nvPicPr>
        <p:blipFill>
          <a:blip r:embed="rId8" cstate="print"/>
          <a:stretch>
            <a:fillRect/>
          </a:stretch>
        </p:blipFill>
        <p:spPr>
          <a:xfrm>
            <a:off x="838200" y="2548684"/>
            <a:ext cx="8258175" cy="3349719"/>
          </a:xfrm>
          <a:prstGeom prst="rect">
            <a:avLst/>
          </a:prstGeom>
        </p:spPr>
      </p:pic>
      <p:grpSp>
        <p:nvGrpSpPr>
          <p:cNvPr id="9" name="SMARTInkShape-Group32"/>
          <p:cNvGrpSpPr/>
          <p:nvPr/>
        </p:nvGrpSpPr>
        <p:grpSpPr>
          <a:xfrm>
            <a:off x="7029451" y="2667000"/>
            <a:ext cx="223838" cy="546054"/>
            <a:chOff x="7029451" y="2667000"/>
            <a:chExt cx="223838" cy="546054"/>
          </a:xfrm>
        </p:grpSpPr>
        <p:sp>
          <p:nvSpPr>
            <p:cNvPr id="3" name="SMARTInkShape-38"/>
            <p:cNvSpPr/>
            <p:nvPr>
              <p:custDataLst>
                <p:tags r:id="rId1"/>
              </p:custDataLst>
            </p:nvPr>
          </p:nvSpPr>
          <p:spPr>
            <a:xfrm>
              <a:off x="7029451" y="2711450"/>
              <a:ext cx="209550" cy="495012"/>
            </a:xfrm>
            <a:custGeom>
              <a:avLst/>
              <a:gdLst/>
              <a:ahLst/>
              <a:cxnLst/>
              <a:rect l="0" t="0" r="0" b="0"/>
              <a:pathLst>
                <a:path w="209550" h="495012">
                  <a:moveTo>
                    <a:pt x="209549" y="0"/>
                  </a:moveTo>
                  <a:lnTo>
                    <a:pt x="209549" y="0"/>
                  </a:lnTo>
                  <a:lnTo>
                    <a:pt x="199437" y="30339"/>
                  </a:lnTo>
                  <a:lnTo>
                    <a:pt x="186405" y="69432"/>
                  </a:lnTo>
                  <a:lnTo>
                    <a:pt x="172025" y="105665"/>
                  </a:lnTo>
                  <a:lnTo>
                    <a:pt x="156665" y="131982"/>
                  </a:lnTo>
                  <a:lnTo>
                    <a:pt x="152413" y="136270"/>
                  </a:lnTo>
                  <a:lnTo>
                    <a:pt x="150292" y="137414"/>
                  </a:lnTo>
                  <a:lnTo>
                    <a:pt x="148878" y="140292"/>
                  </a:lnTo>
                  <a:lnTo>
                    <a:pt x="144886" y="166990"/>
                  </a:lnTo>
                  <a:lnTo>
                    <a:pt x="127930" y="203208"/>
                  </a:lnTo>
                  <a:lnTo>
                    <a:pt x="115528" y="218828"/>
                  </a:lnTo>
                  <a:lnTo>
                    <a:pt x="110195" y="233936"/>
                  </a:lnTo>
                  <a:lnTo>
                    <a:pt x="105022" y="251683"/>
                  </a:lnTo>
                  <a:lnTo>
                    <a:pt x="85912" y="277141"/>
                  </a:lnTo>
                  <a:lnTo>
                    <a:pt x="77775" y="300034"/>
                  </a:lnTo>
                  <a:lnTo>
                    <a:pt x="61361" y="330448"/>
                  </a:lnTo>
                  <a:lnTo>
                    <a:pt x="56569" y="349142"/>
                  </a:lnTo>
                  <a:lnTo>
                    <a:pt x="29687" y="388272"/>
                  </a:lnTo>
                  <a:lnTo>
                    <a:pt x="21881" y="406425"/>
                  </a:lnTo>
                  <a:lnTo>
                    <a:pt x="14053" y="439700"/>
                  </a:lnTo>
                  <a:lnTo>
                    <a:pt x="8945" y="448644"/>
                  </a:lnTo>
                  <a:lnTo>
                    <a:pt x="6413" y="459212"/>
                  </a:lnTo>
                  <a:lnTo>
                    <a:pt x="2214" y="467831"/>
                  </a:lnTo>
                  <a:lnTo>
                    <a:pt x="0" y="495011"/>
                  </a:lnTo>
                  <a:lnTo>
                    <a:pt x="6349" y="4889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SMARTInkShape-39"/>
            <p:cNvSpPr/>
            <p:nvPr>
              <p:custDataLst>
                <p:tags r:id="rId2"/>
              </p:custDataLst>
            </p:nvPr>
          </p:nvSpPr>
          <p:spPr>
            <a:xfrm>
              <a:off x="7245350" y="32004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SMARTInkShape-40"/>
            <p:cNvSpPr/>
            <p:nvPr>
              <p:custDataLst>
                <p:tags r:id="rId3"/>
              </p:custDataLst>
            </p:nvPr>
          </p:nvSpPr>
          <p:spPr>
            <a:xfrm>
              <a:off x="7169150" y="2667000"/>
              <a:ext cx="19051" cy="63501"/>
            </a:xfrm>
            <a:custGeom>
              <a:avLst/>
              <a:gdLst/>
              <a:ahLst/>
              <a:cxnLst/>
              <a:rect l="0" t="0" r="0" b="0"/>
              <a:pathLst>
                <a:path w="19051" h="63501">
                  <a:moveTo>
                    <a:pt x="19050" y="63500"/>
                  </a:moveTo>
                  <a:lnTo>
                    <a:pt x="19050" y="63500"/>
                  </a:lnTo>
                  <a:lnTo>
                    <a:pt x="12307" y="33161"/>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SMARTInkShape-41"/>
            <p:cNvSpPr/>
            <p:nvPr>
              <p:custDataLst>
                <p:tags r:id="rId4"/>
              </p:custDataLst>
            </p:nvPr>
          </p:nvSpPr>
          <p:spPr>
            <a:xfrm>
              <a:off x="7092950" y="2813050"/>
              <a:ext cx="152400" cy="400004"/>
            </a:xfrm>
            <a:custGeom>
              <a:avLst/>
              <a:gdLst/>
              <a:ahLst/>
              <a:cxnLst/>
              <a:rect l="0" t="0" r="0" b="0"/>
              <a:pathLst>
                <a:path w="152400" h="400004">
                  <a:moveTo>
                    <a:pt x="0" y="0"/>
                  </a:moveTo>
                  <a:lnTo>
                    <a:pt x="0" y="0"/>
                  </a:lnTo>
                  <a:lnTo>
                    <a:pt x="10113" y="33710"/>
                  </a:lnTo>
                  <a:lnTo>
                    <a:pt x="21637" y="73094"/>
                  </a:lnTo>
                  <a:lnTo>
                    <a:pt x="38118" y="110724"/>
                  </a:lnTo>
                  <a:lnTo>
                    <a:pt x="48920" y="139386"/>
                  </a:lnTo>
                  <a:lnTo>
                    <a:pt x="51375" y="148733"/>
                  </a:lnTo>
                  <a:lnTo>
                    <a:pt x="69574" y="185631"/>
                  </a:lnTo>
                  <a:lnTo>
                    <a:pt x="84650" y="223220"/>
                  </a:lnTo>
                  <a:lnTo>
                    <a:pt x="97365" y="260435"/>
                  </a:lnTo>
                  <a:lnTo>
                    <a:pt x="106539" y="280697"/>
                  </a:lnTo>
                  <a:lnTo>
                    <a:pt x="121883" y="305946"/>
                  </a:lnTo>
                  <a:lnTo>
                    <a:pt x="131827" y="342780"/>
                  </a:lnTo>
                  <a:lnTo>
                    <a:pt x="133379" y="350608"/>
                  </a:lnTo>
                  <a:lnTo>
                    <a:pt x="149769" y="387589"/>
                  </a:lnTo>
                  <a:lnTo>
                    <a:pt x="152391" y="400003"/>
                  </a:lnTo>
                  <a:lnTo>
                    <a:pt x="152399" y="394579"/>
                  </a:lnTo>
                  <a:lnTo>
                    <a:pt x="146933" y="379472"/>
                  </a:lnTo>
                  <a:lnTo>
                    <a:pt x="146050" y="3492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SMARTInkShape-42"/>
            <p:cNvSpPr/>
            <p:nvPr>
              <p:custDataLst>
                <p:tags r:id="rId5"/>
              </p:custDataLst>
            </p:nvPr>
          </p:nvSpPr>
          <p:spPr>
            <a:xfrm>
              <a:off x="7073900" y="2806700"/>
              <a:ext cx="107951" cy="215901"/>
            </a:xfrm>
            <a:custGeom>
              <a:avLst/>
              <a:gdLst/>
              <a:ahLst/>
              <a:cxnLst/>
              <a:rect l="0" t="0" r="0" b="0"/>
              <a:pathLst>
                <a:path w="107951" h="215901">
                  <a:moveTo>
                    <a:pt x="0" y="0"/>
                  </a:moveTo>
                  <a:lnTo>
                    <a:pt x="0" y="0"/>
                  </a:lnTo>
                  <a:lnTo>
                    <a:pt x="39276" y="22526"/>
                  </a:lnTo>
                  <a:lnTo>
                    <a:pt x="52560" y="34583"/>
                  </a:lnTo>
                  <a:lnTo>
                    <a:pt x="59944" y="46073"/>
                  </a:lnTo>
                  <a:lnTo>
                    <a:pt x="62447" y="54965"/>
                  </a:lnTo>
                  <a:lnTo>
                    <a:pt x="63032" y="62294"/>
                  </a:lnTo>
                  <a:lnTo>
                    <a:pt x="67056" y="70255"/>
                  </a:lnTo>
                  <a:lnTo>
                    <a:pt x="72136" y="78497"/>
                  </a:lnTo>
                  <a:lnTo>
                    <a:pt x="75397" y="95285"/>
                  </a:lnTo>
                  <a:lnTo>
                    <a:pt x="76042" y="108819"/>
                  </a:lnTo>
                  <a:lnTo>
                    <a:pt x="78011" y="113746"/>
                  </a:lnTo>
                  <a:lnTo>
                    <a:pt x="79524" y="116047"/>
                  </a:lnTo>
                  <a:lnTo>
                    <a:pt x="88876" y="152331"/>
                  </a:lnTo>
                  <a:lnTo>
                    <a:pt x="99006" y="186089"/>
                  </a:lnTo>
                  <a:lnTo>
                    <a:pt x="107950" y="2159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930912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equalizador</a:t>
            </a:r>
            <a:endParaRPr lang="pt-BR" dirty="0">
              <a:latin typeface="Arial" panose="020B0604020202020204" pitchFamily="34" charset="0"/>
              <a:cs typeface="Arial" panose="020B0604020202020204" pitchFamily="34" charset="0"/>
            </a:endParaRPr>
          </a:p>
        </p:txBody>
      </p:sp>
      <p:sp>
        <p:nvSpPr>
          <p:cNvPr id="4" name="object 10"/>
          <p:cNvSpPr/>
          <p:nvPr/>
        </p:nvSpPr>
        <p:spPr>
          <a:xfrm flipH="1">
            <a:off x="5647661" y="4656948"/>
            <a:ext cx="457834" cy="171450"/>
          </a:xfrm>
          <a:custGeom>
            <a:avLst/>
            <a:gdLst/>
            <a:ahLst/>
            <a:cxnLst/>
            <a:rect l="l" t="t" r="r" b="b"/>
            <a:pathLst>
              <a:path w="457834" h="171450">
                <a:moveTo>
                  <a:pt x="381526" y="85578"/>
                </a:moveTo>
                <a:lnTo>
                  <a:pt x="295529" y="135743"/>
                </a:lnTo>
                <a:lnTo>
                  <a:pt x="289921" y="140795"/>
                </a:lnTo>
                <a:lnTo>
                  <a:pt x="286766" y="147395"/>
                </a:lnTo>
                <a:lnTo>
                  <a:pt x="286277" y="154709"/>
                </a:lnTo>
                <a:lnTo>
                  <a:pt x="288671" y="161905"/>
                </a:lnTo>
                <a:lnTo>
                  <a:pt x="293723" y="167512"/>
                </a:lnTo>
                <a:lnTo>
                  <a:pt x="300323" y="170668"/>
                </a:lnTo>
                <a:lnTo>
                  <a:pt x="307637" y="171156"/>
                </a:lnTo>
                <a:lnTo>
                  <a:pt x="314833" y="168763"/>
                </a:lnTo>
                <a:lnTo>
                  <a:pt x="424694" y="104628"/>
                </a:lnTo>
                <a:lnTo>
                  <a:pt x="419481" y="104628"/>
                </a:lnTo>
                <a:lnTo>
                  <a:pt x="419481" y="102088"/>
                </a:lnTo>
                <a:lnTo>
                  <a:pt x="409829" y="102088"/>
                </a:lnTo>
                <a:lnTo>
                  <a:pt x="381526" y="85578"/>
                </a:lnTo>
                <a:close/>
              </a:path>
              <a:path w="457834" h="171450">
                <a:moveTo>
                  <a:pt x="348869" y="66528"/>
                </a:moveTo>
                <a:lnTo>
                  <a:pt x="0" y="66528"/>
                </a:lnTo>
                <a:lnTo>
                  <a:pt x="0" y="104628"/>
                </a:lnTo>
                <a:lnTo>
                  <a:pt x="348869" y="104628"/>
                </a:lnTo>
                <a:lnTo>
                  <a:pt x="381526" y="85578"/>
                </a:lnTo>
                <a:lnTo>
                  <a:pt x="348869" y="66528"/>
                </a:lnTo>
                <a:close/>
              </a:path>
              <a:path w="457834" h="171450">
                <a:moveTo>
                  <a:pt x="424694" y="66528"/>
                </a:moveTo>
                <a:lnTo>
                  <a:pt x="419481" y="66528"/>
                </a:lnTo>
                <a:lnTo>
                  <a:pt x="419481" y="104628"/>
                </a:lnTo>
                <a:lnTo>
                  <a:pt x="424694" y="104628"/>
                </a:lnTo>
                <a:lnTo>
                  <a:pt x="457327" y="85578"/>
                </a:lnTo>
                <a:lnTo>
                  <a:pt x="424694" y="66528"/>
                </a:lnTo>
                <a:close/>
              </a:path>
              <a:path w="457834" h="171450">
                <a:moveTo>
                  <a:pt x="409829" y="69068"/>
                </a:moveTo>
                <a:lnTo>
                  <a:pt x="381526" y="85578"/>
                </a:lnTo>
                <a:lnTo>
                  <a:pt x="409829" y="102088"/>
                </a:lnTo>
                <a:lnTo>
                  <a:pt x="409829" y="69068"/>
                </a:lnTo>
                <a:close/>
              </a:path>
              <a:path w="457834" h="171450">
                <a:moveTo>
                  <a:pt x="419481" y="69068"/>
                </a:moveTo>
                <a:lnTo>
                  <a:pt x="409829" y="69068"/>
                </a:lnTo>
                <a:lnTo>
                  <a:pt x="409829" y="102088"/>
                </a:lnTo>
                <a:lnTo>
                  <a:pt x="419481" y="102088"/>
                </a:lnTo>
                <a:lnTo>
                  <a:pt x="419481" y="69068"/>
                </a:lnTo>
                <a:close/>
              </a:path>
              <a:path w="457834" h="171450">
                <a:moveTo>
                  <a:pt x="307637" y="0"/>
                </a:moveTo>
                <a:lnTo>
                  <a:pt x="300323" y="488"/>
                </a:lnTo>
                <a:lnTo>
                  <a:pt x="293723" y="3643"/>
                </a:lnTo>
                <a:lnTo>
                  <a:pt x="288671" y="9251"/>
                </a:lnTo>
                <a:lnTo>
                  <a:pt x="286277" y="16446"/>
                </a:lnTo>
                <a:lnTo>
                  <a:pt x="286766" y="23760"/>
                </a:lnTo>
                <a:lnTo>
                  <a:pt x="289921" y="30360"/>
                </a:lnTo>
                <a:lnTo>
                  <a:pt x="295529" y="35413"/>
                </a:lnTo>
                <a:lnTo>
                  <a:pt x="381526" y="85578"/>
                </a:lnTo>
                <a:lnTo>
                  <a:pt x="409829" y="69068"/>
                </a:lnTo>
                <a:lnTo>
                  <a:pt x="419481" y="69068"/>
                </a:lnTo>
                <a:lnTo>
                  <a:pt x="419481" y="66528"/>
                </a:lnTo>
                <a:lnTo>
                  <a:pt x="424694" y="66528"/>
                </a:lnTo>
                <a:lnTo>
                  <a:pt x="314833" y="2393"/>
                </a:lnTo>
                <a:lnTo>
                  <a:pt x="3076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11"/>
          <p:cNvSpPr/>
          <p:nvPr/>
        </p:nvSpPr>
        <p:spPr>
          <a:xfrm flipH="1">
            <a:off x="3268100" y="4656948"/>
            <a:ext cx="381635" cy="171450"/>
          </a:xfrm>
          <a:custGeom>
            <a:avLst/>
            <a:gdLst/>
            <a:ahLst/>
            <a:cxnLst/>
            <a:rect l="l" t="t" r="r" b="b"/>
            <a:pathLst>
              <a:path w="381635" h="171450">
                <a:moveTo>
                  <a:pt x="305326" y="85578"/>
                </a:moveTo>
                <a:lnTo>
                  <a:pt x="219328" y="135743"/>
                </a:lnTo>
                <a:lnTo>
                  <a:pt x="213721" y="140795"/>
                </a:lnTo>
                <a:lnTo>
                  <a:pt x="210565" y="147395"/>
                </a:lnTo>
                <a:lnTo>
                  <a:pt x="210077" y="154709"/>
                </a:lnTo>
                <a:lnTo>
                  <a:pt x="212471" y="161905"/>
                </a:lnTo>
                <a:lnTo>
                  <a:pt x="217523" y="167512"/>
                </a:lnTo>
                <a:lnTo>
                  <a:pt x="224123" y="170668"/>
                </a:lnTo>
                <a:lnTo>
                  <a:pt x="231437" y="171156"/>
                </a:lnTo>
                <a:lnTo>
                  <a:pt x="238633" y="168763"/>
                </a:lnTo>
                <a:lnTo>
                  <a:pt x="348494" y="104628"/>
                </a:lnTo>
                <a:lnTo>
                  <a:pt x="343280" y="104628"/>
                </a:lnTo>
                <a:lnTo>
                  <a:pt x="343280" y="102088"/>
                </a:lnTo>
                <a:lnTo>
                  <a:pt x="333628" y="102088"/>
                </a:lnTo>
                <a:lnTo>
                  <a:pt x="305326" y="85578"/>
                </a:lnTo>
                <a:close/>
              </a:path>
              <a:path w="381635" h="171450">
                <a:moveTo>
                  <a:pt x="272668" y="66528"/>
                </a:moveTo>
                <a:lnTo>
                  <a:pt x="0" y="66528"/>
                </a:lnTo>
                <a:lnTo>
                  <a:pt x="0" y="104628"/>
                </a:lnTo>
                <a:lnTo>
                  <a:pt x="272668" y="104628"/>
                </a:lnTo>
                <a:lnTo>
                  <a:pt x="305326" y="85578"/>
                </a:lnTo>
                <a:lnTo>
                  <a:pt x="272668" y="66528"/>
                </a:lnTo>
                <a:close/>
              </a:path>
              <a:path w="381635" h="171450">
                <a:moveTo>
                  <a:pt x="348494" y="66528"/>
                </a:moveTo>
                <a:lnTo>
                  <a:pt x="343280" y="66528"/>
                </a:lnTo>
                <a:lnTo>
                  <a:pt x="343280" y="104628"/>
                </a:lnTo>
                <a:lnTo>
                  <a:pt x="348494" y="104628"/>
                </a:lnTo>
                <a:lnTo>
                  <a:pt x="381126" y="85578"/>
                </a:lnTo>
                <a:lnTo>
                  <a:pt x="348494" y="66528"/>
                </a:lnTo>
                <a:close/>
              </a:path>
              <a:path w="381635" h="171450">
                <a:moveTo>
                  <a:pt x="333628" y="69068"/>
                </a:moveTo>
                <a:lnTo>
                  <a:pt x="305326" y="85578"/>
                </a:lnTo>
                <a:lnTo>
                  <a:pt x="333628" y="102088"/>
                </a:lnTo>
                <a:lnTo>
                  <a:pt x="333628" y="69068"/>
                </a:lnTo>
                <a:close/>
              </a:path>
              <a:path w="381635" h="171450">
                <a:moveTo>
                  <a:pt x="343280" y="69068"/>
                </a:moveTo>
                <a:lnTo>
                  <a:pt x="333628" y="69068"/>
                </a:lnTo>
                <a:lnTo>
                  <a:pt x="333628" y="102088"/>
                </a:lnTo>
                <a:lnTo>
                  <a:pt x="343280" y="102088"/>
                </a:lnTo>
                <a:lnTo>
                  <a:pt x="343280" y="69068"/>
                </a:lnTo>
                <a:close/>
              </a:path>
              <a:path w="381635" h="171450">
                <a:moveTo>
                  <a:pt x="231437" y="0"/>
                </a:moveTo>
                <a:lnTo>
                  <a:pt x="224123" y="488"/>
                </a:lnTo>
                <a:lnTo>
                  <a:pt x="217523" y="3643"/>
                </a:lnTo>
                <a:lnTo>
                  <a:pt x="212471" y="9251"/>
                </a:lnTo>
                <a:lnTo>
                  <a:pt x="210077" y="16446"/>
                </a:lnTo>
                <a:lnTo>
                  <a:pt x="210565" y="23760"/>
                </a:lnTo>
                <a:lnTo>
                  <a:pt x="213721" y="30360"/>
                </a:lnTo>
                <a:lnTo>
                  <a:pt x="219328" y="35413"/>
                </a:lnTo>
                <a:lnTo>
                  <a:pt x="305326" y="85578"/>
                </a:lnTo>
                <a:lnTo>
                  <a:pt x="333628" y="69068"/>
                </a:lnTo>
                <a:lnTo>
                  <a:pt x="343280" y="69068"/>
                </a:lnTo>
                <a:lnTo>
                  <a:pt x="343280" y="66528"/>
                </a:lnTo>
                <a:lnTo>
                  <a:pt x="348494" y="66528"/>
                </a:lnTo>
                <a:lnTo>
                  <a:pt x="238633" y="2393"/>
                </a:lnTo>
                <a:lnTo>
                  <a:pt x="2314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15"/>
          <p:cNvSpPr/>
          <p:nvPr/>
        </p:nvSpPr>
        <p:spPr>
          <a:xfrm>
            <a:off x="5647661" y="3282771"/>
            <a:ext cx="457834" cy="171450"/>
          </a:xfrm>
          <a:custGeom>
            <a:avLst/>
            <a:gdLst/>
            <a:ahLst/>
            <a:cxnLst/>
            <a:rect l="l" t="t" r="r" b="b"/>
            <a:pathLst>
              <a:path w="457834" h="171450">
                <a:moveTo>
                  <a:pt x="381526" y="85578"/>
                </a:moveTo>
                <a:lnTo>
                  <a:pt x="295529" y="135743"/>
                </a:lnTo>
                <a:lnTo>
                  <a:pt x="289921" y="140795"/>
                </a:lnTo>
                <a:lnTo>
                  <a:pt x="286766" y="147395"/>
                </a:lnTo>
                <a:lnTo>
                  <a:pt x="286277" y="154709"/>
                </a:lnTo>
                <a:lnTo>
                  <a:pt x="288671" y="161905"/>
                </a:lnTo>
                <a:lnTo>
                  <a:pt x="293723" y="167512"/>
                </a:lnTo>
                <a:lnTo>
                  <a:pt x="300323" y="170668"/>
                </a:lnTo>
                <a:lnTo>
                  <a:pt x="307637" y="171156"/>
                </a:lnTo>
                <a:lnTo>
                  <a:pt x="314833" y="168763"/>
                </a:lnTo>
                <a:lnTo>
                  <a:pt x="424694" y="104628"/>
                </a:lnTo>
                <a:lnTo>
                  <a:pt x="419481" y="104628"/>
                </a:lnTo>
                <a:lnTo>
                  <a:pt x="419481" y="102088"/>
                </a:lnTo>
                <a:lnTo>
                  <a:pt x="409829" y="102088"/>
                </a:lnTo>
                <a:lnTo>
                  <a:pt x="381526" y="85578"/>
                </a:lnTo>
                <a:close/>
              </a:path>
              <a:path w="457834" h="171450">
                <a:moveTo>
                  <a:pt x="348869" y="66528"/>
                </a:moveTo>
                <a:lnTo>
                  <a:pt x="0" y="66528"/>
                </a:lnTo>
                <a:lnTo>
                  <a:pt x="0" y="104628"/>
                </a:lnTo>
                <a:lnTo>
                  <a:pt x="348869" y="104628"/>
                </a:lnTo>
                <a:lnTo>
                  <a:pt x="381526" y="85578"/>
                </a:lnTo>
                <a:lnTo>
                  <a:pt x="348869" y="66528"/>
                </a:lnTo>
                <a:close/>
              </a:path>
              <a:path w="457834" h="171450">
                <a:moveTo>
                  <a:pt x="424694" y="66528"/>
                </a:moveTo>
                <a:lnTo>
                  <a:pt x="419481" y="66528"/>
                </a:lnTo>
                <a:lnTo>
                  <a:pt x="419481" y="104628"/>
                </a:lnTo>
                <a:lnTo>
                  <a:pt x="424694" y="104628"/>
                </a:lnTo>
                <a:lnTo>
                  <a:pt x="457327" y="85578"/>
                </a:lnTo>
                <a:lnTo>
                  <a:pt x="424694" y="66528"/>
                </a:lnTo>
                <a:close/>
              </a:path>
              <a:path w="457834" h="171450">
                <a:moveTo>
                  <a:pt x="409829" y="69068"/>
                </a:moveTo>
                <a:lnTo>
                  <a:pt x="381526" y="85578"/>
                </a:lnTo>
                <a:lnTo>
                  <a:pt x="409829" y="102088"/>
                </a:lnTo>
                <a:lnTo>
                  <a:pt x="409829" y="69068"/>
                </a:lnTo>
                <a:close/>
              </a:path>
              <a:path w="457834" h="171450">
                <a:moveTo>
                  <a:pt x="419481" y="69068"/>
                </a:moveTo>
                <a:lnTo>
                  <a:pt x="409829" y="69068"/>
                </a:lnTo>
                <a:lnTo>
                  <a:pt x="409829" y="102088"/>
                </a:lnTo>
                <a:lnTo>
                  <a:pt x="419481" y="102088"/>
                </a:lnTo>
                <a:lnTo>
                  <a:pt x="419481" y="69068"/>
                </a:lnTo>
                <a:close/>
              </a:path>
              <a:path w="457834" h="171450">
                <a:moveTo>
                  <a:pt x="307637" y="0"/>
                </a:moveTo>
                <a:lnTo>
                  <a:pt x="300323" y="488"/>
                </a:lnTo>
                <a:lnTo>
                  <a:pt x="293723" y="3643"/>
                </a:lnTo>
                <a:lnTo>
                  <a:pt x="288671" y="9251"/>
                </a:lnTo>
                <a:lnTo>
                  <a:pt x="286277" y="16446"/>
                </a:lnTo>
                <a:lnTo>
                  <a:pt x="286766" y="23760"/>
                </a:lnTo>
                <a:lnTo>
                  <a:pt x="289921" y="30360"/>
                </a:lnTo>
                <a:lnTo>
                  <a:pt x="295529" y="35413"/>
                </a:lnTo>
                <a:lnTo>
                  <a:pt x="381526" y="85578"/>
                </a:lnTo>
                <a:lnTo>
                  <a:pt x="409829" y="69068"/>
                </a:lnTo>
                <a:lnTo>
                  <a:pt x="419481" y="69068"/>
                </a:lnTo>
                <a:lnTo>
                  <a:pt x="419481" y="66528"/>
                </a:lnTo>
                <a:lnTo>
                  <a:pt x="424694" y="66528"/>
                </a:lnTo>
                <a:lnTo>
                  <a:pt x="314833" y="2393"/>
                </a:lnTo>
                <a:lnTo>
                  <a:pt x="3076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17"/>
          <p:cNvSpPr/>
          <p:nvPr/>
        </p:nvSpPr>
        <p:spPr>
          <a:xfrm>
            <a:off x="3268100" y="3282771"/>
            <a:ext cx="381635" cy="171450"/>
          </a:xfrm>
          <a:custGeom>
            <a:avLst/>
            <a:gdLst/>
            <a:ahLst/>
            <a:cxnLst/>
            <a:rect l="l" t="t" r="r" b="b"/>
            <a:pathLst>
              <a:path w="381635" h="171450">
                <a:moveTo>
                  <a:pt x="305326" y="85578"/>
                </a:moveTo>
                <a:lnTo>
                  <a:pt x="219328" y="135743"/>
                </a:lnTo>
                <a:lnTo>
                  <a:pt x="213721" y="140795"/>
                </a:lnTo>
                <a:lnTo>
                  <a:pt x="210565" y="147395"/>
                </a:lnTo>
                <a:lnTo>
                  <a:pt x="210077" y="154709"/>
                </a:lnTo>
                <a:lnTo>
                  <a:pt x="212471" y="161905"/>
                </a:lnTo>
                <a:lnTo>
                  <a:pt x="217523" y="167512"/>
                </a:lnTo>
                <a:lnTo>
                  <a:pt x="224123" y="170668"/>
                </a:lnTo>
                <a:lnTo>
                  <a:pt x="231437" y="171156"/>
                </a:lnTo>
                <a:lnTo>
                  <a:pt x="238633" y="168763"/>
                </a:lnTo>
                <a:lnTo>
                  <a:pt x="348494" y="104628"/>
                </a:lnTo>
                <a:lnTo>
                  <a:pt x="343280" y="104628"/>
                </a:lnTo>
                <a:lnTo>
                  <a:pt x="343280" y="102088"/>
                </a:lnTo>
                <a:lnTo>
                  <a:pt x="333628" y="102088"/>
                </a:lnTo>
                <a:lnTo>
                  <a:pt x="305326" y="85578"/>
                </a:lnTo>
                <a:close/>
              </a:path>
              <a:path w="381635" h="171450">
                <a:moveTo>
                  <a:pt x="272668" y="66528"/>
                </a:moveTo>
                <a:lnTo>
                  <a:pt x="0" y="66528"/>
                </a:lnTo>
                <a:lnTo>
                  <a:pt x="0" y="104628"/>
                </a:lnTo>
                <a:lnTo>
                  <a:pt x="272668" y="104628"/>
                </a:lnTo>
                <a:lnTo>
                  <a:pt x="305326" y="85578"/>
                </a:lnTo>
                <a:lnTo>
                  <a:pt x="272668" y="66528"/>
                </a:lnTo>
                <a:close/>
              </a:path>
              <a:path w="381635" h="171450">
                <a:moveTo>
                  <a:pt x="348494" y="66528"/>
                </a:moveTo>
                <a:lnTo>
                  <a:pt x="343280" y="66528"/>
                </a:lnTo>
                <a:lnTo>
                  <a:pt x="343280" y="104628"/>
                </a:lnTo>
                <a:lnTo>
                  <a:pt x="348494" y="104628"/>
                </a:lnTo>
                <a:lnTo>
                  <a:pt x="381126" y="85578"/>
                </a:lnTo>
                <a:lnTo>
                  <a:pt x="348494" y="66528"/>
                </a:lnTo>
                <a:close/>
              </a:path>
              <a:path w="381635" h="171450">
                <a:moveTo>
                  <a:pt x="333628" y="69068"/>
                </a:moveTo>
                <a:lnTo>
                  <a:pt x="305326" y="85578"/>
                </a:lnTo>
                <a:lnTo>
                  <a:pt x="333628" y="102088"/>
                </a:lnTo>
                <a:lnTo>
                  <a:pt x="333628" y="69068"/>
                </a:lnTo>
                <a:close/>
              </a:path>
              <a:path w="381635" h="171450">
                <a:moveTo>
                  <a:pt x="343280" y="69068"/>
                </a:moveTo>
                <a:lnTo>
                  <a:pt x="333628" y="69068"/>
                </a:lnTo>
                <a:lnTo>
                  <a:pt x="333628" y="102088"/>
                </a:lnTo>
                <a:lnTo>
                  <a:pt x="343280" y="102088"/>
                </a:lnTo>
                <a:lnTo>
                  <a:pt x="343280" y="69068"/>
                </a:lnTo>
                <a:close/>
              </a:path>
              <a:path w="381635" h="171450">
                <a:moveTo>
                  <a:pt x="231437" y="0"/>
                </a:moveTo>
                <a:lnTo>
                  <a:pt x="224123" y="488"/>
                </a:lnTo>
                <a:lnTo>
                  <a:pt x="217523" y="3643"/>
                </a:lnTo>
                <a:lnTo>
                  <a:pt x="212471" y="9251"/>
                </a:lnTo>
                <a:lnTo>
                  <a:pt x="210077" y="16446"/>
                </a:lnTo>
                <a:lnTo>
                  <a:pt x="210565" y="23760"/>
                </a:lnTo>
                <a:lnTo>
                  <a:pt x="213721" y="30360"/>
                </a:lnTo>
                <a:lnTo>
                  <a:pt x="219328" y="35413"/>
                </a:lnTo>
                <a:lnTo>
                  <a:pt x="305326" y="85578"/>
                </a:lnTo>
                <a:lnTo>
                  <a:pt x="333628" y="69068"/>
                </a:lnTo>
                <a:lnTo>
                  <a:pt x="343280" y="69068"/>
                </a:lnTo>
                <a:lnTo>
                  <a:pt x="343280" y="66528"/>
                </a:lnTo>
                <a:lnTo>
                  <a:pt x="348494" y="66528"/>
                </a:lnTo>
                <a:lnTo>
                  <a:pt x="238633" y="2393"/>
                </a:lnTo>
                <a:lnTo>
                  <a:pt x="2314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Rounded Rectangle 10"/>
          <p:cNvSpPr/>
          <p:nvPr/>
        </p:nvSpPr>
        <p:spPr>
          <a:xfrm>
            <a:off x="3697655" y="3003134"/>
            <a:ext cx="1902086" cy="720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rebuchet MS" panose="020B0603020202020204" pitchFamily="34" charset="0"/>
              </a:rPr>
              <a:t>h[n]</a:t>
            </a:r>
          </a:p>
        </p:txBody>
      </p:sp>
      <p:sp>
        <p:nvSpPr>
          <p:cNvPr id="12" name="Rounded Rectangle 11"/>
          <p:cNvSpPr/>
          <p:nvPr/>
        </p:nvSpPr>
        <p:spPr>
          <a:xfrm>
            <a:off x="3697655" y="4377311"/>
            <a:ext cx="1902086" cy="720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rebuchet MS" panose="020B0603020202020204" pitchFamily="34" charset="0"/>
              </a:rPr>
              <a:t>¿ ?</a:t>
            </a:r>
            <a:endParaRPr lang="en-US" sz="2000" b="1" dirty="0" smtClean="0">
              <a:solidFill>
                <a:schemeClr val="bg1"/>
              </a:solidFill>
              <a:latin typeface="Trebuchet MS" panose="020B0603020202020204" pitchFamily="34" charset="0"/>
            </a:endParaRPr>
          </a:p>
        </p:txBody>
      </p:sp>
      <p:sp>
        <p:nvSpPr>
          <p:cNvPr id="13" name="object 51"/>
          <p:cNvSpPr txBox="1"/>
          <p:nvPr/>
        </p:nvSpPr>
        <p:spPr>
          <a:xfrm>
            <a:off x="6217209" y="3151094"/>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r>
              <a:rPr lang="pt-BR" sz="2400" b="1" spc="-5" dirty="0" smtClean="0">
                <a:latin typeface="Source Sans Pro Semibold" panose="020B0603030403020204" pitchFamily="34" charset="0"/>
                <a:ea typeface="Source Sans Pro Semibold" panose="020B0603030403020204" pitchFamily="34" charset="0"/>
                <a:cs typeface="Verdana"/>
              </a:rPr>
              <a:t>y[n] = </a:t>
            </a:r>
            <a:r>
              <a:rPr lang="pt-BR" sz="2400" b="1" spc="-5" dirty="0">
                <a:latin typeface="Source Sans Pro Semibold" panose="020B0603030403020204" pitchFamily="34" charset="0"/>
                <a:ea typeface="Source Sans Pro Semibold" panose="020B0603030403020204" pitchFamily="34" charset="0"/>
                <a:cs typeface="Verdana"/>
              </a:rPr>
              <a:t>x[n] </a:t>
            </a:r>
            <a:r>
              <a:rPr lang="pt-BR" sz="2400" spc="-5" dirty="0" smtClean="0">
                <a:latin typeface="Source Sans Pro Semibold" panose="020B0603030403020204" pitchFamily="34" charset="0"/>
                <a:ea typeface="Source Sans Pro Semibold" panose="020B0603030403020204" pitchFamily="34" charset="0"/>
                <a:cs typeface="Verdana"/>
              </a:rPr>
              <a:t>∗ h[n]</a:t>
            </a:r>
            <a:endParaRPr lang="pt-BR" sz="2400" dirty="0">
              <a:latin typeface="Source Sans Pro Semibold" panose="020B0603030403020204" pitchFamily="34" charset="0"/>
              <a:ea typeface="Source Sans Pro Semibold" panose="020B0603030403020204" pitchFamily="34" charset="0"/>
              <a:cs typeface="Verdana"/>
            </a:endParaRPr>
          </a:p>
        </p:txBody>
      </p:sp>
      <p:sp>
        <p:nvSpPr>
          <p:cNvPr id="17" name="object 51"/>
          <p:cNvSpPr txBox="1"/>
          <p:nvPr/>
        </p:nvSpPr>
        <p:spPr>
          <a:xfrm>
            <a:off x="629413" y="3152763"/>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r">
              <a:lnSpc>
                <a:spcPct val="100000"/>
              </a:lnSpc>
              <a:spcBef>
                <a:spcPts val="100"/>
              </a:spcBef>
            </a:pPr>
            <a:r>
              <a:rPr lang="pt-BR" sz="2400" dirty="0" smtClean="0">
                <a:latin typeface="Source Sans Pro Semibold" panose="020B0603030403020204" pitchFamily="34" charset="0"/>
                <a:ea typeface="Source Sans Pro Semibold" panose="020B0603030403020204" pitchFamily="34" charset="0"/>
                <a:cs typeface="Verdana"/>
              </a:rPr>
              <a:t>x[n]</a:t>
            </a:r>
            <a:endParaRPr sz="2400" dirty="0">
              <a:latin typeface="Source Sans Pro Semibold" panose="020B0603030403020204" pitchFamily="34" charset="0"/>
              <a:ea typeface="Source Sans Pro Semibold" panose="020B0603030403020204" pitchFamily="34" charset="0"/>
              <a:cs typeface="Verdana"/>
            </a:endParaRPr>
          </a:p>
        </p:txBody>
      </p:sp>
      <p:sp>
        <p:nvSpPr>
          <p:cNvPr id="18" name="object 51"/>
          <p:cNvSpPr txBox="1"/>
          <p:nvPr/>
        </p:nvSpPr>
        <p:spPr>
          <a:xfrm>
            <a:off x="6217209" y="4546233"/>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pt-BR" sz="2400" dirty="0" smtClean="0">
                <a:latin typeface="Source Sans Pro Semibold" panose="020B0603030403020204" pitchFamily="34" charset="0"/>
                <a:ea typeface="Source Sans Pro Semibold" panose="020B0603030403020204" pitchFamily="34" charset="0"/>
                <a:cs typeface="Verdana"/>
              </a:rPr>
              <a:t>y[n]</a:t>
            </a:r>
            <a:endParaRPr sz="2400" dirty="0">
              <a:latin typeface="Source Sans Pro Semibold" panose="020B0603030403020204" pitchFamily="34" charset="0"/>
              <a:ea typeface="Source Sans Pro Semibold" panose="020B0603030403020204" pitchFamily="34" charset="0"/>
              <a:cs typeface="Verdana"/>
            </a:endParaRPr>
          </a:p>
        </p:txBody>
      </p:sp>
      <p:sp>
        <p:nvSpPr>
          <p:cNvPr id="19" name="object 51"/>
          <p:cNvSpPr txBox="1"/>
          <p:nvPr/>
        </p:nvSpPr>
        <p:spPr>
          <a:xfrm>
            <a:off x="629413" y="4546233"/>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r">
              <a:lnSpc>
                <a:spcPct val="100000"/>
              </a:lnSpc>
              <a:spcBef>
                <a:spcPts val="100"/>
              </a:spcBef>
            </a:pPr>
            <a:r>
              <a:rPr lang="pt-BR" sz="2400" b="1" spc="-690" dirty="0">
                <a:latin typeface="Source Sans Pro Semibold" panose="020B0603030403020204" pitchFamily="34" charset="0"/>
                <a:ea typeface="Source Sans Pro Semibold" panose="020B0603030403020204" pitchFamily="34" charset="0"/>
                <a:cs typeface="Verdana"/>
              </a:rPr>
              <a:t>x</a:t>
            </a:r>
            <a:r>
              <a:rPr lang="pt-BR" sz="3000" b="1" spc="-1035" baseline="40277" dirty="0">
                <a:latin typeface="Source Sans Pro Semibold" panose="020B0603030403020204" pitchFamily="34" charset="0"/>
                <a:ea typeface="Source Sans Pro Semibold" panose="020B0603030403020204" pitchFamily="34" charset="0"/>
                <a:cs typeface="Arial"/>
              </a:rPr>
              <a:t>~</a:t>
            </a:r>
            <a:r>
              <a:rPr lang="pt-BR" sz="3000" b="1" spc="-585" baseline="40277" dirty="0">
                <a:latin typeface="Source Sans Pro Semibold" panose="020B0603030403020204" pitchFamily="34" charset="0"/>
                <a:ea typeface="Source Sans Pro Semibold" panose="020B0603030403020204" pitchFamily="34" charset="0"/>
                <a:cs typeface="Arial"/>
              </a:rPr>
              <a:t> </a:t>
            </a:r>
            <a:r>
              <a:rPr lang="pt-BR" sz="2400" b="1" spc="-5" dirty="0" smtClean="0">
                <a:latin typeface="Source Sans Pro Semibold" panose="020B0603030403020204" pitchFamily="34" charset="0"/>
                <a:ea typeface="Source Sans Pro Semibold" panose="020B0603030403020204" pitchFamily="34" charset="0"/>
                <a:cs typeface="Verdana"/>
              </a:rPr>
              <a:t> [n] </a:t>
            </a:r>
            <a:r>
              <a:rPr lang="pt-BR" sz="2400" b="1" spc="-5" dirty="0">
                <a:latin typeface="Source Sans Pro Semibold" panose="020B0603030403020204" pitchFamily="34" charset="0"/>
                <a:ea typeface="Source Sans Pro Semibold" panose="020B0603030403020204" pitchFamily="34" charset="0"/>
                <a:cs typeface="Verdana"/>
              </a:rPr>
              <a:t>= </a:t>
            </a:r>
            <a:r>
              <a:rPr lang="pt-BR" sz="2400" b="1" spc="-5" dirty="0" smtClean="0">
                <a:latin typeface="Source Sans Pro Semibold" panose="020B0603030403020204" pitchFamily="34" charset="0"/>
                <a:ea typeface="Source Sans Pro Semibold" panose="020B0603030403020204" pitchFamily="34" charset="0"/>
                <a:cs typeface="Verdana"/>
              </a:rPr>
              <a:t>¿</a:t>
            </a:r>
            <a:r>
              <a:rPr lang="pt-BR" sz="2400" dirty="0">
                <a:latin typeface="Source Sans Pro Semibold" panose="020B0603030403020204" pitchFamily="34" charset="0"/>
                <a:ea typeface="Source Sans Pro Semibold" panose="020B0603030403020204" pitchFamily="34" charset="0"/>
                <a:cs typeface="Verdana"/>
              </a:rPr>
              <a:t> </a:t>
            </a:r>
            <a:r>
              <a:rPr lang="pt-BR" sz="2400" dirty="0" smtClean="0">
                <a:latin typeface="Source Sans Pro Semibold" panose="020B0603030403020204" pitchFamily="34" charset="0"/>
                <a:ea typeface="Source Sans Pro Semibold" panose="020B0603030403020204" pitchFamily="34" charset="0"/>
                <a:cs typeface="Verdana"/>
              </a:rPr>
              <a:t>?   </a:t>
            </a:r>
            <a:endParaRPr sz="2400" dirty="0">
              <a:latin typeface="Source Sans Pro Semibold" panose="020B0603030403020204" pitchFamily="34" charset="0"/>
              <a:ea typeface="Source Sans Pro Semibold" panose="020B0603030403020204" pitchFamily="34" charset="0"/>
              <a:cs typeface="Verdana"/>
            </a:endParaRPr>
          </a:p>
        </p:txBody>
      </p:sp>
      <p:sp>
        <p:nvSpPr>
          <p:cNvPr id="3" name="SMARTInkShape-43"/>
          <p:cNvSpPr/>
          <p:nvPr>
            <p:custDataLst>
              <p:tags r:id="rId1"/>
            </p:custDataLst>
          </p:nvPr>
        </p:nvSpPr>
        <p:spPr>
          <a:xfrm>
            <a:off x="4210279" y="3016265"/>
            <a:ext cx="868181" cy="761974"/>
          </a:xfrm>
          <a:custGeom>
            <a:avLst/>
            <a:gdLst/>
            <a:ahLst/>
            <a:cxnLst/>
            <a:rect l="0" t="0" r="0" b="0"/>
            <a:pathLst>
              <a:path w="868181" h="761974">
                <a:moveTo>
                  <a:pt x="837971" y="222235"/>
                </a:moveTo>
                <a:lnTo>
                  <a:pt x="837971" y="222235"/>
                </a:lnTo>
                <a:lnTo>
                  <a:pt x="827858" y="188525"/>
                </a:lnTo>
                <a:lnTo>
                  <a:pt x="814238" y="149141"/>
                </a:lnTo>
                <a:lnTo>
                  <a:pt x="809549" y="140125"/>
                </a:lnTo>
                <a:lnTo>
                  <a:pt x="790123" y="115961"/>
                </a:lnTo>
                <a:lnTo>
                  <a:pt x="786634" y="105061"/>
                </a:lnTo>
                <a:lnTo>
                  <a:pt x="777291" y="93600"/>
                </a:lnTo>
                <a:lnTo>
                  <a:pt x="740568" y="67655"/>
                </a:lnTo>
                <a:lnTo>
                  <a:pt x="704062" y="45879"/>
                </a:lnTo>
                <a:lnTo>
                  <a:pt x="668433" y="34042"/>
                </a:lnTo>
                <a:lnTo>
                  <a:pt x="631652" y="23293"/>
                </a:lnTo>
                <a:lnTo>
                  <a:pt x="595215" y="12689"/>
                </a:lnTo>
                <a:lnTo>
                  <a:pt x="558510" y="2808"/>
                </a:lnTo>
                <a:lnTo>
                  <a:pt x="526391" y="543"/>
                </a:lnTo>
                <a:lnTo>
                  <a:pt x="488795" y="59"/>
                </a:lnTo>
                <a:lnTo>
                  <a:pt x="456568" y="0"/>
                </a:lnTo>
                <a:lnTo>
                  <a:pt x="423025" y="3359"/>
                </a:lnTo>
                <a:lnTo>
                  <a:pt x="385564" y="7158"/>
                </a:lnTo>
                <a:lnTo>
                  <a:pt x="352555" y="18152"/>
                </a:lnTo>
                <a:lnTo>
                  <a:pt x="315852" y="27327"/>
                </a:lnTo>
                <a:lnTo>
                  <a:pt x="281426" y="36640"/>
                </a:lnTo>
                <a:lnTo>
                  <a:pt x="247448" y="49454"/>
                </a:lnTo>
                <a:lnTo>
                  <a:pt x="231206" y="55838"/>
                </a:lnTo>
                <a:lnTo>
                  <a:pt x="193623" y="79830"/>
                </a:lnTo>
                <a:lnTo>
                  <a:pt x="153937" y="103389"/>
                </a:lnTo>
                <a:lnTo>
                  <a:pt x="119948" y="133573"/>
                </a:lnTo>
                <a:lnTo>
                  <a:pt x="86606" y="165116"/>
                </a:lnTo>
                <a:lnTo>
                  <a:pt x="61676" y="203747"/>
                </a:lnTo>
                <a:lnTo>
                  <a:pt x="49156" y="226012"/>
                </a:lnTo>
                <a:lnTo>
                  <a:pt x="34185" y="264131"/>
                </a:lnTo>
                <a:lnTo>
                  <a:pt x="21887" y="294242"/>
                </a:lnTo>
                <a:lnTo>
                  <a:pt x="10793" y="327062"/>
                </a:lnTo>
                <a:lnTo>
                  <a:pt x="5624" y="356541"/>
                </a:lnTo>
                <a:lnTo>
                  <a:pt x="927" y="394736"/>
                </a:lnTo>
                <a:lnTo>
                  <a:pt x="0" y="433822"/>
                </a:lnTo>
                <a:lnTo>
                  <a:pt x="1698" y="471333"/>
                </a:lnTo>
                <a:lnTo>
                  <a:pt x="8619" y="509133"/>
                </a:lnTo>
                <a:lnTo>
                  <a:pt x="21144" y="544483"/>
                </a:lnTo>
                <a:lnTo>
                  <a:pt x="33026" y="582823"/>
                </a:lnTo>
                <a:lnTo>
                  <a:pt x="53591" y="621975"/>
                </a:lnTo>
                <a:lnTo>
                  <a:pt x="79348" y="659368"/>
                </a:lnTo>
                <a:lnTo>
                  <a:pt x="113192" y="690120"/>
                </a:lnTo>
                <a:lnTo>
                  <a:pt x="146410" y="713036"/>
                </a:lnTo>
                <a:lnTo>
                  <a:pt x="183023" y="734434"/>
                </a:lnTo>
                <a:lnTo>
                  <a:pt x="222460" y="748723"/>
                </a:lnTo>
                <a:lnTo>
                  <a:pt x="260049" y="755431"/>
                </a:lnTo>
                <a:lnTo>
                  <a:pt x="292275" y="760481"/>
                </a:lnTo>
                <a:lnTo>
                  <a:pt x="325818" y="761688"/>
                </a:lnTo>
                <a:lnTo>
                  <a:pt x="360325" y="761926"/>
                </a:lnTo>
                <a:lnTo>
                  <a:pt x="396618" y="761973"/>
                </a:lnTo>
                <a:lnTo>
                  <a:pt x="436218" y="757620"/>
                </a:lnTo>
                <a:lnTo>
                  <a:pt x="469754" y="754146"/>
                </a:lnTo>
                <a:lnTo>
                  <a:pt x="507652" y="745561"/>
                </a:lnTo>
                <a:lnTo>
                  <a:pt x="544880" y="739910"/>
                </a:lnTo>
                <a:lnTo>
                  <a:pt x="582516" y="728234"/>
                </a:lnTo>
                <a:lnTo>
                  <a:pt x="618799" y="711567"/>
                </a:lnTo>
                <a:lnTo>
                  <a:pt x="657754" y="699947"/>
                </a:lnTo>
                <a:lnTo>
                  <a:pt x="683212" y="685238"/>
                </a:lnTo>
                <a:lnTo>
                  <a:pt x="720534" y="659491"/>
                </a:lnTo>
                <a:lnTo>
                  <a:pt x="759628" y="624324"/>
                </a:lnTo>
                <a:lnTo>
                  <a:pt x="797753" y="592389"/>
                </a:lnTo>
                <a:lnTo>
                  <a:pt x="823024" y="556536"/>
                </a:lnTo>
                <a:lnTo>
                  <a:pt x="832915" y="539774"/>
                </a:lnTo>
                <a:lnTo>
                  <a:pt x="844583" y="501204"/>
                </a:lnTo>
                <a:lnTo>
                  <a:pt x="857044" y="463497"/>
                </a:lnTo>
                <a:lnTo>
                  <a:pt x="866902" y="431075"/>
                </a:lnTo>
                <a:lnTo>
                  <a:pt x="868180" y="408369"/>
                </a:lnTo>
                <a:lnTo>
                  <a:pt x="862288" y="380162"/>
                </a:lnTo>
                <a:lnTo>
                  <a:pt x="857004" y="360681"/>
                </a:lnTo>
                <a:lnTo>
                  <a:pt x="850660" y="337815"/>
                </a:lnTo>
                <a:lnTo>
                  <a:pt x="841729" y="306765"/>
                </a:lnTo>
                <a:lnTo>
                  <a:pt x="830853" y="275503"/>
                </a:lnTo>
                <a:lnTo>
                  <a:pt x="811166" y="239656"/>
                </a:lnTo>
                <a:lnTo>
                  <a:pt x="778754" y="201925"/>
                </a:lnTo>
                <a:lnTo>
                  <a:pt x="746546" y="172441"/>
                </a:lnTo>
                <a:lnTo>
                  <a:pt x="711597" y="146234"/>
                </a:lnTo>
                <a:lnTo>
                  <a:pt x="678230" y="127750"/>
                </a:lnTo>
                <a:lnTo>
                  <a:pt x="634771" y="1079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SMARTInkShape-44"/>
          <p:cNvSpPr/>
          <p:nvPr>
            <p:custDataLst>
              <p:tags r:id="rId2"/>
            </p:custDataLst>
          </p:nvPr>
        </p:nvSpPr>
        <p:spPr>
          <a:xfrm>
            <a:off x="2565400" y="3568700"/>
            <a:ext cx="577851" cy="69851"/>
          </a:xfrm>
          <a:custGeom>
            <a:avLst/>
            <a:gdLst/>
            <a:ahLst/>
            <a:cxnLst/>
            <a:rect l="0" t="0" r="0" b="0"/>
            <a:pathLst>
              <a:path w="577851" h="69851">
                <a:moveTo>
                  <a:pt x="0" y="69850"/>
                </a:moveTo>
                <a:lnTo>
                  <a:pt x="0" y="69850"/>
                </a:lnTo>
                <a:lnTo>
                  <a:pt x="33710" y="63108"/>
                </a:lnTo>
                <a:lnTo>
                  <a:pt x="73392" y="52909"/>
                </a:lnTo>
                <a:lnTo>
                  <a:pt x="109040" y="50924"/>
                </a:lnTo>
                <a:lnTo>
                  <a:pt x="146702" y="45046"/>
                </a:lnTo>
                <a:lnTo>
                  <a:pt x="183502" y="40139"/>
                </a:lnTo>
                <a:lnTo>
                  <a:pt x="222646" y="33193"/>
                </a:lnTo>
                <a:lnTo>
                  <a:pt x="262267" y="26851"/>
                </a:lnTo>
                <a:lnTo>
                  <a:pt x="299385" y="23646"/>
                </a:lnTo>
                <a:lnTo>
                  <a:pt x="336632" y="19453"/>
                </a:lnTo>
                <a:lnTo>
                  <a:pt x="372675" y="14739"/>
                </a:lnTo>
                <a:lnTo>
                  <a:pt x="408213" y="8515"/>
                </a:lnTo>
                <a:lnTo>
                  <a:pt x="444659" y="6540"/>
                </a:lnTo>
                <a:lnTo>
                  <a:pt x="482052" y="6361"/>
                </a:lnTo>
                <a:lnTo>
                  <a:pt x="519736" y="6350"/>
                </a:lnTo>
                <a:lnTo>
                  <a:pt x="557855" y="6350"/>
                </a:lnTo>
                <a:lnTo>
                  <a:pt x="560287" y="7056"/>
                </a:lnTo>
                <a:lnTo>
                  <a:pt x="561908" y="8231"/>
                </a:lnTo>
                <a:lnTo>
                  <a:pt x="562989" y="9721"/>
                </a:lnTo>
                <a:lnTo>
                  <a:pt x="564415" y="10714"/>
                </a:lnTo>
                <a:lnTo>
                  <a:pt x="567880" y="11817"/>
                </a:lnTo>
                <a:lnTo>
                  <a:pt x="569793" y="11406"/>
                </a:lnTo>
                <a:lnTo>
                  <a:pt x="577494" y="6589"/>
                </a:lnTo>
                <a:lnTo>
                  <a:pt x="5778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SMARTInkShape-45"/>
          <p:cNvSpPr/>
          <p:nvPr>
            <p:custDataLst>
              <p:tags r:id="rId3"/>
            </p:custDataLst>
          </p:nvPr>
        </p:nvSpPr>
        <p:spPr>
          <a:xfrm>
            <a:off x="6254750" y="3517900"/>
            <a:ext cx="501461" cy="57151"/>
          </a:xfrm>
          <a:custGeom>
            <a:avLst/>
            <a:gdLst/>
            <a:ahLst/>
            <a:cxnLst/>
            <a:rect l="0" t="0" r="0" b="0"/>
            <a:pathLst>
              <a:path w="501461" h="57151">
                <a:moveTo>
                  <a:pt x="0" y="57150"/>
                </a:moveTo>
                <a:lnTo>
                  <a:pt x="0" y="57150"/>
                </a:lnTo>
                <a:lnTo>
                  <a:pt x="37081" y="53779"/>
                </a:lnTo>
                <a:lnTo>
                  <a:pt x="73516" y="55047"/>
                </a:lnTo>
                <a:lnTo>
                  <a:pt x="112695" y="51111"/>
                </a:lnTo>
                <a:lnTo>
                  <a:pt x="121348" y="50233"/>
                </a:lnTo>
                <a:lnTo>
                  <a:pt x="136415" y="45801"/>
                </a:lnTo>
                <a:lnTo>
                  <a:pt x="169838" y="42688"/>
                </a:lnTo>
                <a:lnTo>
                  <a:pt x="185553" y="39459"/>
                </a:lnTo>
                <a:lnTo>
                  <a:pt x="215466" y="36338"/>
                </a:lnTo>
                <a:lnTo>
                  <a:pt x="228471" y="33110"/>
                </a:lnTo>
                <a:lnTo>
                  <a:pt x="267065" y="26362"/>
                </a:lnTo>
                <a:lnTo>
                  <a:pt x="275799" y="23946"/>
                </a:lnTo>
                <a:lnTo>
                  <a:pt x="279116" y="22314"/>
                </a:lnTo>
                <a:lnTo>
                  <a:pt x="314889" y="14877"/>
                </a:lnTo>
                <a:lnTo>
                  <a:pt x="353258" y="7318"/>
                </a:lnTo>
                <a:lnTo>
                  <a:pt x="390957" y="6375"/>
                </a:lnTo>
                <a:lnTo>
                  <a:pt x="418111" y="6350"/>
                </a:lnTo>
                <a:lnTo>
                  <a:pt x="420557" y="7056"/>
                </a:lnTo>
                <a:lnTo>
                  <a:pt x="422188" y="8232"/>
                </a:lnTo>
                <a:lnTo>
                  <a:pt x="423276" y="9721"/>
                </a:lnTo>
                <a:lnTo>
                  <a:pt x="428247" y="11376"/>
                </a:lnTo>
                <a:lnTo>
                  <a:pt x="466200" y="13401"/>
                </a:lnTo>
                <a:lnTo>
                  <a:pt x="478158" y="18167"/>
                </a:lnTo>
                <a:lnTo>
                  <a:pt x="495006" y="19048"/>
                </a:lnTo>
                <a:lnTo>
                  <a:pt x="498584" y="15679"/>
                </a:lnTo>
                <a:lnTo>
                  <a:pt x="499606" y="15391"/>
                </a:lnTo>
                <a:lnTo>
                  <a:pt x="500287" y="15906"/>
                </a:lnTo>
                <a:lnTo>
                  <a:pt x="500742" y="16954"/>
                </a:lnTo>
                <a:lnTo>
                  <a:pt x="500338" y="16947"/>
                </a:lnTo>
                <a:lnTo>
                  <a:pt x="498010" y="15058"/>
                </a:lnTo>
                <a:lnTo>
                  <a:pt x="497812" y="14272"/>
                </a:lnTo>
                <a:lnTo>
                  <a:pt x="498386" y="13748"/>
                </a:lnTo>
                <a:lnTo>
                  <a:pt x="501460" y="12762"/>
                </a:lnTo>
                <a:lnTo>
                  <a:pt x="498223" y="9347"/>
                </a:lnTo>
                <a:lnTo>
                  <a:pt x="492836" y="7682"/>
                </a:lnTo>
                <a:lnTo>
                  <a:pt x="486443" y="6237"/>
                </a:lnTo>
                <a:lnTo>
                  <a:pt x="47625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SMARTInkShape-46"/>
          <p:cNvSpPr/>
          <p:nvPr>
            <p:custDataLst>
              <p:tags r:id="rId4"/>
            </p:custDataLst>
          </p:nvPr>
        </p:nvSpPr>
        <p:spPr>
          <a:xfrm>
            <a:off x="7162800" y="3505468"/>
            <a:ext cx="444501" cy="63232"/>
          </a:xfrm>
          <a:custGeom>
            <a:avLst/>
            <a:gdLst/>
            <a:ahLst/>
            <a:cxnLst/>
            <a:rect l="0" t="0" r="0" b="0"/>
            <a:pathLst>
              <a:path w="444501" h="63232">
                <a:moveTo>
                  <a:pt x="0" y="25132"/>
                </a:moveTo>
                <a:lnTo>
                  <a:pt x="0" y="25132"/>
                </a:lnTo>
                <a:lnTo>
                  <a:pt x="33710" y="15019"/>
                </a:lnTo>
                <a:lnTo>
                  <a:pt x="71510" y="7259"/>
                </a:lnTo>
                <a:lnTo>
                  <a:pt x="98540" y="4304"/>
                </a:lnTo>
                <a:lnTo>
                  <a:pt x="105180" y="1764"/>
                </a:lnTo>
                <a:lnTo>
                  <a:pt x="121705" y="0"/>
                </a:lnTo>
                <a:lnTo>
                  <a:pt x="160922" y="5913"/>
                </a:lnTo>
                <a:lnTo>
                  <a:pt x="169357" y="6006"/>
                </a:lnTo>
                <a:lnTo>
                  <a:pt x="204730" y="21964"/>
                </a:lnTo>
                <a:lnTo>
                  <a:pt x="239392" y="29218"/>
                </a:lnTo>
                <a:lnTo>
                  <a:pt x="275650" y="32129"/>
                </a:lnTo>
                <a:lnTo>
                  <a:pt x="296244" y="37238"/>
                </a:lnTo>
                <a:lnTo>
                  <a:pt x="307518" y="38361"/>
                </a:lnTo>
                <a:lnTo>
                  <a:pt x="319088" y="42849"/>
                </a:lnTo>
                <a:lnTo>
                  <a:pt x="324792" y="46647"/>
                </a:lnTo>
                <a:lnTo>
                  <a:pt x="362631" y="55898"/>
                </a:lnTo>
                <a:lnTo>
                  <a:pt x="401534" y="56877"/>
                </a:lnTo>
                <a:lnTo>
                  <a:pt x="431514" y="56882"/>
                </a:lnTo>
                <a:lnTo>
                  <a:pt x="435086" y="60253"/>
                </a:lnTo>
                <a:lnTo>
                  <a:pt x="436107" y="60540"/>
                </a:lnTo>
                <a:lnTo>
                  <a:pt x="436788" y="60027"/>
                </a:lnTo>
                <a:lnTo>
                  <a:pt x="437242" y="58979"/>
                </a:lnTo>
                <a:lnTo>
                  <a:pt x="438250" y="58985"/>
                </a:lnTo>
                <a:lnTo>
                  <a:pt x="441253" y="60875"/>
                </a:lnTo>
                <a:lnTo>
                  <a:pt x="441630" y="61660"/>
                </a:lnTo>
                <a:lnTo>
                  <a:pt x="441175" y="62184"/>
                </a:lnTo>
                <a:lnTo>
                  <a:pt x="438327" y="63171"/>
                </a:lnTo>
                <a:lnTo>
                  <a:pt x="444243" y="63231"/>
                </a:lnTo>
                <a:lnTo>
                  <a:pt x="444500" y="568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SMARTInkShape-47"/>
          <p:cNvSpPr/>
          <p:nvPr>
            <p:custDataLst>
              <p:tags r:id="rId5"/>
            </p:custDataLst>
          </p:nvPr>
        </p:nvSpPr>
        <p:spPr>
          <a:xfrm>
            <a:off x="7943850" y="3530600"/>
            <a:ext cx="400051" cy="31751"/>
          </a:xfrm>
          <a:custGeom>
            <a:avLst/>
            <a:gdLst/>
            <a:ahLst/>
            <a:cxnLst/>
            <a:rect l="0" t="0" r="0" b="0"/>
            <a:pathLst>
              <a:path w="400051" h="31751">
                <a:moveTo>
                  <a:pt x="400050" y="31750"/>
                </a:moveTo>
                <a:lnTo>
                  <a:pt x="400050" y="31750"/>
                </a:lnTo>
                <a:lnTo>
                  <a:pt x="366340" y="31750"/>
                </a:lnTo>
                <a:lnTo>
                  <a:pt x="328522" y="31750"/>
                </a:lnTo>
                <a:lnTo>
                  <a:pt x="289208" y="27386"/>
                </a:lnTo>
                <a:lnTo>
                  <a:pt x="254266" y="23911"/>
                </a:lnTo>
                <a:lnTo>
                  <a:pt x="216814" y="20010"/>
                </a:lnTo>
                <a:lnTo>
                  <a:pt x="181221" y="14876"/>
                </a:lnTo>
                <a:lnTo>
                  <a:pt x="151195" y="15011"/>
                </a:lnTo>
                <a:lnTo>
                  <a:pt x="134930" y="16550"/>
                </a:lnTo>
                <a:lnTo>
                  <a:pt x="101494" y="13669"/>
                </a:lnTo>
                <a:lnTo>
                  <a:pt x="63617" y="12122"/>
                </a:lnTo>
                <a:lnTo>
                  <a:pt x="26391" y="7250"/>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SMARTInkShape-48"/>
          <p:cNvSpPr/>
          <p:nvPr>
            <p:custDataLst>
              <p:tags r:id="rId6"/>
            </p:custDataLst>
          </p:nvPr>
        </p:nvSpPr>
        <p:spPr>
          <a:xfrm>
            <a:off x="6165850" y="4946650"/>
            <a:ext cx="552451" cy="63501"/>
          </a:xfrm>
          <a:custGeom>
            <a:avLst/>
            <a:gdLst/>
            <a:ahLst/>
            <a:cxnLst/>
            <a:rect l="0" t="0" r="0" b="0"/>
            <a:pathLst>
              <a:path w="552451" h="63501">
                <a:moveTo>
                  <a:pt x="0" y="63500"/>
                </a:moveTo>
                <a:lnTo>
                  <a:pt x="0" y="63500"/>
                </a:lnTo>
                <a:lnTo>
                  <a:pt x="33710" y="60129"/>
                </a:lnTo>
                <a:lnTo>
                  <a:pt x="73094" y="57412"/>
                </a:lnTo>
                <a:lnTo>
                  <a:pt x="87163" y="57907"/>
                </a:lnTo>
                <a:lnTo>
                  <a:pt x="124692" y="63240"/>
                </a:lnTo>
                <a:lnTo>
                  <a:pt x="163769" y="63491"/>
                </a:lnTo>
                <a:lnTo>
                  <a:pt x="197291" y="63500"/>
                </a:lnTo>
                <a:lnTo>
                  <a:pt x="231844" y="63500"/>
                </a:lnTo>
                <a:lnTo>
                  <a:pt x="270380" y="63500"/>
                </a:lnTo>
                <a:lnTo>
                  <a:pt x="305590" y="57033"/>
                </a:lnTo>
                <a:lnTo>
                  <a:pt x="315775" y="52960"/>
                </a:lnTo>
                <a:lnTo>
                  <a:pt x="340138" y="47713"/>
                </a:lnTo>
                <a:lnTo>
                  <a:pt x="361865" y="39854"/>
                </a:lnTo>
                <a:lnTo>
                  <a:pt x="400048" y="33120"/>
                </a:lnTo>
                <a:lnTo>
                  <a:pt x="407811" y="31653"/>
                </a:lnTo>
                <a:lnTo>
                  <a:pt x="416852" y="27567"/>
                </a:lnTo>
                <a:lnTo>
                  <a:pt x="442734" y="23645"/>
                </a:lnTo>
                <a:lnTo>
                  <a:pt x="447949" y="21092"/>
                </a:lnTo>
                <a:lnTo>
                  <a:pt x="459215" y="19319"/>
                </a:lnTo>
                <a:lnTo>
                  <a:pt x="498410" y="19051"/>
                </a:lnTo>
                <a:lnTo>
                  <a:pt x="499490" y="19051"/>
                </a:lnTo>
                <a:lnTo>
                  <a:pt x="502572" y="17169"/>
                </a:lnTo>
                <a:lnTo>
                  <a:pt x="506293" y="14686"/>
                </a:lnTo>
                <a:lnTo>
                  <a:pt x="512355" y="13288"/>
                </a:lnTo>
                <a:lnTo>
                  <a:pt x="516521" y="12961"/>
                </a:lnTo>
                <a:lnTo>
                  <a:pt x="520725" y="14698"/>
                </a:lnTo>
                <a:lnTo>
                  <a:pt x="522832" y="16149"/>
                </a:lnTo>
                <a:lnTo>
                  <a:pt x="532702" y="12116"/>
                </a:lnTo>
                <a:lnTo>
                  <a:pt x="5524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6" name="SMARTInkShape-49"/>
          <p:cNvSpPr/>
          <p:nvPr>
            <p:custDataLst>
              <p:tags r:id="rId7"/>
            </p:custDataLst>
          </p:nvPr>
        </p:nvSpPr>
        <p:spPr>
          <a:xfrm>
            <a:off x="1905000" y="5048250"/>
            <a:ext cx="685433" cy="38090"/>
          </a:xfrm>
          <a:custGeom>
            <a:avLst/>
            <a:gdLst/>
            <a:ahLst/>
            <a:cxnLst/>
            <a:rect l="0" t="0" r="0" b="0"/>
            <a:pathLst>
              <a:path w="685433" h="38090">
                <a:moveTo>
                  <a:pt x="0" y="0"/>
                </a:moveTo>
                <a:lnTo>
                  <a:pt x="0" y="0"/>
                </a:lnTo>
                <a:lnTo>
                  <a:pt x="30339" y="6742"/>
                </a:lnTo>
                <a:lnTo>
                  <a:pt x="66412" y="13057"/>
                </a:lnTo>
                <a:lnTo>
                  <a:pt x="74398" y="16961"/>
                </a:lnTo>
                <a:lnTo>
                  <a:pt x="111677" y="19040"/>
                </a:lnTo>
                <a:lnTo>
                  <a:pt x="148770" y="19050"/>
                </a:lnTo>
                <a:lnTo>
                  <a:pt x="185633" y="19050"/>
                </a:lnTo>
                <a:lnTo>
                  <a:pt x="223220" y="19050"/>
                </a:lnTo>
                <a:lnTo>
                  <a:pt x="254128" y="17168"/>
                </a:lnTo>
                <a:lnTo>
                  <a:pt x="286472" y="13288"/>
                </a:lnTo>
                <a:lnTo>
                  <a:pt x="322969" y="12777"/>
                </a:lnTo>
                <a:lnTo>
                  <a:pt x="357366" y="12710"/>
                </a:lnTo>
                <a:lnTo>
                  <a:pt x="393096" y="12701"/>
                </a:lnTo>
                <a:lnTo>
                  <a:pt x="428742" y="12701"/>
                </a:lnTo>
                <a:lnTo>
                  <a:pt x="468173" y="12701"/>
                </a:lnTo>
                <a:lnTo>
                  <a:pt x="505787" y="9041"/>
                </a:lnTo>
                <a:lnTo>
                  <a:pt x="539459" y="12079"/>
                </a:lnTo>
                <a:lnTo>
                  <a:pt x="576487" y="7592"/>
                </a:lnTo>
                <a:lnTo>
                  <a:pt x="613949" y="6459"/>
                </a:lnTo>
                <a:lnTo>
                  <a:pt x="649738" y="6354"/>
                </a:lnTo>
                <a:lnTo>
                  <a:pt x="685432" y="6350"/>
                </a:lnTo>
                <a:lnTo>
                  <a:pt x="645817" y="6350"/>
                </a:lnTo>
                <a:lnTo>
                  <a:pt x="608145" y="6350"/>
                </a:lnTo>
                <a:lnTo>
                  <a:pt x="583878" y="7056"/>
                </a:lnTo>
                <a:lnTo>
                  <a:pt x="545648" y="12308"/>
                </a:lnTo>
                <a:lnTo>
                  <a:pt x="511105" y="12666"/>
                </a:lnTo>
                <a:lnTo>
                  <a:pt x="471589" y="13402"/>
                </a:lnTo>
                <a:lnTo>
                  <a:pt x="438066" y="17726"/>
                </a:lnTo>
                <a:lnTo>
                  <a:pt x="404267" y="18789"/>
                </a:lnTo>
                <a:lnTo>
                  <a:pt x="369708" y="19705"/>
                </a:lnTo>
                <a:lnTo>
                  <a:pt x="331524" y="24066"/>
                </a:lnTo>
                <a:lnTo>
                  <a:pt x="293224" y="28507"/>
                </a:lnTo>
                <a:lnTo>
                  <a:pt x="262172" y="30789"/>
                </a:lnTo>
                <a:lnTo>
                  <a:pt x="225145" y="35924"/>
                </a:lnTo>
                <a:lnTo>
                  <a:pt x="190654" y="37670"/>
                </a:lnTo>
                <a:lnTo>
                  <a:pt x="156664" y="38015"/>
                </a:lnTo>
                <a:lnTo>
                  <a:pt x="121212" y="38089"/>
                </a:lnTo>
                <a:lnTo>
                  <a:pt x="101767" y="36215"/>
                </a:lnTo>
                <a:lnTo>
                  <a:pt x="63500" y="317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0" name="SMARTInkShape-50"/>
          <p:cNvSpPr/>
          <p:nvPr>
            <p:custDataLst>
              <p:tags r:id="rId8"/>
            </p:custDataLst>
          </p:nvPr>
        </p:nvSpPr>
        <p:spPr>
          <a:xfrm>
            <a:off x="1936750" y="4546600"/>
            <a:ext cx="127001" cy="69851"/>
          </a:xfrm>
          <a:custGeom>
            <a:avLst/>
            <a:gdLst/>
            <a:ahLst/>
            <a:cxnLst/>
            <a:rect l="0" t="0" r="0" b="0"/>
            <a:pathLst>
              <a:path w="127001" h="69851">
                <a:moveTo>
                  <a:pt x="0" y="69850"/>
                </a:moveTo>
                <a:lnTo>
                  <a:pt x="0" y="69850"/>
                </a:lnTo>
                <a:lnTo>
                  <a:pt x="26341" y="56679"/>
                </a:lnTo>
                <a:lnTo>
                  <a:pt x="61802" y="38597"/>
                </a:lnTo>
                <a:lnTo>
                  <a:pt x="97448" y="18393"/>
                </a:lnTo>
                <a:lnTo>
                  <a:pt x="12700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1" name="SMARTInkShape-51"/>
          <p:cNvSpPr/>
          <p:nvPr>
            <p:custDataLst>
              <p:tags r:id="rId9"/>
            </p:custDataLst>
          </p:nvPr>
        </p:nvSpPr>
        <p:spPr>
          <a:xfrm>
            <a:off x="4194664" y="4397034"/>
            <a:ext cx="707115" cy="612920"/>
          </a:xfrm>
          <a:custGeom>
            <a:avLst/>
            <a:gdLst/>
            <a:ahLst/>
            <a:cxnLst/>
            <a:rect l="0" t="0" r="0" b="0"/>
            <a:pathLst>
              <a:path w="707115" h="612920">
                <a:moveTo>
                  <a:pt x="682136" y="174966"/>
                </a:moveTo>
                <a:lnTo>
                  <a:pt x="682136" y="174966"/>
                </a:lnTo>
                <a:lnTo>
                  <a:pt x="650177" y="137938"/>
                </a:lnTo>
                <a:lnTo>
                  <a:pt x="624610" y="109432"/>
                </a:lnTo>
                <a:lnTo>
                  <a:pt x="588130" y="79518"/>
                </a:lnTo>
                <a:lnTo>
                  <a:pt x="558746" y="58226"/>
                </a:lnTo>
                <a:lnTo>
                  <a:pt x="526338" y="40188"/>
                </a:lnTo>
                <a:lnTo>
                  <a:pt x="490103" y="27771"/>
                </a:lnTo>
                <a:lnTo>
                  <a:pt x="455768" y="18524"/>
                </a:lnTo>
                <a:lnTo>
                  <a:pt x="416164" y="8022"/>
                </a:lnTo>
                <a:lnTo>
                  <a:pt x="379434" y="383"/>
                </a:lnTo>
                <a:lnTo>
                  <a:pt x="344326" y="0"/>
                </a:lnTo>
                <a:lnTo>
                  <a:pt x="308994" y="593"/>
                </a:lnTo>
                <a:lnTo>
                  <a:pt x="276183" y="63"/>
                </a:lnTo>
                <a:lnTo>
                  <a:pt x="240356" y="2493"/>
                </a:lnTo>
                <a:lnTo>
                  <a:pt x="204105" y="5095"/>
                </a:lnTo>
                <a:lnTo>
                  <a:pt x="173609" y="10335"/>
                </a:lnTo>
                <a:lnTo>
                  <a:pt x="142229" y="18236"/>
                </a:lnTo>
                <a:lnTo>
                  <a:pt x="122561" y="26286"/>
                </a:lnTo>
                <a:lnTo>
                  <a:pt x="85970" y="48064"/>
                </a:lnTo>
                <a:lnTo>
                  <a:pt x="56322" y="68290"/>
                </a:lnTo>
                <a:lnTo>
                  <a:pt x="22746" y="105228"/>
                </a:lnTo>
                <a:lnTo>
                  <a:pt x="5263" y="143226"/>
                </a:lnTo>
                <a:lnTo>
                  <a:pt x="0" y="162269"/>
                </a:lnTo>
                <a:lnTo>
                  <a:pt x="2357" y="201072"/>
                </a:lnTo>
                <a:lnTo>
                  <a:pt x="4503" y="232674"/>
                </a:lnTo>
                <a:lnTo>
                  <a:pt x="11456" y="255799"/>
                </a:lnTo>
                <a:lnTo>
                  <a:pt x="26157" y="294110"/>
                </a:lnTo>
                <a:lnTo>
                  <a:pt x="39359" y="327487"/>
                </a:lnTo>
                <a:lnTo>
                  <a:pt x="45797" y="343648"/>
                </a:lnTo>
                <a:lnTo>
                  <a:pt x="67176" y="375032"/>
                </a:lnTo>
                <a:lnTo>
                  <a:pt x="88410" y="408043"/>
                </a:lnTo>
                <a:lnTo>
                  <a:pt x="117404" y="446446"/>
                </a:lnTo>
                <a:lnTo>
                  <a:pt x="157004" y="485978"/>
                </a:lnTo>
                <a:lnTo>
                  <a:pt x="192602" y="513484"/>
                </a:lnTo>
                <a:lnTo>
                  <a:pt x="228231" y="540154"/>
                </a:lnTo>
                <a:lnTo>
                  <a:pt x="267660" y="562185"/>
                </a:lnTo>
                <a:lnTo>
                  <a:pt x="307335" y="582679"/>
                </a:lnTo>
                <a:lnTo>
                  <a:pt x="345572" y="599973"/>
                </a:lnTo>
                <a:lnTo>
                  <a:pt x="384568" y="609740"/>
                </a:lnTo>
                <a:lnTo>
                  <a:pt x="423823" y="612919"/>
                </a:lnTo>
                <a:lnTo>
                  <a:pt x="460771" y="612394"/>
                </a:lnTo>
                <a:lnTo>
                  <a:pt x="497127" y="604275"/>
                </a:lnTo>
                <a:lnTo>
                  <a:pt x="533915" y="597384"/>
                </a:lnTo>
                <a:lnTo>
                  <a:pt x="567550" y="582569"/>
                </a:lnTo>
                <a:lnTo>
                  <a:pt x="593180" y="569766"/>
                </a:lnTo>
                <a:lnTo>
                  <a:pt x="619081" y="544930"/>
                </a:lnTo>
                <a:lnTo>
                  <a:pt x="648467" y="513667"/>
                </a:lnTo>
                <a:lnTo>
                  <a:pt x="672944" y="482755"/>
                </a:lnTo>
                <a:lnTo>
                  <a:pt x="691975" y="443302"/>
                </a:lnTo>
                <a:lnTo>
                  <a:pt x="702737" y="404752"/>
                </a:lnTo>
                <a:lnTo>
                  <a:pt x="706114" y="373657"/>
                </a:lnTo>
                <a:lnTo>
                  <a:pt x="707114" y="342101"/>
                </a:lnTo>
                <a:lnTo>
                  <a:pt x="704040" y="310409"/>
                </a:lnTo>
                <a:lnTo>
                  <a:pt x="691919" y="278676"/>
                </a:lnTo>
                <a:lnTo>
                  <a:pt x="674921" y="243560"/>
                </a:lnTo>
                <a:lnTo>
                  <a:pt x="653108" y="209715"/>
                </a:lnTo>
                <a:lnTo>
                  <a:pt x="625401" y="173973"/>
                </a:lnTo>
                <a:lnTo>
                  <a:pt x="587961" y="136930"/>
                </a:lnTo>
                <a:lnTo>
                  <a:pt x="574186" y="12416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925971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equalizador</a:t>
            </a:r>
            <a:endParaRPr lang="pt-BR" dirty="0">
              <a:latin typeface="Arial" panose="020B0604020202020204" pitchFamily="34" charset="0"/>
              <a:cs typeface="Arial" panose="020B0604020202020204" pitchFamily="34" charset="0"/>
            </a:endParaRPr>
          </a:p>
        </p:txBody>
      </p:sp>
      <p:sp>
        <p:nvSpPr>
          <p:cNvPr id="4" name="object 10"/>
          <p:cNvSpPr/>
          <p:nvPr/>
        </p:nvSpPr>
        <p:spPr>
          <a:xfrm flipH="1">
            <a:off x="5647661" y="4656948"/>
            <a:ext cx="457834" cy="171450"/>
          </a:xfrm>
          <a:custGeom>
            <a:avLst/>
            <a:gdLst/>
            <a:ahLst/>
            <a:cxnLst/>
            <a:rect l="l" t="t" r="r" b="b"/>
            <a:pathLst>
              <a:path w="457834" h="171450">
                <a:moveTo>
                  <a:pt x="381526" y="85578"/>
                </a:moveTo>
                <a:lnTo>
                  <a:pt x="295529" y="135743"/>
                </a:lnTo>
                <a:lnTo>
                  <a:pt x="289921" y="140795"/>
                </a:lnTo>
                <a:lnTo>
                  <a:pt x="286766" y="147395"/>
                </a:lnTo>
                <a:lnTo>
                  <a:pt x="286277" y="154709"/>
                </a:lnTo>
                <a:lnTo>
                  <a:pt x="288671" y="161905"/>
                </a:lnTo>
                <a:lnTo>
                  <a:pt x="293723" y="167512"/>
                </a:lnTo>
                <a:lnTo>
                  <a:pt x="300323" y="170668"/>
                </a:lnTo>
                <a:lnTo>
                  <a:pt x="307637" y="171156"/>
                </a:lnTo>
                <a:lnTo>
                  <a:pt x="314833" y="168763"/>
                </a:lnTo>
                <a:lnTo>
                  <a:pt x="424694" y="104628"/>
                </a:lnTo>
                <a:lnTo>
                  <a:pt x="419481" y="104628"/>
                </a:lnTo>
                <a:lnTo>
                  <a:pt x="419481" y="102088"/>
                </a:lnTo>
                <a:lnTo>
                  <a:pt x="409829" y="102088"/>
                </a:lnTo>
                <a:lnTo>
                  <a:pt x="381526" y="85578"/>
                </a:lnTo>
                <a:close/>
              </a:path>
              <a:path w="457834" h="171450">
                <a:moveTo>
                  <a:pt x="348869" y="66528"/>
                </a:moveTo>
                <a:lnTo>
                  <a:pt x="0" y="66528"/>
                </a:lnTo>
                <a:lnTo>
                  <a:pt x="0" y="104628"/>
                </a:lnTo>
                <a:lnTo>
                  <a:pt x="348869" y="104628"/>
                </a:lnTo>
                <a:lnTo>
                  <a:pt x="381526" y="85578"/>
                </a:lnTo>
                <a:lnTo>
                  <a:pt x="348869" y="66528"/>
                </a:lnTo>
                <a:close/>
              </a:path>
              <a:path w="457834" h="171450">
                <a:moveTo>
                  <a:pt x="424694" y="66528"/>
                </a:moveTo>
                <a:lnTo>
                  <a:pt x="419481" y="66528"/>
                </a:lnTo>
                <a:lnTo>
                  <a:pt x="419481" y="104628"/>
                </a:lnTo>
                <a:lnTo>
                  <a:pt x="424694" y="104628"/>
                </a:lnTo>
                <a:lnTo>
                  <a:pt x="457327" y="85578"/>
                </a:lnTo>
                <a:lnTo>
                  <a:pt x="424694" y="66528"/>
                </a:lnTo>
                <a:close/>
              </a:path>
              <a:path w="457834" h="171450">
                <a:moveTo>
                  <a:pt x="409829" y="69068"/>
                </a:moveTo>
                <a:lnTo>
                  <a:pt x="381526" y="85578"/>
                </a:lnTo>
                <a:lnTo>
                  <a:pt x="409829" y="102088"/>
                </a:lnTo>
                <a:lnTo>
                  <a:pt x="409829" y="69068"/>
                </a:lnTo>
                <a:close/>
              </a:path>
              <a:path w="457834" h="171450">
                <a:moveTo>
                  <a:pt x="419481" y="69068"/>
                </a:moveTo>
                <a:lnTo>
                  <a:pt x="409829" y="69068"/>
                </a:lnTo>
                <a:lnTo>
                  <a:pt x="409829" y="102088"/>
                </a:lnTo>
                <a:lnTo>
                  <a:pt x="419481" y="102088"/>
                </a:lnTo>
                <a:lnTo>
                  <a:pt x="419481" y="69068"/>
                </a:lnTo>
                <a:close/>
              </a:path>
              <a:path w="457834" h="171450">
                <a:moveTo>
                  <a:pt x="307637" y="0"/>
                </a:moveTo>
                <a:lnTo>
                  <a:pt x="300323" y="488"/>
                </a:lnTo>
                <a:lnTo>
                  <a:pt x="293723" y="3643"/>
                </a:lnTo>
                <a:lnTo>
                  <a:pt x="288671" y="9251"/>
                </a:lnTo>
                <a:lnTo>
                  <a:pt x="286277" y="16446"/>
                </a:lnTo>
                <a:lnTo>
                  <a:pt x="286766" y="23760"/>
                </a:lnTo>
                <a:lnTo>
                  <a:pt x="289921" y="30360"/>
                </a:lnTo>
                <a:lnTo>
                  <a:pt x="295529" y="35413"/>
                </a:lnTo>
                <a:lnTo>
                  <a:pt x="381526" y="85578"/>
                </a:lnTo>
                <a:lnTo>
                  <a:pt x="409829" y="69068"/>
                </a:lnTo>
                <a:lnTo>
                  <a:pt x="419481" y="69068"/>
                </a:lnTo>
                <a:lnTo>
                  <a:pt x="419481" y="66528"/>
                </a:lnTo>
                <a:lnTo>
                  <a:pt x="424694" y="66528"/>
                </a:lnTo>
                <a:lnTo>
                  <a:pt x="314833" y="2393"/>
                </a:lnTo>
                <a:lnTo>
                  <a:pt x="3076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11"/>
          <p:cNvSpPr/>
          <p:nvPr/>
        </p:nvSpPr>
        <p:spPr>
          <a:xfrm flipH="1">
            <a:off x="3268100" y="4656948"/>
            <a:ext cx="381635" cy="171450"/>
          </a:xfrm>
          <a:custGeom>
            <a:avLst/>
            <a:gdLst/>
            <a:ahLst/>
            <a:cxnLst/>
            <a:rect l="l" t="t" r="r" b="b"/>
            <a:pathLst>
              <a:path w="381635" h="171450">
                <a:moveTo>
                  <a:pt x="305326" y="85578"/>
                </a:moveTo>
                <a:lnTo>
                  <a:pt x="219328" y="135743"/>
                </a:lnTo>
                <a:lnTo>
                  <a:pt x="213721" y="140795"/>
                </a:lnTo>
                <a:lnTo>
                  <a:pt x="210565" y="147395"/>
                </a:lnTo>
                <a:lnTo>
                  <a:pt x="210077" y="154709"/>
                </a:lnTo>
                <a:lnTo>
                  <a:pt x="212471" y="161905"/>
                </a:lnTo>
                <a:lnTo>
                  <a:pt x="217523" y="167512"/>
                </a:lnTo>
                <a:lnTo>
                  <a:pt x="224123" y="170668"/>
                </a:lnTo>
                <a:lnTo>
                  <a:pt x="231437" y="171156"/>
                </a:lnTo>
                <a:lnTo>
                  <a:pt x="238633" y="168763"/>
                </a:lnTo>
                <a:lnTo>
                  <a:pt x="348494" y="104628"/>
                </a:lnTo>
                <a:lnTo>
                  <a:pt x="343280" y="104628"/>
                </a:lnTo>
                <a:lnTo>
                  <a:pt x="343280" y="102088"/>
                </a:lnTo>
                <a:lnTo>
                  <a:pt x="333628" y="102088"/>
                </a:lnTo>
                <a:lnTo>
                  <a:pt x="305326" y="85578"/>
                </a:lnTo>
                <a:close/>
              </a:path>
              <a:path w="381635" h="171450">
                <a:moveTo>
                  <a:pt x="272668" y="66528"/>
                </a:moveTo>
                <a:lnTo>
                  <a:pt x="0" y="66528"/>
                </a:lnTo>
                <a:lnTo>
                  <a:pt x="0" y="104628"/>
                </a:lnTo>
                <a:lnTo>
                  <a:pt x="272668" y="104628"/>
                </a:lnTo>
                <a:lnTo>
                  <a:pt x="305326" y="85578"/>
                </a:lnTo>
                <a:lnTo>
                  <a:pt x="272668" y="66528"/>
                </a:lnTo>
                <a:close/>
              </a:path>
              <a:path w="381635" h="171450">
                <a:moveTo>
                  <a:pt x="348494" y="66528"/>
                </a:moveTo>
                <a:lnTo>
                  <a:pt x="343280" y="66528"/>
                </a:lnTo>
                <a:lnTo>
                  <a:pt x="343280" y="104628"/>
                </a:lnTo>
                <a:lnTo>
                  <a:pt x="348494" y="104628"/>
                </a:lnTo>
                <a:lnTo>
                  <a:pt x="381126" y="85578"/>
                </a:lnTo>
                <a:lnTo>
                  <a:pt x="348494" y="66528"/>
                </a:lnTo>
                <a:close/>
              </a:path>
              <a:path w="381635" h="171450">
                <a:moveTo>
                  <a:pt x="333628" y="69068"/>
                </a:moveTo>
                <a:lnTo>
                  <a:pt x="305326" y="85578"/>
                </a:lnTo>
                <a:lnTo>
                  <a:pt x="333628" y="102088"/>
                </a:lnTo>
                <a:lnTo>
                  <a:pt x="333628" y="69068"/>
                </a:lnTo>
                <a:close/>
              </a:path>
              <a:path w="381635" h="171450">
                <a:moveTo>
                  <a:pt x="343280" y="69068"/>
                </a:moveTo>
                <a:lnTo>
                  <a:pt x="333628" y="69068"/>
                </a:lnTo>
                <a:lnTo>
                  <a:pt x="333628" y="102088"/>
                </a:lnTo>
                <a:lnTo>
                  <a:pt x="343280" y="102088"/>
                </a:lnTo>
                <a:lnTo>
                  <a:pt x="343280" y="69068"/>
                </a:lnTo>
                <a:close/>
              </a:path>
              <a:path w="381635" h="171450">
                <a:moveTo>
                  <a:pt x="231437" y="0"/>
                </a:moveTo>
                <a:lnTo>
                  <a:pt x="224123" y="488"/>
                </a:lnTo>
                <a:lnTo>
                  <a:pt x="217523" y="3643"/>
                </a:lnTo>
                <a:lnTo>
                  <a:pt x="212471" y="9251"/>
                </a:lnTo>
                <a:lnTo>
                  <a:pt x="210077" y="16446"/>
                </a:lnTo>
                <a:lnTo>
                  <a:pt x="210565" y="23760"/>
                </a:lnTo>
                <a:lnTo>
                  <a:pt x="213721" y="30360"/>
                </a:lnTo>
                <a:lnTo>
                  <a:pt x="219328" y="35413"/>
                </a:lnTo>
                <a:lnTo>
                  <a:pt x="305326" y="85578"/>
                </a:lnTo>
                <a:lnTo>
                  <a:pt x="333628" y="69068"/>
                </a:lnTo>
                <a:lnTo>
                  <a:pt x="343280" y="69068"/>
                </a:lnTo>
                <a:lnTo>
                  <a:pt x="343280" y="66528"/>
                </a:lnTo>
                <a:lnTo>
                  <a:pt x="348494" y="66528"/>
                </a:lnTo>
                <a:lnTo>
                  <a:pt x="238633" y="2393"/>
                </a:lnTo>
                <a:lnTo>
                  <a:pt x="2314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15"/>
          <p:cNvSpPr/>
          <p:nvPr/>
        </p:nvSpPr>
        <p:spPr>
          <a:xfrm>
            <a:off x="5647661" y="3282771"/>
            <a:ext cx="457834" cy="171450"/>
          </a:xfrm>
          <a:custGeom>
            <a:avLst/>
            <a:gdLst/>
            <a:ahLst/>
            <a:cxnLst/>
            <a:rect l="l" t="t" r="r" b="b"/>
            <a:pathLst>
              <a:path w="457834" h="171450">
                <a:moveTo>
                  <a:pt x="381526" y="85578"/>
                </a:moveTo>
                <a:lnTo>
                  <a:pt x="295529" y="135743"/>
                </a:lnTo>
                <a:lnTo>
                  <a:pt x="289921" y="140795"/>
                </a:lnTo>
                <a:lnTo>
                  <a:pt x="286766" y="147395"/>
                </a:lnTo>
                <a:lnTo>
                  <a:pt x="286277" y="154709"/>
                </a:lnTo>
                <a:lnTo>
                  <a:pt x="288671" y="161905"/>
                </a:lnTo>
                <a:lnTo>
                  <a:pt x="293723" y="167512"/>
                </a:lnTo>
                <a:lnTo>
                  <a:pt x="300323" y="170668"/>
                </a:lnTo>
                <a:lnTo>
                  <a:pt x="307637" y="171156"/>
                </a:lnTo>
                <a:lnTo>
                  <a:pt x="314833" y="168763"/>
                </a:lnTo>
                <a:lnTo>
                  <a:pt x="424694" y="104628"/>
                </a:lnTo>
                <a:lnTo>
                  <a:pt x="419481" y="104628"/>
                </a:lnTo>
                <a:lnTo>
                  <a:pt x="419481" y="102088"/>
                </a:lnTo>
                <a:lnTo>
                  <a:pt x="409829" y="102088"/>
                </a:lnTo>
                <a:lnTo>
                  <a:pt x="381526" y="85578"/>
                </a:lnTo>
                <a:close/>
              </a:path>
              <a:path w="457834" h="171450">
                <a:moveTo>
                  <a:pt x="348869" y="66528"/>
                </a:moveTo>
                <a:lnTo>
                  <a:pt x="0" y="66528"/>
                </a:lnTo>
                <a:lnTo>
                  <a:pt x="0" y="104628"/>
                </a:lnTo>
                <a:lnTo>
                  <a:pt x="348869" y="104628"/>
                </a:lnTo>
                <a:lnTo>
                  <a:pt x="381526" y="85578"/>
                </a:lnTo>
                <a:lnTo>
                  <a:pt x="348869" y="66528"/>
                </a:lnTo>
                <a:close/>
              </a:path>
              <a:path w="457834" h="171450">
                <a:moveTo>
                  <a:pt x="424694" y="66528"/>
                </a:moveTo>
                <a:lnTo>
                  <a:pt x="419481" y="66528"/>
                </a:lnTo>
                <a:lnTo>
                  <a:pt x="419481" y="104628"/>
                </a:lnTo>
                <a:lnTo>
                  <a:pt x="424694" y="104628"/>
                </a:lnTo>
                <a:lnTo>
                  <a:pt x="457327" y="85578"/>
                </a:lnTo>
                <a:lnTo>
                  <a:pt x="424694" y="66528"/>
                </a:lnTo>
                <a:close/>
              </a:path>
              <a:path w="457834" h="171450">
                <a:moveTo>
                  <a:pt x="409829" y="69068"/>
                </a:moveTo>
                <a:lnTo>
                  <a:pt x="381526" y="85578"/>
                </a:lnTo>
                <a:lnTo>
                  <a:pt x="409829" y="102088"/>
                </a:lnTo>
                <a:lnTo>
                  <a:pt x="409829" y="69068"/>
                </a:lnTo>
                <a:close/>
              </a:path>
              <a:path w="457834" h="171450">
                <a:moveTo>
                  <a:pt x="419481" y="69068"/>
                </a:moveTo>
                <a:lnTo>
                  <a:pt x="409829" y="69068"/>
                </a:lnTo>
                <a:lnTo>
                  <a:pt x="409829" y="102088"/>
                </a:lnTo>
                <a:lnTo>
                  <a:pt x="419481" y="102088"/>
                </a:lnTo>
                <a:lnTo>
                  <a:pt x="419481" y="69068"/>
                </a:lnTo>
                <a:close/>
              </a:path>
              <a:path w="457834" h="171450">
                <a:moveTo>
                  <a:pt x="307637" y="0"/>
                </a:moveTo>
                <a:lnTo>
                  <a:pt x="300323" y="488"/>
                </a:lnTo>
                <a:lnTo>
                  <a:pt x="293723" y="3643"/>
                </a:lnTo>
                <a:lnTo>
                  <a:pt x="288671" y="9251"/>
                </a:lnTo>
                <a:lnTo>
                  <a:pt x="286277" y="16446"/>
                </a:lnTo>
                <a:lnTo>
                  <a:pt x="286766" y="23760"/>
                </a:lnTo>
                <a:lnTo>
                  <a:pt x="289921" y="30360"/>
                </a:lnTo>
                <a:lnTo>
                  <a:pt x="295529" y="35413"/>
                </a:lnTo>
                <a:lnTo>
                  <a:pt x="381526" y="85578"/>
                </a:lnTo>
                <a:lnTo>
                  <a:pt x="409829" y="69068"/>
                </a:lnTo>
                <a:lnTo>
                  <a:pt x="419481" y="69068"/>
                </a:lnTo>
                <a:lnTo>
                  <a:pt x="419481" y="66528"/>
                </a:lnTo>
                <a:lnTo>
                  <a:pt x="424694" y="66528"/>
                </a:lnTo>
                <a:lnTo>
                  <a:pt x="314833" y="2393"/>
                </a:lnTo>
                <a:lnTo>
                  <a:pt x="3076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17"/>
          <p:cNvSpPr/>
          <p:nvPr/>
        </p:nvSpPr>
        <p:spPr>
          <a:xfrm>
            <a:off x="3268100" y="3282771"/>
            <a:ext cx="381635" cy="171450"/>
          </a:xfrm>
          <a:custGeom>
            <a:avLst/>
            <a:gdLst/>
            <a:ahLst/>
            <a:cxnLst/>
            <a:rect l="l" t="t" r="r" b="b"/>
            <a:pathLst>
              <a:path w="381635" h="171450">
                <a:moveTo>
                  <a:pt x="305326" y="85578"/>
                </a:moveTo>
                <a:lnTo>
                  <a:pt x="219328" y="135743"/>
                </a:lnTo>
                <a:lnTo>
                  <a:pt x="213721" y="140795"/>
                </a:lnTo>
                <a:lnTo>
                  <a:pt x="210565" y="147395"/>
                </a:lnTo>
                <a:lnTo>
                  <a:pt x="210077" y="154709"/>
                </a:lnTo>
                <a:lnTo>
                  <a:pt x="212471" y="161905"/>
                </a:lnTo>
                <a:lnTo>
                  <a:pt x="217523" y="167512"/>
                </a:lnTo>
                <a:lnTo>
                  <a:pt x="224123" y="170668"/>
                </a:lnTo>
                <a:lnTo>
                  <a:pt x="231437" y="171156"/>
                </a:lnTo>
                <a:lnTo>
                  <a:pt x="238633" y="168763"/>
                </a:lnTo>
                <a:lnTo>
                  <a:pt x="348494" y="104628"/>
                </a:lnTo>
                <a:lnTo>
                  <a:pt x="343280" y="104628"/>
                </a:lnTo>
                <a:lnTo>
                  <a:pt x="343280" y="102088"/>
                </a:lnTo>
                <a:lnTo>
                  <a:pt x="333628" y="102088"/>
                </a:lnTo>
                <a:lnTo>
                  <a:pt x="305326" y="85578"/>
                </a:lnTo>
                <a:close/>
              </a:path>
              <a:path w="381635" h="171450">
                <a:moveTo>
                  <a:pt x="272668" y="66528"/>
                </a:moveTo>
                <a:lnTo>
                  <a:pt x="0" y="66528"/>
                </a:lnTo>
                <a:lnTo>
                  <a:pt x="0" y="104628"/>
                </a:lnTo>
                <a:lnTo>
                  <a:pt x="272668" y="104628"/>
                </a:lnTo>
                <a:lnTo>
                  <a:pt x="305326" y="85578"/>
                </a:lnTo>
                <a:lnTo>
                  <a:pt x="272668" y="66528"/>
                </a:lnTo>
                <a:close/>
              </a:path>
              <a:path w="381635" h="171450">
                <a:moveTo>
                  <a:pt x="348494" y="66528"/>
                </a:moveTo>
                <a:lnTo>
                  <a:pt x="343280" y="66528"/>
                </a:lnTo>
                <a:lnTo>
                  <a:pt x="343280" y="104628"/>
                </a:lnTo>
                <a:lnTo>
                  <a:pt x="348494" y="104628"/>
                </a:lnTo>
                <a:lnTo>
                  <a:pt x="381126" y="85578"/>
                </a:lnTo>
                <a:lnTo>
                  <a:pt x="348494" y="66528"/>
                </a:lnTo>
                <a:close/>
              </a:path>
              <a:path w="381635" h="171450">
                <a:moveTo>
                  <a:pt x="333628" y="69068"/>
                </a:moveTo>
                <a:lnTo>
                  <a:pt x="305326" y="85578"/>
                </a:lnTo>
                <a:lnTo>
                  <a:pt x="333628" y="102088"/>
                </a:lnTo>
                <a:lnTo>
                  <a:pt x="333628" y="69068"/>
                </a:lnTo>
                <a:close/>
              </a:path>
              <a:path w="381635" h="171450">
                <a:moveTo>
                  <a:pt x="343280" y="69068"/>
                </a:moveTo>
                <a:lnTo>
                  <a:pt x="333628" y="69068"/>
                </a:lnTo>
                <a:lnTo>
                  <a:pt x="333628" y="102088"/>
                </a:lnTo>
                <a:lnTo>
                  <a:pt x="343280" y="102088"/>
                </a:lnTo>
                <a:lnTo>
                  <a:pt x="343280" y="69068"/>
                </a:lnTo>
                <a:close/>
              </a:path>
              <a:path w="381635" h="171450">
                <a:moveTo>
                  <a:pt x="231437" y="0"/>
                </a:moveTo>
                <a:lnTo>
                  <a:pt x="224123" y="488"/>
                </a:lnTo>
                <a:lnTo>
                  <a:pt x="217523" y="3643"/>
                </a:lnTo>
                <a:lnTo>
                  <a:pt x="212471" y="9251"/>
                </a:lnTo>
                <a:lnTo>
                  <a:pt x="210077" y="16446"/>
                </a:lnTo>
                <a:lnTo>
                  <a:pt x="210565" y="23760"/>
                </a:lnTo>
                <a:lnTo>
                  <a:pt x="213721" y="30360"/>
                </a:lnTo>
                <a:lnTo>
                  <a:pt x="219328" y="35413"/>
                </a:lnTo>
                <a:lnTo>
                  <a:pt x="305326" y="85578"/>
                </a:lnTo>
                <a:lnTo>
                  <a:pt x="333628" y="69068"/>
                </a:lnTo>
                <a:lnTo>
                  <a:pt x="343280" y="69068"/>
                </a:lnTo>
                <a:lnTo>
                  <a:pt x="343280" y="66528"/>
                </a:lnTo>
                <a:lnTo>
                  <a:pt x="348494" y="66528"/>
                </a:lnTo>
                <a:lnTo>
                  <a:pt x="238633" y="2393"/>
                </a:lnTo>
                <a:lnTo>
                  <a:pt x="2314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Rounded Rectangle 10"/>
          <p:cNvSpPr/>
          <p:nvPr/>
        </p:nvSpPr>
        <p:spPr>
          <a:xfrm>
            <a:off x="3697655" y="3003134"/>
            <a:ext cx="1902086" cy="720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rebuchet MS" panose="020B0603020202020204" pitchFamily="34" charset="0"/>
              </a:rPr>
              <a:t>H[k]</a:t>
            </a:r>
          </a:p>
        </p:txBody>
      </p:sp>
      <p:sp>
        <p:nvSpPr>
          <p:cNvPr id="12" name="Rounded Rectangle 11"/>
          <p:cNvSpPr/>
          <p:nvPr/>
        </p:nvSpPr>
        <p:spPr>
          <a:xfrm>
            <a:off x="3697655" y="4377311"/>
            <a:ext cx="1902086" cy="720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rebuchet MS" panose="020B0603020202020204" pitchFamily="34" charset="0"/>
              </a:rPr>
              <a:t>¿ ?</a:t>
            </a:r>
            <a:endParaRPr lang="en-US" sz="2000" b="1" dirty="0">
              <a:solidFill>
                <a:schemeClr val="bg1"/>
              </a:solidFill>
              <a:latin typeface="Trebuchet MS" panose="020B0603020202020204" pitchFamily="34" charset="0"/>
            </a:endParaRPr>
          </a:p>
        </p:txBody>
      </p:sp>
      <p:sp>
        <p:nvSpPr>
          <p:cNvPr id="13" name="object 51"/>
          <p:cNvSpPr txBox="1"/>
          <p:nvPr/>
        </p:nvSpPr>
        <p:spPr>
          <a:xfrm>
            <a:off x="6217209" y="3151094"/>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r>
              <a:rPr lang="pt-BR" sz="2400" b="1" spc="-5" dirty="0" smtClean="0">
                <a:latin typeface="Source Sans Pro Semibold" panose="020B0603030403020204" pitchFamily="34" charset="0"/>
                <a:ea typeface="Source Sans Pro Semibold" panose="020B0603030403020204" pitchFamily="34" charset="0"/>
                <a:cs typeface="Verdana"/>
              </a:rPr>
              <a:t>Y[k] = X[k</a:t>
            </a:r>
            <a:r>
              <a:rPr lang="pt-BR" sz="2400" b="1" spc="-5" dirty="0">
                <a:latin typeface="Source Sans Pro Semibold" panose="020B0603030403020204" pitchFamily="34" charset="0"/>
                <a:ea typeface="Source Sans Pro Semibold" panose="020B0603030403020204" pitchFamily="34" charset="0"/>
                <a:cs typeface="Verdana"/>
              </a:rPr>
              <a:t>] </a:t>
            </a:r>
            <a:r>
              <a:rPr lang="pt-BR" sz="2400" b="1" spc="-5" dirty="0" smtClean="0">
                <a:latin typeface="Source Sans Pro Semibold" panose="020B0603030403020204" pitchFamily="34" charset="0"/>
                <a:ea typeface="Source Sans Pro Semibold" panose="020B0603030403020204" pitchFamily="34" charset="0"/>
                <a:cs typeface="Verdana"/>
              </a:rPr>
              <a:t>⋅ H[k]</a:t>
            </a:r>
            <a:endParaRPr lang="pt-BR" sz="2400" b="1" dirty="0">
              <a:latin typeface="Source Sans Pro Semibold" panose="020B0603030403020204" pitchFamily="34" charset="0"/>
              <a:ea typeface="Source Sans Pro Semibold" panose="020B0603030403020204" pitchFamily="34" charset="0"/>
              <a:cs typeface="Verdana"/>
            </a:endParaRPr>
          </a:p>
        </p:txBody>
      </p:sp>
      <p:sp>
        <p:nvSpPr>
          <p:cNvPr id="17" name="object 51"/>
          <p:cNvSpPr txBox="1"/>
          <p:nvPr/>
        </p:nvSpPr>
        <p:spPr>
          <a:xfrm>
            <a:off x="629413" y="3152763"/>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r">
              <a:lnSpc>
                <a:spcPct val="100000"/>
              </a:lnSpc>
              <a:spcBef>
                <a:spcPts val="100"/>
              </a:spcBef>
            </a:pPr>
            <a:r>
              <a:rPr lang="pt-BR" sz="2400" b="1" dirty="0" smtClean="0">
                <a:latin typeface="Source Sans Pro Semibold" panose="020B0603030403020204" pitchFamily="34" charset="0"/>
                <a:ea typeface="Source Sans Pro Semibold" panose="020B0603030403020204" pitchFamily="34" charset="0"/>
                <a:cs typeface="Verdana"/>
              </a:rPr>
              <a:t>X[k]</a:t>
            </a:r>
            <a:endParaRPr sz="2400" b="1" dirty="0">
              <a:latin typeface="Source Sans Pro Semibold" panose="020B0603030403020204" pitchFamily="34" charset="0"/>
              <a:ea typeface="Source Sans Pro Semibold" panose="020B0603030403020204" pitchFamily="34" charset="0"/>
              <a:cs typeface="Verdana"/>
            </a:endParaRPr>
          </a:p>
        </p:txBody>
      </p:sp>
      <p:sp>
        <p:nvSpPr>
          <p:cNvPr id="18" name="object 51"/>
          <p:cNvSpPr txBox="1"/>
          <p:nvPr/>
        </p:nvSpPr>
        <p:spPr>
          <a:xfrm>
            <a:off x="6217209" y="4546233"/>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pt-BR" sz="2400" b="1" dirty="0" smtClean="0">
                <a:latin typeface="Source Sans Pro Semibold" panose="020B0603030403020204" pitchFamily="34" charset="0"/>
                <a:ea typeface="Source Sans Pro Semibold" panose="020B0603030403020204" pitchFamily="34" charset="0"/>
                <a:cs typeface="Verdana"/>
              </a:rPr>
              <a:t>Y[k]</a:t>
            </a:r>
            <a:endParaRPr sz="2400" b="1" dirty="0">
              <a:latin typeface="Source Sans Pro Semibold" panose="020B0603030403020204" pitchFamily="34" charset="0"/>
              <a:ea typeface="Source Sans Pro Semibold" panose="020B0603030403020204" pitchFamily="34" charset="0"/>
              <a:cs typeface="Verdana"/>
            </a:endParaRPr>
          </a:p>
        </p:txBody>
      </p:sp>
      <p:sp>
        <p:nvSpPr>
          <p:cNvPr id="19" name="object 51"/>
          <p:cNvSpPr txBox="1"/>
          <p:nvPr/>
        </p:nvSpPr>
        <p:spPr>
          <a:xfrm>
            <a:off x="629413" y="4546233"/>
            <a:ext cx="2519479" cy="764312"/>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r">
              <a:lnSpc>
                <a:spcPct val="100000"/>
              </a:lnSpc>
              <a:spcBef>
                <a:spcPts val="100"/>
              </a:spcBef>
            </a:pPr>
            <a:r>
              <a:rPr lang="pt-BR" sz="2400" b="1" spc="-690" dirty="0" smtClean="0">
                <a:latin typeface="Source Sans Pro Semibold" panose="020B0603030403020204" pitchFamily="34" charset="0"/>
                <a:ea typeface="Source Sans Pro Semibold" panose="020B0603030403020204" pitchFamily="34" charset="0"/>
                <a:cs typeface="Verdana"/>
              </a:rPr>
              <a:t>X</a:t>
            </a:r>
            <a:r>
              <a:rPr lang="pt-BR" sz="3000" b="1" spc="-1035" baseline="40277" dirty="0" smtClean="0">
                <a:latin typeface="Source Sans Pro Semibold" panose="020B0603030403020204" pitchFamily="34" charset="0"/>
                <a:ea typeface="Source Sans Pro Semibold" panose="020B0603030403020204" pitchFamily="34" charset="0"/>
                <a:cs typeface="Arial"/>
              </a:rPr>
              <a:t>~</a:t>
            </a:r>
            <a:r>
              <a:rPr lang="pt-BR" sz="3000" b="1" spc="-585" baseline="40277" dirty="0" smtClean="0">
                <a:latin typeface="Source Sans Pro Semibold" panose="020B0603030403020204" pitchFamily="34" charset="0"/>
                <a:ea typeface="Source Sans Pro Semibold" panose="020B0603030403020204" pitchFamily="34" charset="0"/>
                <a:cs typeface="Arial"/>
              </a:rPr>
              <a:t> </a:t>
            </a:r>
            <a:r>
              <a:rPr lang="pt-BR" sz="2400" b="1" spc="-5" dirty="0" smtClean="0">
                <a:latin typeface="Source Sans Pro Semibold" panose="020B0603030403020204" pitchFamily="34" charset="0"/>
                <a:ea typeface="Source Sans Pro Semibold" panose="020B0603030403020204" pitchFamily="34" charset="0"/>
                <a:cs typeface="Verdana"/>
              </a:rPr>
              <a:t> </a:t>
            </a:r>
            <a:r>
              <a:rPr lang="pt-BR" sz="2400" b="1" spc="-5" dirty="0" smtClean="0">
                <a:latin typeface="Source Sans Pro Semibold" panose="020B0603030403020204" pitchFamily="34" charset="0"/>
                <a:ea typeface="Source Sans Pro Semibold" panose="020B0603030403020204" pitchFamily="34" charset="0"/>
                <a:cs typeface="Verdana"/>
              </a:rPr>
              <a:t>[k] </a:t>
            </a:r>
            <a:r>
              <a:rPr lang="pt-BR" sz="2400" b="1" spc="-5" dirty="0" smtClean="0">
                <a:latin typeface="Source Sans Pro Semibold" panose="020B0603030403020204" pitchFamily="34" charset="0"/>
                <a:ea typeface="Source Sans Pro Semibold" panose="020B0603030403020204" pitchFamily="34" charset="0"/>
                <a:cs typeface="Verdana"/>
              </a:rPr>
              <a:t>= </a:t>
            </a:r>
            <a:r>
              <a:rPr lang="pt-BR" sz="2400" dirty="0">
                <a:latin typeface="Source Sans Pro Semibold" panose="020B0603030403020204" pitchFamily="34" charset="0"/>
                <a:ea typeface="Source Sans Pro Semibold" panose="020B0603030403020204" pitchFamily="34" charset="0"/>
                <a:cs typeface="Verdana"/>
              </a:rPr>
              <a:t>¿ ?</a:t>
            </a:r>
          </a:p>
          <a:p>
            <a:pPr marL="12700" algn="r">
              <a:lnSpc>
                <a:spcPct val="100000"/>
              </a:lnSpc>
              <a:spcBef>
                <a:spcPts val="100"/>
              </a:spcBef>
            </a:pPr>
            <a:r>
              <a:rPr lang="pt-BR" sz="2400" dirty="0" smtClean="0">
                <a:latin typeface="Source Sans Pro Semibold" panose="020B0603030403020204" pitchFamily="34" charset="0"/>
                <a:ea typeface="Source Sans Pro Semibold" panose="020B0603030403020204" pitchFamily="34" charset="0"/>
                <a:cs typeface="Verdana"/>
              </a:rPr>
              <a:t>   </a:t>
            </a:r>
            <a:endParaRPr sz="2400" dirty="0">
              <a:latin typeface="Source Sans Pro Semibold" panose="020B0603030403020204" pitchFamily="34" charset="0"/>
              <a:ea typeface="Source Sans Pro Semibold" panose="020B0603030403020204" pitchFamily="34" charset="0"/>
              <a:cs typeface="Verdana"/>
            </a:endParaRPr>
          </a:p>
        </p:txBody>
      </p:sp>
      <mc:AlternateContent xmlns:mc="http://schemas.openxmlformats.org/markup-compatibility/2006" xmlns:a14="http://schemas.microsoft.com/office/drawing/2010/main">
        <mc:Choice Requires="a14">
          <p:sp>
            <p:nvSpPr>
              <p:cNvPr id="8" name="Rounded Rectangle 7"/>
              <p:cNvSpPr/>
              <p:nvPr/>
            </p:nvSpPr>
            <p:spPr>
              <a:xfrm>
                <a:off x="6627330" y="687600"/>
                <a:ext cx="4933822" cy="1624913"/>
              </a:xfrm>
              <a:prstGeom prst="roundRect">
                <a:avLst/>
              </a:prstGeom>
              <a:solidFill>
                <a:schemeClr val="bg2"/>
              </a:solidFill>
            </p:spPr>
            <p:txBody>
              <a:bodyPr wrap="none">
                <a:spAutoFit/>
              </a:bodyPr>
              <a:lstStyle/>
              <a:p>
                <a:r>
                  <a:rPr lang="pt-BR" sz="2400" dirty="0" smtClean="0">
                    <a:latin typeface="Arial" panose="020B0604020202020204" pitchFamily="34" charset="0"/>
                    <a:ea typeface="Source Sans Pro Semibold" panose="020B0603030403020204" pitchFamily="34" charset="0"/>
                    <a:cs typeface="Arial" panose="020B0604020202020204" pitchFamily="34" charset="0"/>
                  </a:rPr>
                  <a:t>Transformada Discreta de Fourier</a:t>
                </a:r>
              </a:p>
              <a:p>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𝑋</m:t>
                          </m:r>
                        </m:e>
                        <m:sub>
                          <m:r>
                            <a:rPr lang="pt-BR" sz="2400" i="1">
                              <a:latin typeface="Cambria Math" panose="02040503050406030204" pitchFamily="18" charset="0"/>
                            </a:rPr>
                            <m:t>𝑘</m:t>
                          </m:r>
                        </m:sub>
                      </m:sSub>
                      <m:r>
                        <a:rPr lang="pt-BR" sz="2400" i="1">
                          <a:latin typeface="Cambria Math" panose="02040503050406030204" pitchFamily="18" charset="0"/>
                        </a:rPr>
                        <m:t>=</m:t>
                      </m:r>
                      <m:nary>
                        <m:naryPr>
                          <m:chr m:val="∑"/>
                          <m:ctrlPr>
                            <a:rPr lang="pt-BR" sz="2400" i="1">
                              <a:latin typeface="Cambria Math" panose="02040503050406030204" pitchFamily="18" charset="0"/>
                            </a:rPr>
                          </m:ctrlPr>
                        </m:naryPr>
                        <m:sub>
                          <m:r>
                            <a:rPr lang="pt-BR" sz="2400" i="1">
                              <a:latin typeface="Cambria Math" panose="02040503050406030204" pitchFamily="18" charset="0"/>
                            </a:rPr>
                            <m:t>𝑘</m:t>
                          </m:r>
                          <m:r>
                            <a:rPr lang="pt-BR" sz="2400" i="1">
                              <a:latin typeface="Cambria Math" panose="02040503050406030204" pitchFamily="18" charset="0"/>
                            </a:rPr>
                            <m:t>=−∞</m:t>
                          </m:r>
                        </m:sub>
                        <m:sup>
                          <m:r>
                            <a:rPr lang="pt-BR" sz="2400" i="1">
                              <a:latin typeface="Cambria Math" panose="02040503050406030204" pitchFamily="18" charset="0"/>
                            </a:rPr>
                            <m:t>∞</m:t>
                          </m:r>
                        </m:sup>
                        <m:e>
                          <m:r>
                            <a:rPr lang="pt-BR" sz="2400" i="1">
                              <a:latin typeface="Cambria Math" panose="02040503050406030204" pitchFamily="18" charset="0"/>
                            </a:rPr>
                            <m:t>𝑥</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e</m:t>
                              </m:r>
                            </m:e>
                            <m:sup>
                              <m:r>
                                <a:rPr lang="pt-BR" sz="2400">
                                  <a:latin typeface="Cambria Math" panose="02040503050406030204" pitchFamily="18" charset="0"/>
                                </a:rPr>
                                <m:t>−</m:t>
                              </m:r>
                              <m:r>
                                <m:rPr>
                                  <m:sty m:val="p"/>
                                </m:rPr>
                                <a:rPr lang="pt-BR" sz="2400">
                                  <a:latin typeface="Cambria Math" panose="02040503050406030204" pitchFamily="18" charset="0"/>
                                </a:rPr>
                                <m:t>j</m:t>
                              </m:r>
                              <m:r>
                                <a:rPr lang="pt-BR" sz="2400">
                                  <a:latin typeface="Cambria Math" panose="02040503050406030204" pitchFamily="18" charset="0"/>
                                </a:rPr>
                                <m:t>2</m:t>
                              </m:r>
                              <m:r>
                                <a:rPr lang="pt-BR" sz="2400" i="1">
                                  <a:latin typeface="Cambria Math" panose="02040503050406030204" pitchFamily="18" charset="0"/>
                                </a:rPr>
                                <m:t>𝜋</m:t>
                              </m:r>
                              <m:sSub>
                                <m:sSubPr>
                                  <m:ctrlPr>
                                    <a:rPr lang="pt-BR" sz="2400" i="1">
                                      <a:latin typeface="Cambria Math" panose="02040503050406030204" pitchFamily="18" charset="0"/>
                                    </a:rPr>
                                  </m:ctrlPr>
                                </m:sSubPr>
                                <m:e>
                                  <m:r>
                                    <a:rPr lang="pt-BR" sz="2400" i="1">
                                      <a:latin typeface="Cambria Math" panose="02040503050406030204" pitchFamily="18" charset="0"/>
                                    </a:rPr>
                                    <m:t>𝑓</m:t>
                                  </m:r>
                                </m:e>
                                <m:sub>
                                  <m:r>
                                    <a:rPr lang="pt-BR" sz="2400" i="1">
                                      <a:latin typeface="Cambria Math" panose="02040503050406030204" pitchFamily="18" charset="0"/>
                                    </a:rPr>
                                    <m:t>𝑘</m:t>
                                  </m:r>
                                </m:sub>
                              </m:sSub>
                              <m:r>
                                <a:rPr lang="pt-BR" sz="2400" i="1">
                                  <a:latin typeface="Cambria Math" panose="02040503050406030204" pitchFamily="18" charset="0"/>
                                </a:rPr>
                                <m:t>𝑛</m:t>
                              </m:r>
                            </m:sup>
                          </m:sSup>
                        </m:e>
                      </m:nary>
                    </m:oMath>
                  </m:oMathPara>
                </a14:m>
                <a:endParaRPr lang="pt-BR" sz="2400" dirty="0">
                  <a:latin typeface="Arial" panose="020B0604020202020204" pitchFamily="34" charset="0"/>
                  <a:cs typeface="Arial" panose="020B0604020202020204" pitchFamily="34" charset="0"/>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6627330" y="687600"/>
                <a:ext cx="4933822" cy="1624913"/>
              </a:xfrm>
              <a:prstGeom prst="roundRect">
                <a:avLst/>
              </a:prstGeom>
              <a:blipFill rotWithShape="0">
                <a:blip r:embed="rId10" cstate="print"/>
                <a:stretch>
                  <a:fillRect l="-247"/>
                </a:stretch>
              </a:blipFill>
            </p:spPr>
            <p:txBody>
              <a:bodyPr/>
              <a:lstStyle/>
              <a:p>
                <a:r>
                  <a:rPr lang="pt-BR">
                    <a:noFill/>
                  </a:rPr>
                  <a:t> </a:t>
                </a:r>
              </a:p>
            </p:txBody>
          </p:sp>
        </mc:Fallback>
      </mc:AlternateContent>
      <p:grpSp>
        <p:nvGrpSpPr>
          <p:cNvPr id="10" name="SMARTInkShape-Group42"/>
          <p:cNvGrpSpPr/>
          <p:nvPr/>
        </p:nvGrpSpPr>
        <p:grpSpPr>
          <a:xfrm>
            <a:off x="2647950" y="3562350"/>
            <a:ext cx="438151" cy="50801"/>
            <a:chOff x="2647950" y="3562350"/>
            <a:chExt cx="438151" cy="50801"/>
          </a:xfrm>
        </p:grpSpPr>
        <p:sp>
          <p:nvSpPr>
            <p:cNvPr id="3" name="SMARTInkShape-52"/>
            <p:cNvSpPr/>
            <p:nvPr>
              <p:custDataLst>
                <p:tags r:id="rId6"/>
              </p:custDataLst>
            </p:nvPr>
          </p:nvSpPr>
          <p:spPr>
            <a:xfrm>
              <a:off x="2647950" y="3562350"/>
              <a:ext cx="438151" cy="47934"/>
            </a:xfrm>
            <a:custGeom>
              <a:avLst/>
              <a:gdLst/>
              <a:ahLst/>
              <a:cxnLst/>
              <a:rect l="0" t="0" r="0" b="0"/>
              <a:pathLst>
                <a:path w="438151" h="47934">
                  <a:moveTo>
                    <a:pt x="0" y="0"/>
                  </a:moveTo>
                  <a:lnTo>
                    <a:pt x="0" y="0"/>
                  </a:lnTo>
                  <a:lnTo>
                    <a:pt x="38945" y="30156"/>
                  </a:lnTo>
                  <a:lnTo>
                    <a:pt x="56925" y="36531"/>
                  </a:lnTo>
                  <a:lnTo>
                    <a:pt x="94932" y="38039"/>
                  </a:lnTo>
                  <a:lnTo>
                    <a:pt x="129810" y="37392"/>
                  </a:lnTo>
                  <a:lnTo>
                    <a:pt x="165347" y="32339"/>
                  </a:lnTo>
                  <a:lnTo>
                    <a:pt x="203222" y="31801"/>
                  </a:lnTo>
                  <a:lnTo>
                    <a:pt x="228604" y="29878"/>
                  </a:lnTo>
                  <a:lnTo>
                    <a:pt x="264819" y="25793"/>
                  </a:lnTo>
                  <a:lnTo>
                    <a:pt x="298842" y="25434"/>
                  </a:lnTo>
                  <a:lnTo>
                    <a:pt x="337456" y="25402"/>
                  </a:lnTo>
                  <a:lnTo>
                    <a:pt x="375984" y="26105"/>
                  </a:lnTo>
                  <a:lnTo>
                    <a:pt x="413129" y="33515"/>
                  </a:lnTo>
                  <a:lnTo>
                    <a:pt x="431325" y="38021"/>
                  </a:lnTo>
                  <a:lnTo>
                    <a:pt x="437226" y="43561"/>
                  </a:lnTo>
                  <a:lnTo>
                    <a:pt x="437968" y="47933"/>
                  </a:lnTo>
                  <a:lnTo>
                    <a:pt x="438150" y="444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SMARTInkShape-53"/>
            <p:cNvSpPr/>
            <p:nvPr>
              <p:custDataLst>
                <p:tags r:id="rId7"/>
              </p:custDataLst>
            </p:nvPr>
          </p:nvSpPr>
          <p:spPr>
            <a:xfrm>
              <a:off x="2705100" y="3600450"/>
              <a:ext cx="57151" cy="12701"/>
            </a:xfrm>
            <a:custGeom>
              <a:avLst/>
              <a:gdLst/>
              <a:ahLst/>
              <a:cxnLst/>
              <a:rect l="0" t="0" r="0" b="0"/>
              <a:pathLst>
                <a:path w="57151" h="12701">
                  <a:moveTo>
                    <a:pt x="0" y="0"/>
                  </a:moveTo>
                  <a:lnTo>
                    <a:pt x="0" y="0"/>
                  </a:lnTo>
                  <a:lnTo>
                    <a:pt x="5715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14" name="SMARTInkShape-54"/>
          <p:cNvSpPr/>
          <p:nvPr>
            <p:custDataLst>
              <p:tags r:id="rId1"/>
            </p:custDataLst>
          </p:nvPr>
        </p:nvSpPr>
        <p:spPr>
          <a:xfrm>
            <a:off x="4279900" y="3549650"/>
            <a:ext cx="774701" cy="88886"/>
          </a:xfrm>
          <a:custGeom>
            <a:avLst/>
            <a:gdLst/>
            <a:ahLst/>
            <a:cxnLst/>
            <a:rect l="0" t="0" r="0" b="0"/>
            <a:pathLst>
              <a:path w="774701" h="88886">
                <a:moveTo>
                  <a:pt x="0" y="38100"/>
                </a:moveTo>
                <a:lnTo>
                  <a:pt x="0" y="38100"/>
                </a:lnTo>
                <a:lnTo>
                  <a:pt x="30338" y="41471"/>
                </a:lnTo>
                <a:lnTo>
                  <a:pt x="67435" y="44058"/>
                </a:lnTo>
                <a:lnTo>
                  <a:pt x="77243" y="44981"/>
                </a:lnTo>
                <a:lnTo>
                  <a:pt x="114991" y="54985"/>
                </a:lnTo>
                <a:lnTo>
                  <a:pt x="150992" y="62050"/>
                </a:lnTo>
                <a:lnTo>
                  <a:pt x="187728" y="65255"/>
                </a:lnTo>
                <a:lnTo>
                  <a:pt x="210257" y="68942"/>
                </a:lnTo>
                <a:lnTo>
                  <a:pt x="247712" y="69771"/>
                </a:lnTo>
                <a:lnTo>
                  <a:pt x="279408" y="71721"/>
                </a:lnTo>
                <a:lnTo>
                  <a:pt x="314809" y="79974"/>
                </a:lnTo>
                <a:lnTo>
                  <a:pt x="346892" y="82210"/>
                </a:lnTo>
                <a:lnTo>
                  <a:pt x="383834" y="82505"/>
                </a:lnTo>
                <a:lnTo>
                  <a:pt x="417487" y="86909"/>
                </a:lnTo>
                <a:lnTo>
                  <a:pt x="457058" y="88726"/>
                </a:lnTo>
                <a:lnTo>
                  <a:pt x="495288" y="88885"/>
                </a:lnTo>
                <a:lnTo>
                  <a:pt x="528223" y="87016"/>
                </a:lnTo>
                <a:lnTo>
                  <a:pt x="564598" y="80061"/>
                </a:lnTo>
                <a:lnTo>
                  <a:pt x="603100" y="75721"/>
                </a:lnTo>
                <a:lnTo>
                  <a:pt x="639145" y="66749"/>
                </a:lnTo>
                <a:lnTo>
                  <a:pt x="671215" y="61745"/>
                </a:lnTo>
                <a:lnTo>
                  <a:pt x="692164" y="53391"/>
                </a:lnTo>
                <a:lnTo>
                  <a:pt x="728632" y="43939"/>
                </a:lnTo>
                <a:lnTo>
                  <a:pt x="745871" y="38000"/>
                </a:lnTo>
                <a:lnTo>
                  <a:pt x="747014" y="36623"/>
                </a:lnTo>
                <a:lnTo>
                  <a:pt x="747776" y="34998"/>
                </a:lnTo>
                <a:lnTo>
                  <a:pt x="748990" y="33915"/>
                </a:lnTo>
                <a:lnTo>
                  <a:pt x="756007" y="30297"/>
                </a:lnTo>
                <a:lnTo>
                  <a:pt x="760042" y="27576"/>
                </a:lnTo>
                <a:lnTo>
                  <a:pt x="767116" y="25686"/>
                </a:lnTo>
                <a:lnTo>
                  <a:pt x="767528" y="24886"/>
                </a:lnTo>
                <a:lnTo>
                  <a:pt x="767985" y="22114"/>
                </a:lnTo>
                <a:lnTo>
                  <a:pt x="768812" y="21093"/>
                </a:lnTo>
                <a:lnTo>
                  <a:pt x="771613" y="19958"/>
                </a:lnTo>
                <a:lnTo>
                  <a:pt x="772641" y="18950"/>
                </a:lnTo>
                <a:lnTo>
                  <a:pt x="773785" y="15948"/>
                </a:lnTo>
                <a:lnTo>
                  <a:pt x="77470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SMARTInkShape-55"/>
          <p:cNvSpPr/>
          <p:nvPr>
            <p:custDataLst>
              <p:tags r:id="rId2"/>
            </p:custDataLst>
          </p:nvPr>
        </p:nvSpPr>
        <p:spPr>
          <a:xfrm>
            <a:off x="6299200" y="3492500"/>
            <a:ext cx="469902" cy="50102"/>
          </a:xfrm>
          <a:custGeom>
            <a:avLst/>
            <a:gdLst/>
            <a:ahLst/>
            <a:cxnLst/>
            <a:rect l="0" t="0" r="0" b="0"/>
            <a:pathLst>
              <a:path w="469902" h="50102">
                <a:moveTo>
                  <a:pt x="0" y="0"/>
                </a:moveTo>
                <a:lnTo>
                  <a:pt x="0" y="0"/>
                </a:lnTo>
                <a:lnTo>
                  <a:pt x="33710" y="6742"/>
                </a:lnTo>
                <a:lnTo>
                  <a:pt x="72825" y="11523"/>
                </a:lnTo>
                <a:lnTo>
                  <a:pt x="107505" y="12545"/>
                </a:lnTo>
                <a:lnTo>
                  <a:pt x="144668" y="14562"/>
                </a:lnTo>
                <a:lnTo>
                  <a:pt x="179735" y="19164"/>
                </a:lnTo>
                <a:lnTo>
                  <a:pt x="218242" y="23959"/>
                </a:lnTo>
                <a:lnTo>
                  <a:pt x="257836" y="29574"/>
                </a:lnTo>
                <a:lnTo>
                  <a:pt x="291769" y="34834"/>
                </a:lnTo>
                <a:lnTo>
                  <a:pt x="330171" y="37814"/>
                </a:lnTo>
                <a:lnTo>
                  <a:pt x="368134" y="44047"/>
                </a:lnTo>
                <a:lnTo>
                  <a:pt x="402160" y="45140"/>
                </a:lnTo>
                <a:lnTo>
                  <a:pt x="414158" y="48103"/>
                </a:lnTo>
                <a:lnTo>
                  <a:pt x="423203" y="46552"/>
                </a:lnTo>
                <a:lnTo>
                  <a:pt x="439275" y="50101"/>
                </a:lnTo>
                <a:lnTo>
                  <a:pt x="444058" y="48608"/>
                </a:lnTo>
                <a:lnTo>
                  <a:pt x="448537" y="46298"/>
                </a:lnTo>
                <a:lnTo>
                  <a:pt x="461417" y="43907"/>
                </a:lnTo>
                <a:lnTo>
                  <a:pt x="469901" y="38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6" name="SMARTInkShape-56"/>
          <p:cNvSpPr/>
          <p:nvPr>
            <p:custDataLst>
              <p:tags r:id="rId3"/>
            </p:custDataLst>
          </p:nvPr>
        </p:nvSpPr>
        <p:spPr>
          <a:xfrm>
            <a:off x="7048500" y="3530600"/>
            <a:ext cx="600560" cy="54869"/>
          </a:xfrm>
          <a:custGeom>
            <a:avLst/>
            <a:gdLst/>
            <a:ahLst/>
            <a:cxnLst/>
            <a:rect l="0" t="0" r="0" b="0"/>
            <a:pathLst>
              <a:path w="600560" h="54869">
                <a:moveTo>
                  <a:pt x="0" y="0"/>
                </a:moveTo>
                <a:lnTo>
                  <a:pt x="0" y="0"/>
                </a:lnTo>
                <a:lnTo>
                  <a:pt x="30339" y="13484"/>
                </a:lnTo>
                <a:lnTo>
                  <a:pt x="57629" y="23046"/>
                </a:lnTo>
                <a:lnTo>
                  <a:pt x="95614" y="30385"/>
                </a:lnTo>
                <a:lnTo>
                  <a:pt x="133597" y="37194"/>
                </a:lnTo>
                <a:lnTo>
                  <a:pt x="162764" y="39862"/>
                </a:lnTo>
                <a:lnTo>
                  <a:pt x="181573" y="43544"/>
                </a:lnTo>
                <a:lnTo>
                  <a:pt x="220907" y="46296"/>
                </a:lnTo>
                <a:lnTo>
                  <a:pt x="238918" y="49911"/>
                </a:lnTo>
                <a:lnTo>
                  <a:pt x="277885" y="51330"/>
                </a:lnTo>
                <a:lnTo>
                  <a:pt x="297609" y="54406"/>
                </a:lnTo>
                <a:lnTo>
                  <a:pt x="312390" y="52888"/>
                </a:lnTo>
                <a:lnTo>
                  <a:pt x="325707" y="54868"/>
                </a:lnTo>
                <a:lnTo>
                  <a:pt x="363269" y="50889"/>
                </a:lnTo>
                <a:lnTo>
                  <a:pt x="371004" y="50135"/>
                </a:lnTo>
                <a:lnTo>
                  <a:pt x="391504" y="45042"/>
                </a:lnTo>
                <a:lnTo>
                  <a:pt x="410681" y="43797"/>
                </a:lnTo>
                <a:lnTo>
                  <a:pt x="429968" y="38989"/>
                </a:lnTo>
                <a:lnTo>
                  <a:pt x="442309" y="37571"/>
                </a:lnTo>
                <a:lnTo>
                  <a:pt x="457604" y="33109"/>
                </a:lnTo>
                <a:lnTo>
                  <a:pt x="474056" y="31223"/>
                </a:lnTo>
                <a:lnTo>
                  <a:pt x="489352" y="26760"/>
                </a:lnTo>
                <a:lnTo>
                  <a:pt x="528493" y="25411"/>
                </a:lnTo>
                <a:lnTo>
                  <a:pt x="535453" y="24699"/>
                </a:lnTo>
                <a:lnTo>
                  <a:pt x="547552" y="20375"/>
                </a:lnTo>
                <a:lnTo>
                  <a:pt x="587223" y="19050"/>
                </a:lnTo>
                <a:lnTo>
                  <a:pt x="596897" y="19050"/>
                </a:lnTo>
                <a:lnTo>
                  <a:pt x="596898" y="19050"/>
                </a:lnTo>
                <a:lnTo>
                  <a:pt x="596898" y="19050"/>
                </a:lnTo>
                <a:lnTo>
                  <a:pt x="596900" y="19050"/>
                </a:lnTo>
                <a:lnTo>
                  <a:pt x="596899" y="22709"/>
                </a:lnTo>
                <a:lnTo>
                  <a:pt x="596900" y="19671"/>
                </a:lnTo>
                <a:lnTo>
                  <a:pt x="598781" y="19326"/>
                </a:lnTo>
                <a:lnTo>
                  <a:pt x="600559" y="19173"/>
                </a:lnTo>
                <a:lnTo>
                  <a:pt x="596900" y="190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0" name="SMARTInkShape-57"/>
          <p:cNvSpPr/>
          <p:nvPr>
            <p:custDataLst>
              <p:tags r:id="rId4"/>
            </p:custDataLst>
          </p:nvPr>
        </p:nvSpPr>
        <p:spPr>
          <a:xfrm>
            <a:off x="7804151" y="3536950"/>
            <a:ext cx="558800" cy="22721"/>
          </a:xfrm>
          <a:custGeom>
            <a:avLst/>
            <a:gdLst/>
            <a:ahLst/>
            <a:cxnLst/>
            <a:rect l="0" t="0" r="0" b="0"/>
            <a:pathLst>
              <a:path w="558800" h="22721">
                <a:moveTo>
                  <a:pt x="0" y="0"/>
                </a:moveTo>
                <a:lnTo>
                  <a:pt x="0" y="0"/>
                </a:lnTo>
                <a:lnTo>
                  <a:pt x="37080" y="6742"/>
                </a:lnTo>
                <a:lnTo>
                  <a:pt x="74324" y="11915"/>
                </a:lnTo>
                <a:lnTo>
                  <a:pt x="110698" y="13375"/>
                </a:lnTo>
                <a:lnTo>
                  <a:pt x="127108" y="16350"/>
                </a:lnTo>
                <a:lnTo>
                  <a:pt x="166274" y="12884"/>
                </a:lnTo>
                <a:lnTo>
                  <a:pt x="182003" y="13442"/>
                </a:lnTo>
                <a:lnTo>
                  <a:pt x="216269" y="18465"/>
                </a:lnTo>
                <a:lnTo>
                  <a:pt x="255344" y="19016"/>
                </a:lnTo>
                <a:lnTo>
                  <a:pt x="292218" y="19047"/>
                </a:lnTo>
                <a:lnTo>
                  <a:pt x="331090" y="19050"/>
                </a:lnTo>
                <a:lnTo>
                  <a:pt x="357040" y="22194"/>
                </a:lnTo>
                <a:lnTo>
                  <a:pt x="394666" y="19234"/>
                </a:lnTo>
                <a:lnTo>
                  <a:pt x="418585" y="19792"/>
                </a:lnTo>
                <a:lnTo>
                  <a:pt x="433843" y="22720"/>
                </a:lnTo>
                <a:lnTo>
                  <a:pt x="469461" y="19327"/>
                </a:lnTo>
                <a:lnTo>
                  <a:pt x="508853" y="19055"/>
                </a:lnTo>
                <a:lnTo>
                  <a:pt x="532136" y="19050"/>
                </a:lnTo>
                <a:lnTo>
                  <a:pt x="536396" y="15679"/>
                </a:lnTo>
                <a:lnTo>
                  <a:pt x="538219" y="15392"/>
                </a:lnTo>
                <a:lnTo>
                  <a:pt x="540141" y="15906"/>
                </a:lnTo>
                <a:lnTo>
                  <a:pt x="542127" y="16954"/>
                </a:lnTo>
                <a:lnTo>
                  <a:pt x="544156" y="16947"/>
                </a:lnTo>
                <a:lnTo>
                  <a:pt x="548293" y="15058"/>
                </a:lnTo>
                <a:lnTo>
                  <a:pt x="558799"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1" name="SMARTInkShape-58"/>
          <p:cNvSpPr/>
          <p:nvPr>
            <p:custDataLst>
              <p:tags r:id="rId5"/>
            </p:custDataLst>
          </p:nvPr>
        </p:nvSpPr>
        <p:spPr>
          <a:xfrm>
            <a:off x="1911350" y="498475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288771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equalizador</a:t>
            </a:r>
            <a:endParaRPr lang="pt-BR" dirty="0">
              <a:latin typeface="Arial" panose="020B0604020202020204" pitchFamily="34" charset="0"/>
              <a:cs typeface="Arial" panose="020B0604020202020204" pitchFamily="34" charset="0"/>
            </a:endParaRPr>
          </a:p>
        </p:txBody>
      </p:sp>
      <p:sp>
        <p:nvSpPr>
          <p:cNvPr id="4" name="object 10"/>
          <p:cNvSpPr/>
          <p:nvPr/>
        </p:nvSpPr>
        <p:spPr>
          <a:xfrm flipH="1">
            <a:off x="5647661" y="4656948"/>
            <a:ext cx="457834" cy="171450"/>
          </a:xfrm>
          <a:custGeom>
            <a:avLst/>
            <a:gdLst/>
            <a:ahLst/>
            <a:cxnLst/>
            <a:rect l="l" t="t" r="r" b="b"/>
            <a:pathLst>
              <a:path w="457834" h="171450">
                <a:moveTo>
                  <a:pt x="381526" y="85578"/>
                </a:moveTo>
                <a:lnTo>
                  <a:pt x="295529" y="135743"/>
                </a:lnTo>
                <a:lnTo>
                  <a:pt x="289921" y="140795"/>
                </a:lnTo>
                <a:lnTo>
                  <a:pt x="286766" y="147395"/>
                </a:lnTo>
                <a:lnTo>
                  <a:pt x="286277" y="154709"/>
                </a:lnTo>
                <a:lnTo>
                  <a:pt x="288671" y="161905"/>
                </a:lnTo>
                <a:lnTo>
                  <a:pt x="293723" y="167512"/>
                </a:lnTo>
                <a:lnTo>
                  <a:pt x="300323" y="170668"/>
                </a:lnTo>
                <a:lnTo>
                  <a:pt x="307637" y="171156"/>
                </a:lnTo>
                <a:lnTo>
                  <a:pt x="314833" y="168763"/>
                </a:lnTo>
                <a:lnTo>
                  <a:pt x="424694" y="104628"/>
                </a:lnTo>
                <a:lnTo>
                  <a:pt x="419481" y="104628"/>
                </a:lnTo>
                <a:lnTo>
                  <a:pt x="419481" y="102088"/>
                </a:lnTo>
                <a:lnTo>
                  <a:pt x="409829" y="102088"/>
                </a:lnTo>
                <a:lnTo>
                  <a:pt x="381526" y="85578"/>
                </a:lnTo>
                <a:close/>
              </a:path>
              <a:path w="457834" h="171450">
                <a:moveTo>
                  <a:pt x="348869" y="66528"/>
                </a:moveTo>
                <a:lnTo>
                  <a:pt x="0" y="66528"/>
                </a:lnTo>
                <a:lnTo>
                  <a:pt x="0" y="104628"/>
                </a:lnTo>
                <a:lnTo>
                  <a:pt x="348869" y="104628"/>
                </a:lnTo>
                <a:lnTo>
                  <a:pt x="381526" y="85578"/>
                </a:lnTo>
                <a:lnTo>
                  <a:pt x="348869" y="66528"/>
                </a:lnTo>
                <a:close/>
              </a:path>
              <a:path w="457834" h="171450">
                <a:moveTo>
                  <a:pt x="424694" y="66528"/>
                </a:moveTo>
                <a:lnTo>
                  <a:pt x="419481" y="66528"/>
                </a:lnTo>
                <a:lnTo>
                  <a:pt x="419481" y="104628"/>
                </a:lnTo>
                <a:lnTo>
                  <a:pt x="424694" y="104628"/>
                </a:lnTo>
                <a:lnTo>
                  <a:pt x="457327" y="85578"/>
                </a:lnTo>
                <a:lnTo>
                  <a:pt x="424694" y="66528"/>
                </a:lnTo>
                <a:close/>
              </a:path>
              <a:path w="457834" h="171450">
                <a:moveTo>
                  <a:pt x="409829" y="69068"/>
                </a:moveTo>
                <a:lnTo>
                  <a:pt x="381526" y="85578"/>
                </a:lnTo>
                <a:lnTo>
                  <a:pt x="409829" y="102088"/>
                </a:lnTo>
                <a:lnTo>
                  <a:pt x="409829" y="69068"/>
                </a:lnTo>
                <a:close/>
              </a:path>
              <a:path w="457834" h="171450">
                <a:moveTo>
                  <a:pt x="419481" y="69068"/>
                </a:moveTo>
                <a:lnTo>
                  <a:pt x="409829" y="69068"/>
                </a:lnTo>
                <a:lnTo>
                  <a:pt x="409829" y="102088"/>
                </a:lnTo>
                <a:lnTo>
                  <a:pt x="419481" y="102088"/>
                </a:lnTo>
                <a:lnTo>
                  <a:pt x="419481" y="69068"/>
                </a:lnTo>
                <a:close/>
              </a:path>
              <a:path w="457834" h="171450">
                <a:moveTo>
                  <a:pt x="307637" y="0"/>
                </a:moveTo>
                <a:lnTo>
                  <a:pt x="300323" y="488"/>
                </a:lnTo>
                <a:lnTo>
                  <a:pt x="293723" y="3643"/>
                </a:lnTo>
                <a:lnTo>
                  <a:pt x="288671" y="9251"/>
                </a:lnTo>
                <a:lnTo>
                  <a:pt x="286277" y="16446"/>
                </a:lnTo>
                <a:lnTo>
                  <a:pt x="286766" y="23760"/>
                </a:lnTo>
                <a:lnTo>
                  <a:pt x="289921" y="30360"/>
                </a:lnTo>
                <a:lnTo>
                  <a:pt x="295529" y="35413"/>
                </a:lnTo>
                <a:lnTo>
                  <a:pt x="381526" y="85578"/>
                </a:lnTo>
                <a:lnTo>
                  <a:pt x="409829" y="69068"/>
                </a:lnTo>
                <a:lnTo>
                  <a:pt x="419481" y="69068"/>
                </a:lnTo>
                <a:lnTo>
                  <a:pt x="419481" y="66528"/>
                </a:lnTo>
                <a:lnTo>
                  <a:pt x="424694" y="66528"/>
                </a:lnTo>
                <a:lnTo>
                  <a:pt x="314833" y="2393"/>
                </a:lnTo>
                <a:lnTo>
                  <a:pt x="3076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11"/>
          <p:cNvSpPr/>
          <p:nvPr/>
        </p:nvSpPr>
        <p:spPr>
          <a:xfrm flipH="1">
            <a:off x="3268100" y="4656948"/>
            <a:ext cx="381635" cy="171450"/>
          </a:xfrm>
          <a:custGeom>
            <a:avLst/>
            <a:gdLst/>
            <a:ahLst/>
            <a:cxnLst/>
            <a:rect l="l" t="t" r="r" b="b"/>
            <a:pathLst>
              <a:path w="381635" h="171450">
                <a:moveTo>
                  <a:pt x="305326" y="85578"/>
                </a:moveTo>
                <a:lnTo>
                  <a:pt x="219328" y="135743"/>
                </a:lnTo>
                <a:lnTo>
                  <a:pt x="213721" y="140795"/>
                </a:lnTo>
                <a:lnTo>
                  <a:pt x="210565" y="147395"/>
                </a:lnTo>
                <a:lnTo>
                  <a:pt x="210077" y="154709"/>
                </a:lnTo>
                <a:lnTo>
                  <a:pt x="212471" y="161905"/>
                </a:lnTo>
                <a:lnTo>
                  <a:pt x="217523" y="167512"/>
                </a:lnTo>
                <a:lnTo>
                  <a:pt x="224123" y="170668"/>
                </a:lnTo>
                <a:lnTo>
                  <a:pt x="231437" y="171156"/>
                </a:lnTo>
                <a:lnTo>
                  <a:pt x="238633" y="168763"/>
                </a:lnTo>
                <a:lnTo>
                  <a:pt x="348494" y="104628"/>
                </a:lnTo>
                <a:lnTo>
                  <a:pt x="343280" y="104628"/>
                </a:lnTo>
                <a:lnTo>
                  <a:pt x="343280" y="102088"/>
                </a:lnTo>
                <a:lnTo>
                  <a:pt x="333628" y="102088"/>
                </a:lnTo>
                <a:lnTo>
                  <a:pt x="305326" y="85578"/>
                </a:lnTo>
                <a:close/>
              </a:path>
              <a:path w="381635" h="171450">
                <a:moveTo>
                  <a:pt x="272668" y="66528"/>
                </a:moveTo>
                <a:lnTo>
                  <a:pt x="0" y="66528"/>
                </a:lnTo>
                <a:lnTo>
                  <a:pt x="0" y="104628"/>
                </a:lnTo>
                <a:lnTo>
                  <a:pt x="272668" y="104628"/>
                </a:lnTo>
                <a:lnTo>
                  <a:pt x="305326" y="85578"/>
                </a:lnTo>
                <a:lnTo>
                  <a:pt x="272668" y="66528"/>
                </a:lnTo>
                <a:close/>
              </a:path>
              <a:path w="381635" h="171450">
                <a:moveTo>
                  <a:pt x="348494" y="66528"/>
                </a:moveTo>
                <a:lnTo>
                  <a:pt x="343280" y="66528"/>
                </a:lnTo>
                <a:lnTo>
                  <a:pt x="343280" y="104628"/>
                </a:lnTo>
                <a:lnTo>
                  <a:pt x="348494" y="104628"/>
                </a:lnTo>
                <a:lnTo>
                  <a:pt x="381126" y="85578"/>
                </a:lnTo>
                <a:lnTo>
                  <a:pt x="348494" y="66528"/>
                </a:lnTo>
                <a:close/>
              </a:path>
              <a:path w="381635" h="171450">
                <a:moveTo>
                  <a:pt x="333628" y="69068"/>
                </a:moveTo>
                <a:lnTo>
                  <a:pt x="305326" y="85578"/>
                </a:lnTo>
                <a:lnTo>
                  <a:pt x="333628" y="102088"/>
                </a:lnTo>
                <a:lnTo>
                  <a:pt x="333628" y="69068"/>
                </a:lnTo>
                <a:close/>
              </a:path>
              <a:path w="381635" h="171450">
                <a:moveTo>
                  <a:pt x="343280" y="69068"/>
                </a:moveTo>
                <a:lnTo>
                  <a:pt x="333628" y="69068"/>
                </a:lnTo>
                <a:lnTo>
                  <a:pt x="333628" y="102088"/>
                </a:lnTo>
                <a:lnTo>
                  <a:pt x="343280" y="102088"/>
                </a:lnTo>
                <a:lnTo>
                  <a:pt x="343280" y="69068"/>
                </a:lnTo>
                <a:close/>
              </a:path>
              <a:path w="381635" h="171450">
                <a:moveTo>
                  <a:pt x="231437" y="0"/>
                </a:moveTo>
                <a:lnTo>
                  <a:pt x="224123" y="488"/>
                </a:lnTo>
                <a:lnTo>
                  <a:pt x="217523" y="3643"/>
                </a:lnTo>
                <a:lnTo>
                  <a:pt x="212471" y="9251"/>
                </a:lnTo>
                <a:lnTo>
                  <a:pt x="210077" y="16446"/>
                </a:lnTo>
                <a:lnTo>
                  <a:pt x="210565" y="23760"/>
                </a:lnTo>
                <a:lnTo>
                  <a:pt x="213721" y="30360"/>
                </a:lnTo>
                <a:lnTo>
                  <a:pt x="219328" y="35413"/>
                </a:lnTo>
                <a:lnTo>
                  <a:pt x="305326" y="85578"/>
                </a:lnTo>
                <a:lnTo>
                  <a:pt x="333628" y="69068"/>
                </a:lnTo>
                <a:lnTo>
                  <a:pt x="343280" y="69068"/>
                </a:lnTo>
                <a:lnTo>
                  <a:pt x="343280" y="66528"/>
                </a:lnTo>
                <a:lnTo>
                  <a:pt x="348494" y="66528"/>
                </a:lnTo>
                <a:lnTo>
                  <a:pt x="238633" y="2393"/>
                </a:lnTo>
                <a:lnTo>
                  <a:pt x="2314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15"/>
          <p:cNvSpPr/>
          <p:nvPr/>
        </p:nvSpPr>
        <p:spPr>
          <a:xfrm>
            <a:off x="5647661" y="3282771"/>
            <a:ext cx="457834" cy="171450"/>
          </a:xfrm>
          <a:custGeom>
            <a:avLst/>
            <a:gdLst/>
            <a:ahLst/>
            <a:cxnLst/>
            <a:rect l="l" t="t" r="r" b="b"/>
            <a:pathLst>
              <a:path w="457834" h="171450">
                <a:moveTo>
                  <a:pt x="381526" y="85578"/>
                </a:moveTo>
                <a:lnTo>
                  <a:pt x="295529" y="135743"/>
                </a:lnTo>
                <a:lnTo>
                  <a:pt x="289921" y="140795"/>
                </a:lnTo>
                <a:lnTo>
                  <a:pt x="286766" y="147395"/>
                </a:lnTo>
                <a:lnTo>
                  <a:pt x="286277" y="154709"/>
                </a:lnTo>
                <a:lnTo>
                  <a:pt x="288671" y="161905"/>
                </a:lnTo>
                <a:lnTo>
                  <a:pt x="293723" y="167512"/>
                </a:lnTo>
                <a:lnTo>
                  <a:pt x="300323" y="170668"/>
                </a:lnTo>
                <a:lnTo>
                  <a:pt x="307637" y="171156"/>
                </a:lnTo>
                <a:lnTo>
                  <a:pt x="314833" y="168763"/>
                </a:lnTo>
                <a:lnTo>
                  <a:pt x="424694" y="104628"/>
                </a:lnTo>
                <a:lnTo>
                  <a:pt x="419481" y="104628"/>
                </a:lnTo>
                <a:lnTo>
                  <a:pt x="419481" y="102088"/>
                </a:lnTo>
                <a:lnTo>
                  <a:pt x="409829" y="102088"/>
                </a:lnTo>
                <a:lnTo>
                  <a:pt x="381526" y="85578"/>
                </a:lnTo>
                <a:close/>
              </a:path>
              <a:path w="457834" h="171450">
                <a:moveTo>
                  <a:pt x="348869" y="66528"/>
                </a:moveTo>
                <a:lnTo>
                  <a:pt x="0" y="66528"/>
                </a:lnTo>
                <a:lnTo>
                  <a:pt x="0" y="104628"/>
                </a:lnTo>
                <a:lnTo>
                  <a:pt x="348869" y="104628"/>
                </a:lnTo>
                <a:lnTo>
                  <a:pt x="381526" y="85578"/>
                </a:lnTo>
                <a:lnTo>
                  <a:pt x="348869" y="66528"/>
                </a:lnTo>
                <a:close/>
              </a:path>
              <a:path w="457834" h="171450">
                <a:moveTo>
                  <a:pt x="424694" y="66528"/>
                </a:moveTo>
                <a:lnTo>
                  <a:pt x="419481" y="66528"/>
                </a:lnTo>
                <a:lnTo>
                  <a:pt x="419481" y="104628"/>
                </a:lnTo>
                <a:lnTo>
                  <a:pt x="424694" y="104628"/>
                </a:lnTo>
                <a:lnTo>
                  <a:pt x="457327" y="85578"/>
                </a:lnTo>
                <a:lnTo>
                  <a:pt x="424694" y="66528"/>
                </a:lnTo>
                <a:close/>
              </a:path>
              <a:path w="457834" h="171450">
                <a:moveTo>
                  <a:pt x="409829" y="69068"/>
                </a:moveTo>
                <a:lnTo>
                  <a:pt x="381526" y="85578"/>
                </a:lnTo>
                <a:lnTo>
                  <a:pt x="409829" y="102088"/>
                </a:lnTo>
                <a:lnTo>
                  <a:pt x="409829" y="69068"/>
                </a:lnTo>
                <a:close/>
              </a:path>
              <a:path w="457834" h="171450">
                <a:moveTo>
                  <a:pt x="419481" y="69068"/>
                </a:moveTo>
                <a:lnTo>
                  <a:pt x="409829" y="69068"/>
                </a:lnTo>
                <a:lnTo>
                  <a:pt x="409829" y="102088"/>
                </a:lnTo>
                <a:lnTo>
                  <a:pt x="419481" y="102088"/>
                </a:lnTo>
                <a:lnTo>
                  <a:pt x="419481" y="69068"/>
                </a:lnTo>
                <a:close/>
              </a:path>
              <a:path w="457834" h="171450">
                <a:moveTo>
                  <a:pt x="307637" y="0"/>
                </a:moveTo>
                <a:lnTo>
                  <a:pt x="300323" y="488"/>
                </a:lnTo>
                <a:lnTo>
                  <a:pt x="293723" y="3643"/>
                </a:lnTo>
                <a:lnTo>
                  <a:pt x="288671" y="9251"/>
                </a:lnTo>
                <a:lnTo>
                  <a:pt x="286277" y="16446"/>
                </a:lnTo>
                <a:lnTo>
                  <a:pt x="286766" y="23760"/>
                </a:lnTo>
                <a:lnTo>
                  <a:pt x="289921" y="30360"/>
                </a:lnTo>
                <a:lnTo>
                  <a:pt x="295529" y="35413"/>
                </a:lnTo>
                <a:lnTo>
                  <a:pt x="381526" y="85578"/>
                </a:lnTo>
                <a:lnTo>
                  <a:pt x="409829" y="69068"/>
                </a:lnTo>
                <a:lnTo>
                  <a:pt x="419481" y="69068"/>
                </a:lnTo>
                <a:lnTo>
                  <a:pt x="419481" y="66528"/>
                </a:lnTo>
                <a:lnTo>
                  <a:pt x="424694" y="66528"/>
                </a:lnTo>
                <a:lnTo>
                  <a:pt x="314833" y="2393"/>
                </a:lnTo>
                <a:lnTo>
                  <a:pt x="3076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17"/>
          <p:cNvSpPr/>
          <p:nvPr/>
        </p:nvSpPr>
        <p:spPr>
          <a:xfrm>
            <a:off x="3268100" y="3282771"/>
            <a:ext cx="381635" cy="171450"/>
          </a:xfrm>
          <a:custGeom>
            <a:avLst/>
            <a:gdLst/>
            <a:ahLst/>
            <a:cxnLst/>
            <a:rect l="l" t="t" r="r" b="b"/>
            <a:pathLst>
              <a:path w="381635" h="171450">
                <a:moveTo>
                  <a:pt x="305326" y="85578"/>
                </a:moveTo>
                <a:lnTo>
                  <a:pt x="219328" y="135743"/>
                </a:lnTo>
                <a:lnTo>
                  <a:pt x="213721" y="140795"/>
                </a:lnTo>
                <a:lnTo>
                  <a:pt x="210565" y="147395"/>
                </a:lnTo>
                <a:lnTo>
                  <a:pt x="210077" y="154709"/>
                </a:lnTo>
                <a:lnTo>
                  <a:pt x="212471" y="161905"/>
                </a:lnTo>
                <a:lnTo>
                  <a:pt x="217523" y="167512"/>
                </a:lnTo>
                <a:lnTo>
                  <a:pt x="224123" y="170668"/>
                </a:lnTo>
                <a:lnTo>
                  <a:pt x="231437" y="171156"/>
                </a:lnTo>
                <a:lnTo>
                  <a:pt x="238633" y="168763"/>
                </a:lnTo>
                <a:lnTo>
                  <a:pt x="348494" y="104628"/>
                </a:lnTo>
                <a:lnTo>
                  <a:pt x="343280" y="104628"/>
                </a:lnTo>
                <a:lnTo>
                  <a:pt x="343280" y="102088"/>
                </a:lnTo>
                <a:lnTo>
                  <a:pt x="333628" y="102088"/>
                </a:lnTo>
                <a:lnTo>
                  <a:pt x="305326" y="85578"/>
                </a:lnTo>
                <a:close/>
              </a:path>
              <a:path w="381635" h="171450">
                <a:moveTo>
                  <a:pt x="272668" y="66528"/>
                </a:moveTo>
                <a:lnTo>
                  <a:pt x="0" y="66528"/>
                </a:lnTo>
                <a:lnTo>
                  <a:pt x="0" y="104628"/>
                </a:lnTo>
                <a:lnTo>
                  <a:pt x="272668" y="104628"/>
                </a:lnTo>
                <a:lnTo>
                  <a:pt x="305326" y="85578"/>
                </a:lnTo>
                <a:lnTo>
                  <a:pt x="272668" y="66528"/>
                </a:lnTo>
                <a:close/>
              </a:path>
              <a:path w="381635" h="171450">
                <a:moveTo>
                  <a:pt x="348494" y="66528"/>
                </a:moveTo>
                <a:lnTo>
                  <a:pt x="343280" y="66528"/>
                </a:lnTo>
                <a:lnTo>
                  <a:pt x="343280" y="104628"/>
                </a:lnTo>
                <a:lnTo>
                  <a:pt x="348494" y="104628"/>
                </a:lnTo>
                <a:lnTo>
                  <a:pt x="381126" y="85578"/>
                </a:lnTo>
                <a:lnTo>
                  <a:pt x="348494" y="66528"/>
                </a:lnTo>
                <a:close/>
              </a:path>
              <a:path w="381635" h="171450">
                <a:moveTo>
                  <a:pt x="333628" y="69068"/>
                </a:moveTo>
                <a:lnTo>
                  <a:pt x="305326" y="85578"/>
                </a:lnTo>
                <a:lnTo>
                  <a:pt x="333628" y="102088"/>
                </a:lnTo>
                <a:lnTo>
                  <a:pt x="333628" y="69068"/>
                </a:lnTo>
                <a:close/>
              </a:path>
              <a:path w="381635" h="171450">
                <a:moveTo>
                  <a:pt x="343280" y="69068"/>
                </a:moveTo>
                <a:lnTo>
                  <a:pt x="333628" y="69068"/>
                </a:lnTo>
                <a:lnTo>
                  <a:pt x="333628" y="102088"/>
                </a:lnTo>
                <a:lnTo>
                  <a:pt x="343280" y="102088"/>
                </a:lnTo>
                <a:lnTo>
                  <a:pt x="343280" y="69068"/>
                </a:lnTo>
                <a:close/>
              </a:path>
              <a:path w="381635" h="171450">
                <a:moveTo>
                  <a:pt x="231437" y="0"/>
                </a:moveTo>
                <a:lnTo>
                  <a:pt x="224123" y="488"/>
                </a:lnTo>
                <a:lnTo>
                  <a:pt x="217523" y="3643"/>
                </a:lnTo>
                <a:lnTo>
                  <a:pt x="212471" y="9251"/>
                </a:lnTo>
                <a:lnTo>
                  <a:pt x="210077" y="16446"/>
                </a:lnTo>
                <a:lnTo>
                  <a:pt x="210565" y="23760"/>
                </a:lnTo>
                <a:lnTo>
                  <a:pt x="213721" y="30360"/>
                </a:lnTo>
                <a:lnTo>
                  <a:pt x="219328" y="35413"/>
                </a:lnTo>
                <a:lnTo>
                  <a:pt x="305326" y="85578"/>
                </a:lnTo>
                <a:lnTo>
                  <a:pt x="333628" y="69068"/>
                </a:lnTo>
                <a:lnTo>
                  <a:pt x="343280" y="69068"/>
                </a:lnTo>
                <a:lnTo>
                  <a:pt x="343280" y="66528"/>
                </a:lnTo>
                <a:lnTo>
                  <a:pt x="348494" y="66528"/>
                </a:lnTo>
                <a:lnTo>
                  <a:pt x="238633" y="2393"/>
                </a:lnTo>
                <a:lnTo>
                  <a:pt x="231437"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Rounded Rectangle 10"/>
          <p:cNvSpPr/>
          <p:nvPr/>
        </p:nvSpPr>
        <p:spPr>
          <a:xfrm>
            <a:off x="3697655" y="3003134"/>
            <a:ext cx="1902086" cy="720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rebuchet MS" panose="020B0603020202020204" pitchFamily="34" charset="0"/>
              </a:rPr>
              <a:t>H[k]</a:t>
            </a:r>
          </a:p>
        </p:txBody>
      </p:sp>
      <p:sp>
        <p:nvSpPr>
          <p:cNvPr id="12" name="Rounded Rectangle 11"/>
          <p:cNvSpPr/>
          <p:nvPr/>
        </p:nvSpPr>
        <p:spPr>
          <a:xfrm>
            <a:off x="3697655" y="4377311"/>
            <a:ext cx="1902086" cy="720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rebuchet MS" panose="020B0603020202020204" pitchFamily="34" charset="0"/>
              </a:rPr>
              <a:t>1/H[k]</a:t>
            </a:r>
            <a:endParaRPr lang="en-US" sz="2000" b="1" dirty="0">
              <a:solidFill>
                <a:schemeClr val="bg1"/>
              </a:solidFill>
              <a:latin typeface="Trebuchet MS" panose="020B0603020202020204" pitchFamily="34" charset="0"/>
            </a:endParaRPr>
          </a:p>
        </p:txBody>
      </p:sp>
      <p:sp>
        <p:nvSpPr>
          <p:cNvPr id="13" name="object 51"/>
          <p:cNvSpPr txBox="1"/>
          <p:nvPr/>
        </p:nvSpPr>
        <p:spPr>
          <a:xfrm>
            <a:off x="6217209" y="3151094"/>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r>
              <a:rPr lang="pt-BR" sz="2400" b="1" spc="-5" dirty="0" smtClean="0">
                <a:latin typeface="Source Sans Pro Semibold" panose="020B0603030403020204" pitchFamily="34" charset="0"/>
                <a:ea typeface="Source Sans Pro Semibold" panose="020B0603030403020204" pitchFamily="34" charset="0"/>
                <a:cs typeface="Verdana"/>
              </a:rPr>
              <a:t>Y[k] = X[k</a:t>
            </a:r>
            <a:r>
              <a:rPr lang="pt-BR" sz="2400" b="1" spc="-5" dirty="0">
                <a:latin typeface="Source Sans Pro Semibold" panose="020B0603030403020204" pitchFamily="34" charset="0"/>
                <a:ea typeface="Source Sans Pro Semibold" panose="020B0603030403020204" pitchFamily="34" charset="0"/>
                <a:cs typeface="Verdana"/>
              </a:rPr>
              <a:t>] </a:t>
            </a:r>
            <a:r>
              <a:rPr lang="pt-BR" sz="2400" b="1" spc="-5" dirty="0" smtClean="0">
                <a:latin typeface="Source Sans Pro Semibold" panose="020B0603030403020204" pitchFamily="34" charset="0"/>
                <a:ea typeface="Source Sans Pro Semibold" panose="020B0603030403020204" pitchFamily="34" charset="0"/>
                <a:cs typeface="Verdana"/>
              </a:rPr>
              <a:t>⋅ H[k]</a:t>
            </a:r>
            <a:endParaRPr lang="pt-BR" sz="2400" b="1" dirty="0">
              <a:latin typeface="Source Sans Pro Semibold" panose="020B0603030403020204" pitchFamily="34" charset="0"/>
              <a:ea typeface="Source Sans Pro Semibold" panose="020B0603030403020204" pitchFamily="34" charset="0"/>
              <a:cs typeface="Verdana"/>
            </a:endParaRPr>
          </a:p>
        </p:txBody>
      </p:sp>
      <p:sp>
        <p:nvSpPr>
          <p:cNvPr id="17" name="object 51"/>
          <p:cNvSpPr txBox="1"/>
          <p:nvPr/>
        </p:nvSpPr>
        <p:spPr>
          <a:xfrm>
            <a:off x="629413" y="3152763"/>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r">
              <a:lnSpc>
                <a:spcPct val="100000"/>
              </a:lnSpc>
              <a:spcBef>
                <a:spcPts val="100"/>
              </a:spcBef>
            </a:pPr>
            <a:r>
              <a:rPr lang="pt-BR" sz="2400" b="1" dirty="0" smtClean="0">
                <a:latin typeface="Source Sans Pro Semibold" panose="020B0603030403020204" pitchFamily="34" charset="0"/>
                <a:ea typeface="Source Sans Pro Semibold" panose="020B0603030403020204" pitchFamily="34" charset="0"/>
                <a:cs typeface="Verdana"/>
              </a:rPr>
              <a:t>X[k]</a:t>
            </a:r>
            <a:endParaRPr sz="2400" b="1" dirty="0">
              <a:latin typeface="Source Sans Pro Semibold" panose="020B0603030403020204" pitchFamily="34" charset="0"/>
              <a:ea typeface="Source Sans Pro Semibold" panose="020B0603030403020204" pitchFamily="34" charset="0"/>
              <a:cs typeface="Verdana"/>
            </a:endParaRPr>
          </a:p>
        </p:txBody>
      </p:sp>
      <p:sp>
        <p:nvSpPr>
          <p:cNvPr id="18" name="object 51"/>
          <p:cNvSpPr txBox="1"/>
          <p:nvPr/>
        </p:nvSpPr>
        <p:spPr>
          <a:xfrm>
            <a:off x="6217209" y="4546233"/>
            <a:ext cx="2519479" cy="382156"/>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pt-BR" sz="2400" b="1" dirty="0" smtClean="0">
                <a:latin typeface="Source Sans Pro Semibold" panose="020B0603030403020204" pitchFamily="34" charset="0"/>
                <a:ea typeface="Source Sans Pro Semibold" panose="020B0603030403020204" pitchFamily="34" charset="0"/>
                <a:cs typeface="Verdana"/>
              </a:rPr>
              <a:t>Y[k]</a:t>
            </a:r>
            <a:endParaRPr sz="2400" b="1" dirty="0">
              <a:latin typeface="Source Sans Pro Semibold" panose="020B0603030403020204" pitchFamily="34" charset="0"/>
              <a:ea typeface="Source Sans Pro Semibold" panose="020B0603030403020204" pitchFamily="34" charset="0"/>
              <a:cs typeface="Verdana"/>
            </a:endParaRPr>
          </a:p>
        </p:txBody>
      </p:sp>
      <p:sp>
        <p:nvSpPr>
          <p:cNvPr id="19" name="object 51"/>
          <p:cNvSpPr txBox="1"/>
          <p:nvPr/>
        </p:nvSpPr>
        <p:spPr>
          <a:xfrm>
            <a:off x="629413" y="4546233"/>
            <a:ext cx="2519479" cy="764312"/>
          </a:xfrm>
          <a:prstGeom prst="rect">
            <a:avLst/>
          </a:prstGeom>
        </p:spPr>
        <p:txBody>
          <a:bodyPr vert="horz" wrap="square" lIns="0" tIns="12700" rIns="0" bIns="0"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r">
              <a:lnSpc>
                <a:spcPct val="100000"/>
              </a:lnSpc>
              <a:spcBef>
                <a:spcPts val="100"/>
              </a:spcBef>
            </a:pPr>
            <a:r>
              <a:rPr lang="pt-BR" sz="2400" b="1" spc="-690" dirty="0" smtClean="0">
                <a:latin typeface="Source Sans Pro Semibold" panose="020B0603030403020204" pitchFamily="34" charset="0"/>
                <a:ea typeface="Source Sans Pro Semibold" panose="020B0603030403020204" pitchFamily="34" charset="0"/>
                <a:cs typeface="Verdana"/>
              </a:rPr>
              <a:t>X</a:t>
            </a:r>
            <a:r>
              <a:rPr lang="pt-BR" sz="3000" b="1" spc="-1035" baseline="40277" dirty="0" smtClean="0">
                <a:latin typeface="Source Sans Pro Semibold" panose="020B0603030403020204" pitchFamily="34" charset="0"/>
                <a:ea typeface="Source Sans Pro Semibold" panose="020B0603030403020204" pitchFamily="34" charset="0"/>
                <a:cs typeface="Arial"/>
              </a:rPr>
              <a:t>~</a:t>
            </a:r>
            <a:r>
              <a:rPr lang="pt-BR" sz="3000" b="1" spc="-585" baseline="40277" dirty="0" smtClean="0">
                <a:latin typeface="Source Sans Pro Semibold" panose="020B0603030403020204" pitchFamily="34" charset="0"/>
                <a:ea typeface="Source Sans Pro Semibold" panose="020B0603030403020204" pitchFamily="34" charset="0"/>
                <a:cs typeface="Arial"/>
              </a:rPr>
              <a:t> </a:t>
            </a:r>
            <a:r>
              <a:rPr lang="pt-BR" sz="2400" b="1" spc="-5" dirty="0" smtClean="0">
                <a:latin typeface="Source Sans Pro Semibold" panose="020B0603030403020204" pitchFamily="34" charset="0"/>
                <a:ea typeface="Source Sans Pro Semibold" panose="020B0603030403020204" pitchFamily="34" charset="0"/>
                <a:cs typeface="Verdana"/>
              </a:rPr>
              <a:t> [n] = </a:t>
            </a:r>
            <a:r>
              <a:rPr lang="pt-BR" sz="2400" b="1" dirty="0" smtClean="0">
                <a:latin typeface="Source Sans Pro Semibold" panose="020B0603030403020204" pitchFamily="34" charset="0"/>
                <a:ea typeface="Source Sans Pro Semibold" panose="020B0603030403020204" pitchFamily="34" charset="0"/>
                <a:cs typeface="Verdana"/>
              </a:rPr>
              <a:t>Y[k]/H[k]</a:t>
            </a:r>
            <a:endParaRPr lang="pt-BR" sz="2400" b="1" dirty="0">
              <a:latin typeface="Source Sans Pro Semibold" panose="020B0603030403020204" pitchFamily="34" charset="0"/>
              <a:ea typeface="Source Sans Pro Semibold" panose="020B0603030403020204" pitchFamily="34" charset="0"/>
              <a:cs typeface="Verdana"/>
            </a:endParaRPr>
          </a:p>
          <a:p>
            <a:pPr marL="12700" algn="r">
              <a:lnSpc>
                <a:spcPct val="100000"/>
              </a:lnSpc>
              <a:spcBef>
                <a:spcPts val="100"/>
              </a:spcBef>
            </a:pPr>
            <a:r>
              <a:rPr lang="pt-BR" sz="2400" b="1" dirty="0" smtClean="0">
                <a:latin typeface="Source Sans Pro Semibold" panose="020B0603030403020204" pitchFamily="34" charset="0"/>
                <a:ea typeface="Source Sans Pro Semibold" panose="020B0603030403020204" pitchFamily="34" charset="0"/>
                <a:cs typeface="Verdana"/>
              </a:rPr>
              <a:t>   </a:t>
            </a:r>
            <a:endParaRPr sz="2400" b="1" dirty="0">
              <a:latin typeface="Source Sans Pro Semibold" panose="020B0603030403020204" pitchFamily="34" charset="0"/>
              <a:ea typeface="Source Sans Pro Semibold" panose="020B0603030403020204" pitchFamily="34" charset="0"/>
              <a:cs typeface="Verdana"/>
            </a:endParaRPr>
          </a:p>
        </p:txBody>
      </p:sp>
    </p:spTree>
    <p:extLst>
      <p:ext uri="{BB962C8B-B14F-4D97-AF65-F5344CB8AC3E}">
        <p14:creationId xmlns:p14="http://schemas.microsoft.com/office/powerpoint/2010/main" val="860166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Sequência de bits</a:t>
            </a:r>
            <a:endParaRPr lang="pt-BR"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3"/>
          <a:stretch>
            <a:fillRect/>
          </a:stretch>
        </p:blipFill>
        <p:spPr>
          <a:xfrm>
            <a:off x="1368000" y="1872000"/>
            <a:ext cx="7200000" cy="4665133"/>
          </a:xfrm>
          <a:prstGeom prst="rect">
            <a:avLst/>
          </a:prstGeom>
        </p:spPr>
      </p:pic>
      <p:sp>
        <p:nvSpPr>
          <p:cNvPr id="11" name="Rounded Rectangle 10"/>
          <p:cNvSpPr/>
          <p:nvPr/>
        </p:nvSpPr>
        <p:spPr>
          <a:xfrm>
            <a:off x="8390238" y="398953"/>
            <a:ext cx="2730843" cy="2928552"/>
          </a:xfrm>
          <a:prstGeom prst="roundRect">
            <a:avLst/>
          </a:prstGeom>
          <a:solidFill>
            <a:srgbClr val="F1F1F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Elbow Connector 11"/>
          <p:cNvCxnSpPr>
            <a:endCxn id="13" idx="0"/>
          </p:cNvCxnSpPr>
          <p:nvPr/>
        </p:nvCxnSpPr>
        <p:spPr>
          <a:xfrm>
            <a:off x="9087081" y="558883"/>
            <a:ext cx="668578" cy="437252"/>
          </a:xfrm>
          <a:prstGeom prst="bentConnector2">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125659" y="996135"/>
            <a:ext cx="1260000" cy="504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smtClean="0">
                <a:solidFill>
                  <a:schemeClr val="bg1"/>
                </a:solidFill>
                <a:latin typeface="Trebuchet MS" panose="020B0603020202020204" pitchFamily="34" charset="0"/>
              </a:rPr>
              <a:t>Canal</a:t>
            </a:r>
          </a:p>
        </p:txBody>
      </p:sp>
    </p:spTree>
    <p:extLst>
      <p:ext uri="{BB962C8B-B14F-4D97-AF65-F5344CB8AC3E}">
        <p14:creationId xmlns:p14="http://schemas.microsoft.com/office/powerpoint/2010/main" val="2171561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noProof="0" dirty="0" smtClean="0">
                <a:latin typeface="Arial" panose="020B0604020202020204" pitchFamily="34" charset="0"/>
                <a:cs typeface="Arial" panose="020B0604020202020204" pitchFamily="34" charset="0"/>
              </a:rPr>
              <a:t>exemplo: </a:t>
            </a:r>
            <a:r>
              <a:rPr lang="pt-BR" noProof="0" dirty="0" smtClean="0">
                <a:solidFill>
                  <a:srgbClr val="C00000"/>
                </a:solidFill>
                <a:latin typeface="Arial" panose="020B0604020202020204" pitchFamily="34" charset="0"/>
                <a:cs typeface="Arial" panose="020B0604020202020204" pitchFamily="34" charset="0"/>
              </a:rPr>
              <a:t>FRF conhecidA</a:t>
            </a:r>
            <a:endParaRPr lang="pt-BR" noProof="0" dirty="0">
              <a:solidFill>
                <a:srgbClr val="C00000"/>
              </a:solidFill>
              <a:latin typeface="Arial" panose="020B0604020202020204" pitchFamily="34" charset="0"/>
              <a:cs typeface="Arial" panose="020B0604020202020204" pitchFamily="34" charset="0"/>
            </a:endParaRPr>
          </a:p>
        </p:txBody>
      </p:sp>
      <p:pic>
        <p:nvPicPr>
          <p:cNvPr id="122" name="Content Placeholder 121"/>
          <p:cNvPicPr>
            <a:picLocks noGrp="1" noChangeAspect="1"/>
          </p:cNvPicPr>
          <p:nvPr>
            <p:ph idx="1"/>
          </p:nvPr>
        </p:nvPicPr>
        <p:blipFill>
          <a:blip r:embed="rId3" cstate="print"/>
          <a:stretch>
            <a:fillRect/>
          </a:stretch>
        </p:blipFill>
        <p:spPr>
          <a:xfrm>
            <a:off x="1030513" y="2045149"/>
            <a:ext cx="7668000" cy="4454441"/>
          </a:xfrm>
          <a:prstGeom prst="rect">
            <a:avLst/>
          </a:prstGeom>
        </p:spPr>
      </p:pic>
      <p:sp>
        <p:nvSpPr>
          <p:cNvPr id="3" name="Retângulo 2"/>
          <p:cNvSpPr/>
          <p:nvPr/>
        </p:nvSpPr>
        <p:spPr>
          <a:xfrm>
            <a:off x="3614057" y="2235200"/>
            <a:ext cx="58058" cy="116112"/>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4686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noProof="0" dirty="0" smtClean="0">
                <a:latin typeface="Arial" panose="020B0604020202020204" pitchFamily="34" charset="0"/>
                <a:cs typeface="Arial" panose="020B0604020202020204" pitchFamily="34" charset="0"/>
              </a:rPr>
              <a:t>equalização: </a:t>
            </a:r>
            <a:r>
              <a:rPr lang="pt-BR" noProof="0" dirty="0" smtClean="0">
                <a:solidFill>
                  <a:srgbClr val="C00000"/>
                </a:solidFill>
                <a:latin typeface="Arial" panose="020B0604020202020204" pitchFamily="34" charset="0"/>
                <a:cs typeface="Arial" panose="020B0604020202020204" pitchFamily="34" charset="0"/>
              </a:rPr>
              <a:t>ruído aditivo</a:t>
            </a:r>
            <a:endParaRPr lang="pt-BR" noProof="0" dirty="0">
              <a:solidFill>
                <a:srgbClr val="C0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3" cstate="print"/>
          <a:stretch>
            <a:fillRect/>
          </a:stretch>
        </p:blipFill>
        <p:spPr>
          <a:xfrm>
            <a:off x="765630" y="2443011"/>
            <a:ext cx="8258175" cy="3561065"/>
          </a:xfrm>
          <a:prstGeom prst="rect">
            <a:avLst/>
          </a:prstGeom>
        </p:spPr>
      </p:pic>
      <p:sp>
        <p:nvSpPr>
          <p:cNvPr id="5" name="Retângulo 4"/>
          <p:cNvSpPr/>
          <p:nvPr/>
        </p:nvSpPr>
        <p:spPr>
          <a:xfrm>
            <a:off x="3468917" y="2699653"/>
            <a:ext cx="58058" cy="116112"/>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0065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pt-BR" noProof="0" dirty="0" smtClean="0">
                <a:latin typeface="Arial" panose="020B0604020202020204" pitchFamily="34" charset="0"/>
                <a:cs typeface="Arial" panose="020B0604020202020204" pitchFamily="34" charset="0"/>
              </a:rPr>
              <a:t>Introdução aos sistemas de comunicação</a:t>
            </a:r>
            <a:endParaRPr lang="pt-BR" noProof="0"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p:txBody>
          <a:bodyPr>
            <a:normAutofit/>
          </a:bodyPr>
          <a:lstStyle/>
          <a:p>
            <a:r>
              <a:rPr lang="pt-BR" dirty="0">
                <a:latin typeface="Arial" panose="020B0604020202020204" pitchFamily="34" charset="0"/>
                <a:cs typeface="Arial" panose="020B0604020202020204" pitchFamily="34" charset="0"/>
              </a:rPr>
              <a:t>Equalizando o Canal</a:t>
            </a:r>
          </a:p>
        </p:txBody>
      </p:sp>
    </p:spTree>
    <p:extLst>
      <p:ext uri="{BB962C8B-B14F-4D97-AF65-F5344CB8AC3E}">
        <p14:creationId xmlns:p14="http://schemas.microsoft.com/office/powerpoint/2010/main" val="236205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Sequência de bits</a:t>
            </a:r>
          </a:p>
        </p:txBody>
      </p:sp>
      <p:pic>
        <p:nvPicPr>
          <p:cNvPr id="12" name="Content Placeholder 11"/>
          <p:cNvPicPr>
            <a:picLocks noGrp="1" noChangeAspect="1"/>
          </p:cNvPicPr>
          <p:nvPr>
            <p:ph idx="1"/>
          </p:nvPr>
        </p:nvPicPr>
        <p:blipFill>
          <a:blip r:embed="rId3"/>
          <a:stretch>
            <a:fillRect/>
          </a:stretch>
        </p:blipFill>
        <p:spPr>
          <a:xfrm>
            <a:off x="1368000" y="1872000"/>
            <a:ext cx="7200000" cy="4665133"/>
          </a:xfrm>
          <a:prstGeom prst="rect">
            <a:avLst/>
          </a:prstGeom>
        </p:spPr>
      </p:pic>
      <p:grpSp>
        <p:nvGrpSpPr>
          <p:cNvPr id="10" name="Group 9"/>
          <p:cNvGrpSpPr/>
          <p:nvPr/>
        </p:nvGrpSpPr>
        <p:grpSpPr>
          <a:xfrm>
            <a:off x="8390238" y="398953"/>
            <a:ext cx="2730843" cy="2928552"/>
            <a:chOff x="8390238" y="137689"/>
            <a:chExt cx="2730843" cy="2928552"/>
          </a:xfrm>
        </p:grpSpPr>
        <p:sp>
          <p:nvSpPr>
            <p:cNvPr id="11" name="Rounded Rectangle 10"/>
            <p:cNvSpPr/>
            <p:nvPr/>
          </p:nvSpPr>
          <p:spPr>
            <a:xfrm>
              <a:off x="8390238" y="137689"/>
              <a:ext cx="2730843" cy="2928552"/>
            </a:xfrm>
            <a:prstGeom prst="roundRect">
              <a:avLst/>
            </a:prstGeom>
            <a:solidFill>
              <a:srgbClr val="F1F1F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 name="Elbow Connector 12"/>
            <p:cNvCxnSpPr>
              <a:endCxn id="14" idx="0"/>
            </p:cNvCxnSpPr>
            <p:nvPr/>
          </p:nvCxnSpPr>
          <p:spPr>
            <a:xfrm>
              <a:off x="9087081" y="297619"/>
              <a:ext cx="668578" cy="437252"/>
            </a:xfrm>
            <a:prstGeom prst="bentConnector2">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9125659" y="734871"/>
              <a:ext cx="1260000" cy="504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smtClean="0">
                  <a:solidFill>
                    <a:schemeClr val="bg1"/>
                  </a:solidFill>
                  <a:latin typeface="Trebuchet MS" panose="020B0603020202020204" pitchFamily="34" charset="0"/>
                </a:rPr>
                <a:t>Canal</a:t>
              </a:r>
            </a:p>
          </p:txBody>
        </p:sp>
        <p:cxnSp>
          <p:nvCxnSpPr>
            <p:cNvPr id="16" name="Straight Arrow Connector 15"/>
            <p:cNvCxnSpPr>
              <a:stCxn id="14" idx="2"/>
            </p:cNvCxnSpPr>
            <p:nvPr/>
          </p:nvCxnSpPr>
          <p:spPr>
            <a:xfrm>
              <a:off x="9755659" y="1238871"/>
              <a:ext cx="0" cy="53022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0064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Sequência de bits</a:t>
            </a:r>
          </a:p>
        </p:txBody>
      </p:sp>
      <p:pic>
        <p:nvPicPr>
          <p:cNvPr id="77" name="Content Placeholder 76"/>
          <p:cNvPicPr>
            <a:picLocks noGrp="1" noChangeAspect="1"/>
          </p:cNvPicPr>
          <p:nvPr>
            <p:ph idx="1"/>
          </p:nvPr>
        </p:nvPicPr>
        <p:blipFill>
          <a:blip r:embed="rId3"/>
          <a:stretch>
            <a:fillRect/>
          </a:stretch>
        </p:blipFill>
        <p:spPr>
          <a:xfrm>
            <a:off x="1368000" y="1872000"/>
            <a:ext cx="7200000" cy="4665133"/>
          </a:xfrm>
          <a:prstGeom prst="rect">
            <a:avLst/>
          </a:prstGeom>
        </p:spPr>
      </p:pic>
      <p:grpSp>
        <p:nvGrpSpPr>
          <p:cNvPr id="10" name="Group 9"/>
          <p:cNvGrpSpPr/>
          <p:nvPr/>
        </p:nvGrpSpPr>
        <p:grpSpPr>
          <a:xfrm>
            <a:off x="8390238" y="398953"/>
            <a:ext cx="2730843" cy="3012397"/>
            <a:chOff x="8390238" y="137689"/>
            <a:chExt cx="2730843" cy="3012397"/>
          </a:xfrm>
        </p:grpSpPr>
        <p:sp>
          <p:nvSpPr>
            <p:cNvPr id="11" name="Rounded Rectangle 10"/>
            <p:cNvSpPr/>
            <p:nvPr/>
          </p:nvSpPr>
          <p:spPr>
            <a:xfrm>
              <a:off x="8390238" y="137689"/>
              <a:ext cx="2730843" cy="2928552"/>
            </a:xfrm>
            <a:prstGeom prst="roundRect">
              <a:avLst/>
            </a:prstGeom>
            <a:solidFill>
              <a:srgbClr val="F1F1F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Elbow Connector 11"/>
            <p:cNvCxnSpPr>
              <a:endCxn id="13" idx="0"/>
            </p:cNvCxnSpPr>
            <p:nvPr/>
          </p:nvCxnSpPr>
          <p:spPr>
            <a:xfrm>
              <a:off x="9087081" y="297619"/>
              <a:ext cx="668578" cy="437252"/>
            </a:xfrm>
            <a:prstGeom prst="bentConnector2">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125659" y="734871"/>
              <a:ext cx="1260000" cy="504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smtClean="0">
                  <a:solidFill>
                    <a:schemeClr val="bg1"/>
                  </a:solidFill>
                  <a:latin typeface="Trebuchet MS" panose="020B0603020202020204" pitchFamily="34" charset="0"/>
                </a:rPr>
                <a:t>Canal</a:t>
              </a:r>
            </a:p>
          </p:txBody>
        </p:sp>
        <p:sp>
          <p:nvSpPr>
            <p:cNvPr id="14" name="Rounded Rectangle 13"/>
            <p:cNvSpPr/>
            <p:nvPr/>
          </p:nvSpPr>
          <p:spPr>
            <a:xfrm>
              <a:off x="8909319" y="1769099"/>
              <a:ext cx="1692680" cy="797945"/>
            </a:xfrm>
            <a:prstGeom prst="roundRect">
              <a:avLst>
                <a:gd name="adj" fmla="val 15835"/>
              </a:avLst>
            </a:prstGeom>
            <a:solidFill>
              <a:srgbClr val="6F5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all" dirty="0" err="1" smtClean="0">
                  <a:solidFill>
                    <a:schemeClr val="bg1"/>
                  </a:solidFill>
                  <a:latin typeface="Trebuchet MS" panose="020B0603020202020204" pitchFamily="34" charset="0"/>
                </a:rPr>
                <a:t>amostrador</a:t>
              </a:r>
              <a:endParaRPr lang="pt-BR" sz="1400" b="1" cap="all" dirty="0">
                <a:solidFill>
                  <a:schemeClr val="bg1"/>
                </a:solidFill>
                <a:latin typeface="Trebuchet MS" panose="020B0603020202020204" pitchFamily="34" charset="0"/>
              </a:endParaRPr>
            </a:p>
          </p:txBody>
        </p:sp>
        <p:cxnSp>
          <p:nvCxnSpPr>
            <p:cNvPr id="15" name="Straight Arrow Connector 14"/>
            <p:cNvCxnSpPr>
              <a:stCxn id="13" idx="2"/>
              <a:endCxn id="14" idx="0"/>
            </p:cNvCxnSpPr>
            <p:nvPr/>
          </p:nvCxnSpPr>
          <p:spPr>
            <a:xfrm>
              <a:off x="9755659" y="1238871"/>
              <a:ext cx="0" cy="53022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2"/>
            </p:cNvCxnSpPr>
            <p:nvPr/>
          </p:nvCxnSpPr>
          <p:spPr>
            <a:xfrm rot="5400000">
              <a:off x="9279593" y="2374532"/>
              <a:ext cx="283554" cy="668578"/>
            </a:xfrm>
            <a:prstGeom prst="bentConnector2">
              <a:avLst/>
            </a:prstGeom>
            <a:ln w="381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71330" y="2749976"/>
              <a:ext cx="669415" cy="400110"/>
            </a:xfrm>
            <a:prstGeom prst="rect">
              <a:avLst/>
            </a:prstGeom>
          </p:spPr>
          <p:txBody>
            <a:bodyPr wrap="none">
              <a:spAutoFit/>
            </a:bodyPr>
            <a:lstStyle/>
            <a:p>
              <a:pPr marR="5080" algn="ctr"/>
              <a:r>
                <a:rPr lang="en-US" sz="2000" spc="-15" dirty="0" smtClean="0">
                  <a:latin typeface="Lucida Sans Unicode"/>
                  <a:cs typeface="Lucida Sans Unicode"/>
                </a:rPr>
                <a:t>0, 1</a:t>
              </a:r>
            </a:p>
          </p:txBody>
        </p:sp>
      </p:grpSp>
    </p:spTree>
    <p:extLst>
      <p:ext uri="{BB962C8B-B14F-4D97-AF65-F5344CB8AC3E}">
        <p14:creationId xmlns:p14="http://schemas.microsoft.com/office/powerpoint/2010/main" val="797676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Sequência de bits</a:t>
            </a:r>
            <a:endParaRPr lang="pt-BR" b="0" dirty="0">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idx="1"/>
          </p:nvPr>
        </p:nvPicPr>
        <p:blipFill>
          <a:blip r:embed="rId8"/>
          <a:stretch>
            <a:fillRect/>
          </a:stretch>
        </p:blipFill>
        <p:spPr>
          <a:xfrm>
            <a:off x="1368000" y="1872000"/>
            <a:ext cx="7200000" cy="4665133"/>
          </a:xfrm>
          <a:prstGeom prst="rect">
            <a:avLst/>
          </a:prstGeom>
        </p:spPr>
      </p:pic>
      <p:sp>
        <p:nvSpPr>
          <p:cNvPr id="11" name="Rectangle 10"/>
          <p:cNvSpPr/>
          <p:nvPr/>
        </p:nvSpPr>
        <p:spPr>
          <a:xfrm>
            <a:off x="1832995" y="4894440"/>
            <a:ext cx="1257414" cy="561684"/>
          </a:xfrm>
          <a:custGeom>
            <a:avLst/>
            <a:gdLst>
              <a:gd name="connsiteX0" fmla="*/ 0 w 1378857"/>
              <a:gd name="connsiteY0" fmla="*/ 0 h 166397"/>
              <a:gd name="connsiteX1" fmla="*/ 1378857 w 1378857"/>
              <a:gd name="connsiteY1" fmla="*/ 0 h 166397"/>
              <a:gd name="connsiteX2" fmla="*/ 1378857 w 1378857"/>
              <a:gd name="connsiteY2" fmla="*/ 166397 h 166397"/>
              <a:gd name="connsiteX3" fmla="*/ 0 w 1378857"/>
              <a:gd name="connsiteY3" fmla="*/ 166397 h 166397"/>
              <a:gd name="connsiteX4" fmla="*/ 0 w 1378857"/>
              <a:gd name="connsiteY4" fmla="*/ 0 h 166397"/>
              <a:gd name="connsiteX0" fmla="*/ 0 w 1436007"/>
              <a:gd name="connsiteY0" fmla="*/ 0 h 223547"/>
              <a:gd name="connsiteX1" fmla="*/ 1436007 w 1436007"/>
              <a:gd name="connsiteY1" fmla="*/ 57150 h 223547"/>
              <a:gd name="connsiteX2" fmla="*/ 1436007 w 1436007"/>
              <a:gd name="connsiteY2" fmla="*/ 223547 h 223547"/>
              <a:gd name="connsiteX3" fmla="*/ 57150 w 1436007"/>
              <a:gd name="connsiteY3" fmla="*/ 223547 h 223547"/>
              <a:gd name="connsiteX4" fmla="*/ 0 w 1436007"/>
              <a:gd name="connsiteY4" fmla="*/ 0 h 223547"/>
              <a:gd name="connsiteX0" fmla="*/ 0 w 1759857"/>
              <a:gd name="connsiteY0" fmla="*/ 0 h 223547"/>
              <a:gd name="connsiteX1" fmla="*/ 1759857 w 1759857"/>
              <a:gd name="connsiteY1" fmla="*/ 6350 h 223547"/>
              <a:gd name="connsiteX2" fmla="*/ 1436007 w 1759857"/>
              <a:gd name="connsiteY2" fmla="*/ 223547 h 223547"/>
              <a:gd name="connsiteX3" fmla="*/ 57150 w 1759857"/>
              <a:gd name="connsiteY3" fmla="*/ 223547 h 223547"/>
              <a:gd name="connsiteX4" fmla="*/ 0 w 1759857"/>
              <a:gd name="connsiteY4" fmla="*/ 0 h 223547"/>
              <a:gd name="connsiteX0" fmla="*/ 0 w 1759857"/>
              <a:gd name="connsiteY0" fmla="*/ 0 h 553747"/>
              <a:gd name="connsiteX1" fmla="*/ 1759857 w 1759857"/>
              <a:gd name="connsiteY1" fmla="*/ 6350 h 553747"/>
              <a:gd name="connsiteX2" fmla="*/ 870857 w 1759857"/>
              <a:gd name="connsiteY2" fmla="*/ 553747 h 553747"/>
              <a:gd name="connsiteX3" fmla="*/ 57150 w 1759857"/>
              <a:gd name="connsiteY3" fmla="*/ 223547 h 553747"/>
              <a:gd name="connsiteX4" fmla="*/ 0 w 1759857"/>
              <a:gd name="connsiteY4" fmla="*/ 0 h 553747"/>
              <a:gd name="connsiteX0" fmla="*/ 0 w 1759857"/>
              <a:gd name="connsiteY0" fmla="*/ 0 h 553747"/>
              <a:gd name="connsiteX1" fmla="*/ 1759857 w 1759857"/>
              <a:gd name="connsiteY1" fmla="*/ 6350 h 553747"/>
              <a:gd name="connsiteX2" fmla="*/ 870857 w 1759857"/>
              <a:gd name="connsiteY2" fmla="*/ 553747 h 553747"/>
              <a:gd name="connsiteX3" fmla="*/ 596900 w 1759857"/>
              <a:gd name="connsiteY3" fmla="*/ 534697 h 553747"/>
              <a:gd name="connsiteX4" fmla="*/ 0 w 1759857"/>
              <a:gd name="connsiteY4" fmla="*/ 0 h 553747"/>
              <a:gd name="connsiteX0" fmla="*/ 0 w 1759857"/>
              <a:gd name="connsiteY0" fmla="*/ 0 h 556128"/>
              <a:gd name="connsiteX1" fmla="*/ 1759857 w 1759857"/>
              <a:gd name="connsiteY1" fmla="*/ 6350 h 556128"/>
              <a:gd name="connsiteX2" fmla="*/ 870857 w 1759857"/>
              <a:gd name="connsiteY2" fmla="*/ 553747 h 556128"/>
              <a:gd name="connsiteX3" fmla="*/ 630238 w 1759857"/>
              <a:gd name="connsiteY3" fmla="*/ 556128 h 556128"/>
              <a:gd name="connsiteX4" fmla="*/ 0 w 1759857"/>
              <a:gd name="connsiteY4" fmla="*/ 0 h 556128"/>
              <a:gd name="connsiteX0" fmla="*/ 0 w 1759857"/>
              <a:gd name="connsiteY0" fmla="*/ 0 h 556128"/>
              <a:gd name="connsiteX1" fmla="*/ 1759857 w 1759857"/>
              <a:gd name="connsiteY1" fmla="*/ 6350 h 556128"/>
              <a:gd name="connsiteX2" fmla="*/ 887526 w 1759857"/>
              <a:gd name="connsiteY2" fmla="*/ 556128 h 556128"/>
              <a:gd name="connsiteX3" fmla="*/ 630238 w 1759857"/>
              <a:gd name="connsiteY3" fmla="*/ 556128 h 556128"/>
              <a:gd name="connsiteX4" fmla="*/ 0 w 1759857"/>
              <a:gd name="connsiteY4" fmla="*/ 0 h 556128"/>
              <a:gd name="connsiteX0" fmla="*/ 0 w 1743188"/>
              <a:gd name="connsiteY0" fmla="*/ 0 h 553746"/>
              <a:gd name="connsiteX1" fmla="*/ 1743188 w 1743188"/>
              <a:gd name="connsiteY1" fmla="*/ 3968 h 553746"/>
              <a:gd name="connsiteX2" fmla="*/ 870857 w 1743188"/>
              <a:gd name="connsiteY2" fmla="*/ 553746 h 553746"/>
              <a:gd name="connsiteX3" fmla="*/ 613569 w 1743188"/>
              <a:gd name="connsiteY3" fmla="*/ 553746 h 553746"/>
              <a:gd name="connsiteX4" fmla="*/ 0 w 1743188"/>
              <a:gd name="connsiteY4" fmla="*/ 0 h 553746"/>
              <a:gd name="connsiteX0" fmla="*/ 0 w 1728901"/>
              <a:gd name="connsiteY0" fmla="*/ 0 h 553746"/>
              <a:gd name="connsiteX1" fmla="*/ 1728901 w 1728901"/>
              <a:gd name="connsiteY1" fmla="*/ 1587 h 553746"/>
              <a:gd name="connsiteX2" fmla="*/ 870857 w 1728901"/>
              <a:gd name="connsiteY2" fmla="*/ 553746 h 553746"/>
              <a:gd name="connsiteX3" fmla="*/ 613569 w 1728901"/>
              <a:gd name="connsiteY3" fmla="*/ 553746 h 553746"/>
              <a:gd name="connsiteX4" fmla="*/ 0 w 1728901"/>
              <a:gd name="connsiteY4" fmla="*/ 0 h 553746"/>
              <a:gd name="connsiteX0" fmla="*/ 0 w 1495539"/>
              <a:gd name="connsiteY0" fmla="*/ 0 h 558509"/>
              <a:gd name="connsiteX1" fmla="*/ 1495539 w 1495539"/>
              <a:gd name="connsiteY1" fmla="*/ 6350 h 558509"/>
              <a:gd name="connsiteX2" fmla="*/ 637495 w 1495539"/>
              <a:gd name="connsiteY2" fmla="*/ 558509 h 558509"/>
              <a:gd name="connsiteX3" fmla="*/ 380207 w 1495539"/>
              <a:gd name="connsiteY3" fmla="*/ 558509 h 558509"/>
              <a:gd name="connsiteX4" fmla="*/ 0 w 1495539"/>
              <a:gd name="connsiteY4" fmla="*/ 0 h 558509"/>
              <a:gd name="connsiteX0" fmla="*/ 0 w 1257414"/>
              <a:gd name="connsiteY0" fmla="*/ 3175 h 561684"/>
              <a:gd name="connsiteX1" fmla="*/ 1257414 w 1257414"/>
              <a:gd name="connsiteY1" fmla="*/ 0 h 561684"/>
              <a:gd name="connsiteX2" fmla="*/ 637495 w 1257414"/>
              <a:gd name="connsiteY2" fmla="*/ 561684 h 561684"/>
              <a:gd name="connsiteX3" fmla="*/ 380207 w 1257414"/>
              <a:gd name="connsiteY3" fmla="*/ 561684 h 561684"/>
              <a:gd name="connsiteX4" fmla="*/ 0 w 1257414"/>
              <a:gd name="connsiteY4" fmla="*/ 3175 h 561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414" h="561684">
                <a:moveTo>
                  <a:pt x="0" y="3175"/>
                </a:moveTo>
                <a:lnTo>
                  <a:pt x="1257414" y="0"/>
                </a:lnTo>
                <a:lnTo>
                  <a:pt x="637495" y="561684"/>
                </a:lnTo>
                <a:lnTo>
                  <a:pt x="380207" y="561684"/>
                </a:lnTo>
                <a:lnTo>
                  <a:pt x="0" y="3175"/>
                </a:lnTo>
                <a:close/>
              </a:path>
            </a:pathLst>
          </a:custGeom>
          <a:gradFill>
            <a:gsLst>
              <a:gs pos="0">
                <a:schemeClr val="bg1"/>
              </a:gs>
              <a:gs pos="100000">
                <a:srgbClr val="00CC00"/>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ctangle 10"/>
          <p:cNvSpPr/>
          <p:nvPr/>
        </p:nvSpPr>
        <p:spPr>
          <a:xfrm>
            <a:off x="4844991" y="4982131"/>
            <a:ext cx="1617775" cy="418809"/>
          </a:xfrm>
          <a:custGeom>
            <a:avLst/>
            <a:gdLst>
              <a:gd name="connsiteX0" fmla="*/ 0 w 1378857"/>
              <a:gd name="connsiteY0" fmla="*/ 0 h 166397"/>
              <a:gd name="connsiteX1" fmla="*/ 1378857 w 1378857"/>
              <a:gd name="connsiteY1" fmla="*/ 0 h 166397"/>
              <a:gd name="connsiteX2" fmla="*/ 1378857 w 1378857"/>
              <a:gd name="connsiteY2" fmla="*/ 166397 h 166397"/>
              <a:gd name="connsiteX3" fmla="*/ 0 w 1378857"/>
              <a:gd name="connsiteY3" fmla="*/ 166397 h 166397"/>
              <a:gd name="connsiteX4" fmla="*/ 0 w 1378857"/>
              <a:gd name="connsiteY4" fmla="*/ 0 h 166397"/>
              <a:gd name="connsiteX0" fmla="*/ 0 w 1436007"/>
              <a:gd name="connsiteY0" fmla="*/ 0 h 223547"/>
              <a:gd name="connsiteX1" fmla="*/ 1436007 w 1436007"/>
              <a:gd name="connsiteY1" fmla="*/ 57150 h 223547"/>
              <a:gd name="connsiteX2" fmla="*/ 1436007 w 1436007"/>
              <a:gd name="connsiteY2" fmla="*/ 223547 h 223547"/>
              <a:gd name="connsiteX3" fmla="*/ 57150 w 1436007"/>
              <a:gd name="connsiteY3" fmla="*/ 223547 h 223547"/>
              <a:gd name="connsiteX4" fmla="*/ 0 w 1436007"/>
              <a:gd name="connsiteY4" fmla="*/ 0 h 223547"/>
              <a:gd name="connsiteX0" fmla="*/ 0 w 1759857"/>
              <a:gd name="connsiteY0" fmla="*/ 0 h 223547"/>
              <a:gd name="connsiteX1" fmla="*/ 1759857 w 1759857"/>
              <a:gd name="connsiteY1" fmla="*/ 6350 h 223547"/>
              <a:gd name="connsiteX2" fmla="*/ 1436007 w 1759857"/>
              <a:gd name="connsiteY2" fmla="*/ 223547 h 223547"/>
              <a:gd name="connsiteX3" fmla="*/ 57150 w 1759857"/>
              <a:gd name="connsiteY3" fmla="*/ 223547 h 223547"/>
              <a:gd name="connsiteX4" fmla="*/ 0 w 1759857"/>
              <a:gd name="connsiteY4" fmla="*/ 0 h 223547"/>
              <a:gd name="connsiteX0" fmla="*/ 0 w 1759857"/>
              <a:gd name="connsiteY0" fmla="*/ 0 h 553747"/>
              <a:gd name="connsiteX1" fmla="*/ 1759857 w 1759857"/>
              <a:gd name="connsiteY1" fmla="*/ 6350 h 553747"/>
              <a:gd name="connsiteX2" fmla="*/ 870857 w 1759857"/>
              <a:gd name="connsiteY2" fmla="*/ 553747 h 553747"/>
              <a:gd name="connsiteX3" fmla="*/ 57150 w 1759857"/>
              <a:gd name="connsiteY3" fmla="*/ 223547 h 553747"/>
              <a:gd name="connsiteX4" fmla="*/ 0 w 1759857"/>
              <a:gd name="connsiteY4" fmla="*/ 0 h 553747"/>
              <a:gd name="connsiteX0" fmla="*/ 0 w 1759857"/>
              <a:gd name="connsiteY0" fmla="*/ 0 h 553747"/>
              <a:gd name="connsiteX1" fmla="*/ 1759857 w 1759857"/>
              <a:gd name="connsiteY1" fmla="*/ 6350 h 553747"/>
              <a:gd name="connsiteX2" fmla="*/ 870857 w 1759857"/>
              <a:gd name="connsiteY2" fmla="*/ 553747 h 553747"/>
              <a:gd name="connsiteX3" fmla="*/ 596900 w 1759857"/>
              <a:gd name="connsiteY3" fmla="*/ 534697 h 553747"/>
              <a:gd name="connsiteX4" fmla="*/ 0 w 1759857"/>
              <a:gd name="connsiteY4" fmla="*/ 0 h 553747"/>
              <a:gd name="connsiteX0" fmla="*/ 0 w 1759857"/>
              <a:gd name="connsiteY0" fmla="*/ 0 h 556128"/>
              <a:gd name="connsiteX1" fmla="*/ 1759857 w 1759857"/>
              <a:gd name="connsiteY1" fmla="*/ 6350 h 556128"/>
              <a:gd name="connsiteX2" fmla="*/ 870857 w 1759857"/>
              <a:gd name="connsiteY2" fmla="*/ 553747 h 556128"/>
              <a:gd name="connsiteX3" fmla="*/ 630238 w 1759857"/>
              <a:gd name="connsiteY3" fmla="*/ 556128 h 556128"/>
              <a:gd name="connsiteX4" fmla="*/ 0 w 1759857"/>
              <a:gd name="connsiteY4" fmla="*/ 0 h 556128"/>
              <a:gd name="connsiteX0" fmla="*/ 0 w 1759857"/>
              <a:gd name="connsiteY0" fmla="*/ 0 h 556128"/>
              <a:gd name="connsiteX1" fmla="*/ 1759857 w 1759857"/>
              <a:gd name="connsiteY1" fmla="*/ 6350 h 556128"/>
              <a:gd name="connsiteX2" fmla="*/ 887526 w 1759857"/>
              <a:gd name="connsiteY2" fmla="*/ 556128 h 556128"/>
              <a:gd name="connsiteX3" fmla="*/ 630238 w 1759857"/>
              <a:gd name="connsiteY3" fmla="*/ 556128 h 556128"/>
              <a:gd name="connsiteX4" fmla="*/ 0 w 1759857"/>
              <a:gd name="connsiteY4" fmla="*/ 0 h 556128"/>
              <a:gd name="connsiteX0" fmla="*/ 0 w 1743188"/>
              <a:gd name="connsiteY0" fmla="*/ 0 h 553746"/>
              <a:gd name="connsiteX1" fmla="*/ 1743188 w 1743188"/>
              <a:gd name="connsiteY1" fmla="*/ 3968 h 553746"/>
              <a:gd name="connsiteX2" fmla="*/ 870857 w 1743188"/>
              <a:gd name="connsiteY2" fmla="*/ 553746 h 553746"/>
              <a:gd name="connsiteX3" fmla="*/ 613569 w 1743188"/>
              <a:gd name="connsiteY3" fmla="*/ 553746 h 553746"/>
              <a:gd name="connsiteX4" fmla="*/ 0 w 1743188"/>
              <a:gd name="connsiteY4" fmla="*/ 0 h 553746"/>
              <a:gd name="connsiteX0" fmla="*/ 0 w 1728901"/>
              <a:gd name="connsiteY0" fmla="*/ 0 h 553746"/>
              <a:gd name="connsiteX1" fmla="*/ 1728901 w 1728901"/>
              <a:gd name="connsiteY1" fmla="*/ 1587 h 553746"/>
              <a:gd name="connsiteX2" fmla="*/ 870857 w 1728901"/>
              <a:gd name="connsiteY2" fmla="*/ 553746 h 553746"/>
              <a:gd name="connsiteX3" fmla="*/ 613569 w 1728901"/>
              <a:gd name="connsiteY3" fmla="*/ 553746 h 553746"/>
              <a:gd name="connsiteX4" fmla="*/ 0 w 1728901"/>
              <a:gd name="connsiteY4" fmla="*/ 0 h 553746"/>
              <a:gd name="connsiteX0" fmla="*/ 0 w 2005126"/>
              <a:gd name="connsiteY0" fmla="*/ 0 h 553746"/>
              <a:gd name="connsiteX1" fmla="*/ 2005126 w 2005126"/>
              <a:gd name="connsiteY1" fmla="*/ 125412 h 553746"/>
              <a:gd name="connsiteX2" fmla="*/ 870857 w 2005126"/>
              <a:gd name="connsiteY2" fmla="*/ 553746 h 553746"/>
              <a:gd name="connsiteX3" fmla="*/ 613569 w 2005126"/>
              <a:gd name="connsiteY3" fmla="*/ 553746 h 553746"/>
              <a:gd name="connsiteX4" fmla="*/ 0 w 2005126"/>
              <a:gd name="connsiteY4" fmla="*/ 0 h 553746"/>
              <a:gd name="connsiteX0" fmla="*/ 327024 w 1391557"/>
              <a:gd name="connsiteY0" fmla="*/ 0 h 453733"/>
              <a:gd name="connsiteX1" fmla="*/ 1391557 w 1391557"/>
              <a:gd name="connsiteY1" fmla="*/ 25399 h 453733"/>
              <a:gd name="connsiteX2" fmla="*/ 257288 w 1391557"/>
              <a:gd name="connsiteY2" fmla="*/ 453733 h 453733"/>
              <a:gd name="connsiteX3" fmla="*/ 0 w 1391557"/>
              <a:gd name="connsiteY3" fmla="*/ 453733 h 453733"/>
              <a:gd name="connsiteX4" fmla="*/ 327024 w 1391557"/>
              <a:gd name="connsiteY4" fmla="*/ 0 h 453733"/>
              <a:gd name="connsiteX0" fmla="*/ 317499 w 1391557"/>
              <a:gd name="connsiteY0" fmla="*/ 22226 h 428334"/>
              <a:gd name="connsiteX1" fmla="*/ 1391557 w 1391557"/>
              <a:gd name="connsiteY1" fmla="*/ 0 h 428334"/>
              <a:gd name="connsiteX2" fmla="*/ 257288 w 1391557"/>
              <a:gd name="connsiteY2" fmla="*/ 428334 h 428334"/>
              <a:gd name="connsiteX3" fmla="*/ 0 w 1391557"/>
              <a:gd name="connsiteY3" fmla="*/ 428334 h 428334"/>
              <a:gd name="connsiteX4" fmla="*/ 317499 w 1391557"/>
              <a:gd name="connsiteY4" fmla="*/ 22226 h 428334"/>
              <a:gd name="connsiteX0" fmla="*/ 317499 w 1391557"/>
              <a:gd name="connsiteY0" fmla="*/ 0 h 432302"/>
              <a:gd name="connsiteX1" fmla="*/ 1391557 w 1391557"/>
              <a:gd name="connsiteY1" fmla="*/ 3968 h 432302"/>
              <a:gd name="connsiteX2" fmla="*/ 257288 w 1391557"/>
              <a:gd name="connsiteY2" fmla="*/ 432302 h 432302"/>
              <a:gd name="connsiteX3" fmla="*/ 0 w 1391557"/>
              <a:gd name="connsiteY3" fmla="*/ 432302 h 432302"/>
              <a:gd name="connsiteX4" fmla="*/ 317499 w 1391557"/>
              <a:gd name="connsiteY4" fmla="*/ 0 h 432302"/>
              <a:gd name="connsiteX0" fmla="*/ 317499 w 1903526"/>
              <a:gd name="connsiteY0" fmla="*/ 795 h 433097"/>
              <a:gd name="connsiteX1" fmla="*/ 1903526 w 1903526"/>
              <a:gd name="connsiteY1" fmla="*/ 0 h 433097"/>
              <a:gd name="connsiteX2" fmla="*/ 257288 w 1903526"/>
              <a:gd name="connsiteY2" fmla="*/ 433097 h 433097"/>
              <a:gd name="connsiteX3" fmla="*/ 0 w 1903526"/>
              <a:gd name="connsiteY3" fmla="*/ 433097 h 433097"/>
              <a:gd name="connsiteX4" fmla="*/ 317499 w 1903526"/>
              <a:gd name="connsiteY4" fmla="*/ 795 h 433097"/>
              <a:gd name="connsiteX0" fmla="*/ 584199 w 1903526"/>
              <a:gd name="connsiteY0" fmla="*/ 5557 h 433097"/>
              <a:gd name="connsiteX1" fmla="*/ 1903526 w 1903526"/>
              <a:gd name="connsiteY1" fmla="*/ 0 h 433097"/>
              <a:gd name="connsiteX2" fmla="*/ 257288 w 1903526"/>
              <a:gd name="connsiteY2" fmla="*/ 433097 h 433097"/>
              <a:gd name="connsiteX3" fmla="*/ 0 w 1903526"/>
              <a:gd name="connsiteY3" fmla="*/ 433097 h 433097"/>
              <a:gd name="connsiteX4" fmla="*/ 584199 w 1903526"/>
              <a:gd name="connsiteY4" fmla="*/ 5557 h 433097"/>
              <a:gd name="connsiteX0" fmla="*/ 584199 w 1613013"/>
              <a:gd name="connsiteY0" fmla="*/ 5557 h 433097"/>
              <a:gd name="connsiteX1" fmla="*/ 1613013 w 1613013"/>
              <a:gd name="connsiteY1" fmla="*/ 0 h 433097"/>
              <a:gd name="connsiteX2" fmla="*/ 257288 w 1613013"/>
              <a:gd name="connsiteY2" fmla="*/ 433097 h 433097"/>
              <a:gd name="connsiteX3" fmla="*/ 0 w 1613013"/>
              <a:gd name="connsiteY3" fmla="*/ 433097 h 433097"/>
              <a:gd name="connsiteX4" fmla="*/ 584199 w 1613013"/>
              <a:gd name="connsiteY4" fmla="*/ 5557 h 433097"/>
              <a:gd name="connsiteX0" fmla="*/ 584199 w 1613013"/>
              <a:gd name="connsiteY0" fmla="*/ 5557 h 437860"/>
              <a:gd name="connsiteX1" fmla="*/ 1613013 w 1613013"/>
              <a:gd name="connsiteY1" fmla="*/ 0 h 437860"/>
              <a:gd name="connsiteX2" fmla="*/ 257288 w 1613013"/>
              <a:gd name="connsiteY2" fmla="*/ 433097 h 437860"/>
              <a:gd name="connsiteX3" fmla="*/ 0 w 1613013"/>
              <a:gd name="connsiteY3" fmla="*/ 437860 h 437860"/>
              <a:gd name="connsiteX4" fmla="*/ 584199 w 1613013"/>
              <a:gd name="connsiteY4" fmla="*/ 5557 h 437860"/>
              <a:gd name="connsiteX0" fmla="*/ 584199 w 1613013"/>
              <a:gd name="connsiteY0" fmla="*/ 5557 h 442622"/>
              <a:gd name="connsiteX1" fmla="*/ 1613013 w 1613013"/>
              <a:gd name="connsiteY1" fmla="*/ 0 h 442622"/>
              <a:gd name="connsiteX2" fmla="*/ 247763 w 1613013"/>
              <a:gd name="connsiteY2" fmla="*/ 442622 h 442622"/>
              <a:gd name="connsiteX3" fmla="*/ 0 w 1613013"/>
              <a:gd name="connsiteY3" fmla="*/ 437860 h 442622"/>
              <a:gd name="connsiteX4" fmla="*/ 584199 w 1613013"/>
              <a:gd name="connsiteY4" fmla="*/ 5557 h 442622"/>
              <a:gd name="connsiteX0" fmla="*/ 584199 w 1617775"/>
              <a:gd name="connsiteY0" fmla="*/ 0 h 437065"/>
              <a:gd name="connsiteX1" fmla="*/ 1617775 w 1617775"/>
              <a:gd name="connsiteY1" fmla="*/ 18256 h 437065"/>
              <a:gd name="connsiteX2" fmla="*/ 247763 w 1617775"/>
              <a:gd name="connsiteY2" fmla="*/ 437065 h 437065"/>
              <a:gd name="connsiteX3" fmla="*/ 0 w 1617775"/>
              <a:gd name="connsiteY3" fmla="*/ 432303 h 437065"/>
              <a:gd name="connsiteX4" fmla="*/ 584199 w 1617775"/>
              <a:gd name="connsiteY4" fmla="*/ 0 h 437065"/>
              <a:gd name="connsiteX0" fmla="*/ 579437 w 1617775"/>
              <a:gd name="connsiteY0" fmla="*/ 794 h 418809"/>
              <a:gd name="connsiteX1" fmla="*/ 1617775 w 1617775"/>
              <a:gd name="connsiteY1" fmla="*/ 0 h 418809"/>
              <a:gd name="connsiteX2" fmla="*/ 247763 w 1617775"/>
              <a:gd name="connsiteY2" fmla="*/ 418809 h 418809"/>
              <a:gd name="connsiteX3" fmla="*/ 0 w 1617775"/>
              <a:gd name="connsiteY3" fmla="*/ 414047 h 418809"/>
              <a:gd name="connsiteX4" fmla="*/ 579437 w 1617775"/>
              <a:gd name="connsiteY4" fmla="*/ 794 h 41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7775" h="418809">
                <a:moveTo>
                  <a:pt x="579437" y="794"/>
                </a:moveTo>
                <a:lnTo>
                  <a:pt x="1617775" y="0"/>
                </a:lnTo>
                <a:lnTo>
                  <a:pt x="247763" y="418809"/>
                </a:lnTo>
                <a:lnTo>
                  <a:pt x="0" y="414047"/>
                </a:lnTo>
                <a:lnTo>
                  <a:pt x="579437" y="794"/>
                </a:lnTo>
                <a:close/>
              </a:path>
            </a:pathLst>
          </a:custGeom>
          <a:gradFill>
            <a:gsLst>
              <a:gs pos="0">
                <a:schemeClr val="bg1"/>
              </a:gs>
              <a:gs pos="100000">
                <a:srgbClr val="00CC00"/>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Picture 12"/>
          <p:cNvPicPr>
            <a:picLocks noChangeAspect="1"/>
          </p:cNvPicPr>
          <p:nvPr/>
        </p:nvPicPr>
        <p:blipFill>
          <a:blip r:embed="rId9"/>
          <a:stretch>
            <a:fillRect/>
          </a:stretch>
        </p:blipFill>
        <p:spPr>
          <a:xfrm>
            <a:off x="1835345" y="3359114"/>
            <a:ext cx="1257475" cy="1543265"/>
          </a:xfrm>
          <a:prstGeom prst="rect">
            <a:avLst/>
          </a:prstGeom>
        </p:spPr>
      </p:pic>
      <p:pic>
        <p:nvPicPr>
          <p:cNvPr id="14" name="Picture 13"/>
          <p:cNvPicPr>
            <a:picLocks noChangeAspect="1"/>
          </p:cNvPicPr>
          <p:nvPr/>
        </p:nvPicPr>
        <p:blipFill>
          <a:blip r:embed="rId10"/>
          <a:stretch>
            <a:fillRect/>
          </a:stretch>
        </p:blipFill>
        <p:spPr>
          <a:xfrm>
            <a:off x="5433845" y="3484643"/>
            <a:ext cx="1028844" cy="1505160"/>
          </a:xfrm>
          <a:prstGeom prst="rect">
            <a:avLst/>
          </a:prstGeom>
        </p:spPr>
      </p:pic>
      <p:grpSp>
        <p:nvGrpSpPr>
          <p:cNvPr id="32" name="Group 31"/>
          <p:cNvGrpSpPr/>
          <p:nvPr/>
        </p:nvGrpSpPr>
        <p:grpSpPr>
          <a:xfrm>
            <a:off x="8390238" y="398953"/>
            <a:ext cx="2730843" cy="3012397"/>
            <a:chOff x="8390238" y="137689"/>
            <a:chExt cx="2730843" cy="3012397"/>
          </a:xfrm>
        </p:grpSpPr>
        <p:sp>
          <p:nvSpPr>
            <p:cNvPr id="9" name="Rounded Rectangle 8"/>
            <p:cNvSpPr/>
            <p:nvPr/>
          </p:nvSpPr>
          <p:spPr>
            <a:xfrm>
              <a:off x="8390238" y="137689"/>
              <a:ext cx="2730843" cy="2928552"/>
            </a:xfrm>
            <a:prstGeom prst="roundRect">
              <a:avLst/>
            </a:prstGeom>
            <a:solidFill>
              <a:srgbClr val="F1F1F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Elbow Connector 14"/>
            <p:cNvCxnSpPr>
              <a:endCxn id="10" idx="0"/>
            </p:cNvCxnSpPr>
            <p:nvPr/>
          </p:nvCxnSpPr>
          <p:spPr>
            <a:xfrm>
              <a:off x="9087081" y="297619"/>
              <a:ext cx="668578" cy="437252"/>
            </a:xfrm>
            <a:prstGeom prst="bentConnector2">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9125659" y="734871"/>
              <a:ext cx="1260000" cy="504000"/>
            </a:xfrm>
            <a:prstGeom prst="roundRect">
              <a:avLst>
                <a:gd name="adj" fmla="val 15835"/>
              </a:avLst>
            </a:prstGeom>
            <a:solidFill>
              <a:srgbClr val="00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smtClean="0">
                  <a:solidFill>
                    <a:schemeClr val="bg1"/>
                  </a:solidFill>
                  <a:latin typeface="Trebuchet MS" panose="020B0603020202020204" pitchFamily="34" charset="0"/>
                </a:rPr>
                <a:t>Canal</a:t>
              </a:r>
            </a:p>
          </p:txBody>
        </p:sp>
        <p:sp>
          <p:nvSpPr>
            <p:cNvPr id="21" name="Rounded Rectangle 20"/>
            <p:cNvSpPr/>
            <p:nvPr/>
          </p:nvSpPr>
          <p:spPr>
            <a:xfrm>
              <a:off x="8909319" y="1769099"/>
              <a:ext cx="1692680" cy="797945"/>
            </a:xfrm>
            <a:prstGeom prst="roundRect">
              <a:avLst>
                <a:gd name="adj" fmla="val 15835"/>
              </a:avLst>
            </a:prstGeom>
            <a:solidFill>
              <a:srgbClr val="6F5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all" dirty="0" err="1" smtClean="0">
                  <a:solidFill>
                    <a:schemeClr val="bg1"/>
                  </a:solidFill>
                  <a:latin typeface="Trebuchet MS" panose="020B0603020202020204" pitchFamily="34" charset="0"/>
                </a:rPr>
                <a:t>amostrador</a:t>
              </a:r>
              <a:endParaRPr lang="pt-BR" sz="1400" b="1" cap="all" dirty="0">
                <a:solidFill>
                  <a:schemeClr val="bg1"/>
                </a:solidFill>
                <a:latin typeface="Trebuchet MS" panose="020B0603020202020204" pitchFamily="34" charset="0"/>
              </a:endParaRPr>
            </a:p>
          </p:txBody>
        </p:sp>
        <p:cxnSp>
          <p:nvCxnSpPr>
            <p:cNvPr id="25" name="Straight Arrow Connector 24"/>
            <p:cNvCxnSpPr>
              <a:stCxn id="10" idx="2"/>
              <a:endCxn id="21" idx="0"/>
            </p:cNvCxnSpPr>
            <p:nvPr/>
          </p:nvCxnSpPr>
          <p:spPr>
            <a:xfrm>
              <a:off x="9755659" y="1238871"/>
              <a:ext cx="0" cy="53022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p:cNvCxnSpPr>
            <p:nvPr/>
          </p:nvCxnSpPr>
          <p:spPr>
            <a:xfrm rot="5400000">
              <a:off x="9279593" y="2374532"/>
              <a:ext cx="283554" cy="668578"/>
            </a:xfrm>
            <a:prstGeom prst="bentConnector2">
              <a:avLst/>
            </a:prstGeom>
            <a:ln w="381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771330" y="2749976"/>
              <a:ext cx="669415" cy="400110"/>
            </a:xfrm>
            <a:prstGeom prst="rect">
              <a:avLst/>
            </a:prstGeom>
          </p:spPr>
          <p:txBody>
            <a:bodyPr wrap="none">
              <a:spAutoFit/>
            </a:bodyPr>
            <a:lstStyle/>
            <a:p>
              <a:pPr marR="5080" algn="ctr"/>
              <a:r>
                <a:rPr lang="en-US" sz="2000" spc="-15" dirty="0" smtClean="0">
                  <a:latin typeface="Lucida Sans Unicode"/>
                  <a:cs typeface="Lucida Sans Unicode"/>
                </a:rPr>
                <a:t>0, 1</a:t>
              </a:r>
            </a:p>
          </p:txBody>
        </p:sp>
      </p:grpSp>
      <p:sp>
        <p:nvSpPr>
          <p:cNvPr id="3" name="SMARTInkShape-1"/>
          <p:cNvSpPr/>
          <p:nvPr>
            <p:custDataLst>
              <p:tags r:id="rId1"/>
            </p:custDataLst>
          </p:nvPr>
        </p:nvSpPr>
        <p:spPr>
          <a:xfrm>
            <a:off x="2108314" y="3429000"/>
            <a:ext cx="171307" cy="19026"/>
          </a:xfrm>
          <a:custGeom>
            <a:avLst/>
            <a:gdLst/>
            <a:ahLst/>
            <a:cxnLst/>
            <a:rect l="0" t="0" r="0" b="0"/>
            <a:pathLst>
              <a:path w="171307" h="19026">
                <a:moveTo>
                  <a:pt x="101486" y="12700"/>
                </a:moveTo>
                <a:lnTo>
                  <a:pt x="101486" y="12700"/>
                </a:lnTo>
                <a:lnTo>
                  <a:pt x="131825" y="5958"/>
                </a:lnTo>
                <a:lnTo>
                  <a:pt x="148601" y="4530"/>
                </a:lnTo>
                <a:lnTo>
                  <a:pt x="171306" y="6349"/>
                </a:lnTo>
                <a:lnTo>
                  <a:pt x="167956" y="6350"/>
                </a:lnTo>
                <a:lnTo>
                  <a:pt x="166966" y="5644"/>
                </a:lnTo>
                <a:lnTo>
                  <a:pt x="166306" y="4469"/>
                </a:lnTo>
                <a:lnTo>
                  <a:pt x="165866" y="2979"/>
                </a:lnTo>
                <a:lnTo>
                  <a:pt x="164867" y="1986"/>
                </a:lnTo>
                <a:lnTo>
                  <a:pt x="161876" y="883"/>
                </a:lnTo>
                <a:lnTo>
                  <a:pt x="127349" y="7"/>
                </a:lnTo>
                <a:lnTo>
                  <a:pt x="88225" y="6467"/>
                </a:lnTo>
                <a:lnTo>
                  <a:pt x="49330" y="14155"/>
                </a:lnTo>
                <a:lnTo>
                  <a:pt x="18366" y="18764"/>
                </a:lnTo>
                <a:lnTo>
                  <a:pt x="4255" y="19025"/>
                </a:lnTo>
                <a:lnTo>
                  <a:pt x="2799" y="18328"/>
                </a:lnTo>
                <a:lnTo>
                  <a:pt x="1828" y="17157"/>
                </a:lnTo>
                <a:lnTo>
                  <a:pt x="270" y="13581"/>
                </a:lnTo>
                <a:lnTo>
                  <a:pt x="0" y="9590"/>
                </a:lnTo>
                <a:lnTo>
                  <a:pt x="1818" y="5909"/>
                </a:lnTo>
                <a:lnTo>
                  <a:pt x="623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SMARTInkShape-2"/>
          <p:cNvSpPr/>
          <p:nvPr>
            <p:custDataLst>
              <p:tags r:id="rId2"/>
            </p:custDataLst>
          </p:nvPr>
        </p:nvSpPr>
        <p:spPr>
          <a:xfrm>
            <a:off x="2089150" y="4337050"/>
            <a:ext cx="63501" cy="19051"/>
          </a:xfrm>
          <a:custGeom>
            <a:avLst/>
            <a:gdLst/>
            <a:ahLst/>
            <a:cxnLst/>
            <a:rect l="0" t="0" r="0" b="0"/>
            <a:pathLst>
              <a:path w="63501" h="19051">
                <a:moveTo>
                  <a:pt x="63500" y="19050"/>
                </a:moveTo>
                <a:lnTo>
                  <a:pt x="63500" y="19050"/>
                </a:lnTo>
                <a:lnTo>
                  <a:pt x="29790" y="12308"/>
                </a:lnTo>
                <a:lnTo>
                  <a:pt x="4712" y="6873"/>
                </a:lnTo>
                <a:lnTo>
                  <a:pt x="3141" y="5994"/>
                </a:lnTo>
                <a:lnTo>
                  <a:pt x="2094" y="4702"/>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SMARTInkShape-3"/>
          <p:cNvSpPr/>
          <p:nvPr>
            <p:custDataLst>
              <p:tags r:id="rId3"/>
            </p:custDataLst>
          </p:nvPr>
        </p:nvSpPr>
        <p:spPr>
          <a:xfrm>
            <a:off x="2228850" y="46736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SMARTInkShape-4"/>
          <p:cNvSpPr/>
          <p:nvPr>
            <p:custDataLst>
              <p:tags r:id="rId4"/>
            </p:custDataLst>
          </p:nvPr>
        </p:nvSpPr>
        <p:spPr>
          <a:xfrm>
            <a:off x="5597110" y="4864100"/>
            <a:ext cx="257589" cy="76201"/>
          </a:xfrm>
          <a:custGeom>
            <a:avLst/>
            <a:gdLst/>
            <a:ahLst/>
            <a:cxnLst/>
            <a:rect l="0" t="0" r="0" b="0"/>
            <a:pathLst>
              <a:path w="257589" h="76201">
                <a:moveTo>
                  <a:pt x="187740" y="76200"/>
                </a:moveTo>
                <a:lnTo>
                  <a:pt x="187740" y="76200"/>
                </a:lnTo>
                <a:lnTo>
                  <a:pt x="177627" y="42490"/>
                </a:lnTo>
                <a:lnTo>
                  <a:pt x="165137" y="24059"/>
                </a:lnTo>
                <a:lnTo>
                  <a:pt x="136733" y="4318"/>
                </a:lnTo>
                <a:lnTo>
                  <a:pt x="127549" y="1279"/>
                </a:lnTo>
                <a:lnTo>
                  <a:pt x="90730" y="6"/>
                </a:lnTo>
                <a:lnTo>
                  <a:pt x="64432" y="0"/>
                </a:lnTo>
                <a:lnTo>
                  <a:pt x="37622" y="6175"/>
                </a:lnTo>
                <a:lnTo>
                  <a:pt x="20530" y="6344"/>
                </a:lnTo>
                <a:lnTo>
                  <a:pt x="19117" y="7052"/>
                </a:lnTo>
                <a:lnTo>
                  <a:pt x="18175" y="8229"/>
                </a:lnTo>
                <a:lnTo>
                  <a:pt x="17547" y="9719"/>
                </a:lnTo>
                <a:lnTo>
                  <a:pt x="16423" y="10714"/>
                </a:lnTo>
                <a:lnTo>
                  <a:pt x="13291" y="11817"/>
                </a:lnTo>
                <a:lnTo>
                  <a:pt x="322" y="12694"/>
                </a:lnTo>
                <a:lnTo>
                  <a:pt x="0" y="13402"/>
                </a:lnTo>
                <a:lnTo>
                  <a:pt x="3537" y="18973"/>
                </a:lnTo>
                <a:lnTo>
                  <a:pt x="3574" y="15657"/>
                </a:lnTo>
                <a:lnTo>
                  <a:pt x="4285" y="14671"/>
                </a:lnTo>
                <a:lnTo>
                  <a:pt x="6956" y="13577"/>
                </a:lnTo>
                <a:lnTo>
                  <a:pt x="46328" y="12703"/>
                </a:lnTo>
                <a:lnTo>
                  <a:pt x="75032" y="13406"/>
                </a:lnTo>
                <a:lnTo>
                  <a:pt x="84652" y="17064"/>
                </a:lnTo>
                <a:lnTo>
                  <a:pt x="108809" y="22159"/>
                </a:lnTo>
                <a:lnTo>
                  <a:pt x="145148" y="36257"/>
                </a:lnTo>
                <a:lnTo>
                  <a:pt x="161009" y="39436"/>
                </a:lnTo>
                <a:lnTo>
                  <a:pt x="176528" y="42964"/>
                </a:lnTo>
                <a:lnTo>
                  <a:pt x="192649" y="45891"/>
                </a:lnTo>
                <a:lnTo>
                  <a:pt x="210739" y="49831"/>
                </a:lnTo>
                <a:lnTo>
                  <a:pt x="246894" y="50793"/>
                </a:lnTo>
                <a:lnTo>
                  <a:pt x="251190" y="52678"/>
                </a:lnTo>
                <a:lnTo>
                  <a:pt x="253324" y="54169"/>
                </a:lnTo>
                <a:lnTo>
                  <a:pt x="254039" y="54457"/>
                </a:lnTo>
                <a:lnTo>
                  <a:pt x="253812" y="53944"/>
                </a:lnTo>
                <a:lnTo>
                  <a:pt x="252955" y="52896"/>
                </a:lnTo>
                <a:lnTo>
                  <a:pt x="253089" y="52198"/>
                </a:lnTo>
                <a:lnTo>
                  <a:pt x="253883" y="51732"/>
                </a:lnTo>
                <a:lnTo>
                  <a:pt x="256858" y="50984"/>
                </a:lnTo>
                <a:lnTo>
                  <a:pt x="257265" y="52764"/>
                </a:lnTo>
                <a:lnTo>
                  <a:pt x="257446" y="54495"/>
                </a:lnTo>
                <a:lnTo>
                  <a:pt x="257588" y="50855"/>
                </a:lnTo>
                <a:lnTo>
                  <a:pt x="218812" y="50800"/>
                </a:lnTo>
                <a:lnTo>
                  <a:pt x="180786" y="50800"/>
                </a:lnTo>
                <a:lnTo>
                  <a:pt x="141268" y="50095"/>
                </a:lnTo>
                <a:lnTo>
                  <a:pt x="103748" y="44843"/>
                </a:lnTo>
                <a:lnTo>
                  <a:pt x="64088" y="44453"/>
                </a:lnTo>
                <a:lnTo>
                  <a:pt x="36612" y="44450"/>
                </a:lnTo>
                <a:lnTo>
                  <a:pt x="36188" y="45156"/>
                </a:lnTo>
                <a:lnTo>
                  <a:pt x="35373" y="50539"/>
                </a:lnTo>
                <a:lnTo>
                  <a:pt x="48040" y="508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SMARTInkShape-5"/>
          <p:cNvSpPr/>
          <p:nvPr>
            <p:custDataLst>
              <p:tags r:id="rId5"/>
            </p:custDataLst>
          </p:nvPr>
        </p:nvSpPr>
        <p:spPr>
          <a:xfrm>
            <a:off x="5672848" y="4014516"/>
            <a:ext cx="143473" cy="144726"/>
          </a:xfrm>
          <a:custGeom>
            <a:avLst/>
            <a:gdLst/>
            <a:ahLst/>
            <a:cxnLst/>
            <a:rect l="0" t="0" r="0" b="0"/>
            <a:pathLst>
              <a:path w="143473" h="144726">
                <a:moveTo>
                  <a:pt x="73902" y="36784"/>
                </a:moveTo>
                <a:lnTo>
                  <a:pt x="73902" y="36784"/>
                </a:lnTo>
                <a:lnTo>
                  <a:pt x="43563" y="46897"/>
                </a:lnTo>
                <a:lnTo>
                  <a:pt x="17684" y="54774"/>
                </a:lnTo>
                <a:lnTo>
                  <a:pt x="15256" y="56539"/>
                </a:lnTo>
                <a:lnTo>
                  <a:pt x="5219" y="67321"/>
                </a:lnTo>
                <a:lnTo>
                  <a:pt x="2689" y="67995"/>
                </a:lnTo>
                <a:lnTo>
                  <a:pt x="1027" y="68175"/>
                </a:lnTo>
                <a:lnTo>
                  <a:pt x="624" y="69706"/>
                </a:lnTo>
                <a:lnTo>
                  <a:pt x="2017" y="77897"/>
                </a:lnTo>
                <a:lnTo>
                  <a:pt x="90" y="82808"/>
                </a:lnTo>
                <a:lnTo>
                  <a:pt x="0" y="85105"/>
                </a:lnTo>
                <a:lnTo>
                  <a:pt x="9461" y="110843"/>
                </a:lnTo>
                <a:lnTo>
                  <a:pt x="21178" y="127348"/>
                </a:lnTo>
                <a:lnTo>
                  <a:pt x="25304" y="129952"/>
                </a:lnTo>
                <a:lnTo>
                  <a:pt x="33703" y="132328"/>
                </a:lnTo>
                <a:lnTo>
                  <a:pt x="50751" y="142123"/>
                </a:lnTo>
                <a:lnTo>
                  <a:pt x="60897" y="144505"/>
                </a:lnTo>
                <a:lnTo>
                  <a:pt x="84928" y="144725"/>
                </a:lnTo>
                <a:lnTo>
                  <a:pt x="91267" y="142848"/>
                </a:lnTo>
                <a:lnTo>
                  <a:pt x="96437" y="140368"/>
                </a:lnTo>
                <a:lnTo>
                  <a:pt x="128645" y="126851"/>
                </a:lnTo>
                <a:lnTo>
                  <a:pt x="133710" y="122659"/>
                </a:lnTo>
                <a:lnTo>
                  <a:pt x="134235" y="120139"/>
                </a:lnTo>
                <a:lnTo>
                  <a:pt x="133015" y="111264"/>
                </a:lnTo>
                <a:lnTo>
                  <a:pt x="133772" y="109720"/>
                </a:lnTo>
                <a:lnTo>
                  <a:pt x="134981" y="108692"/>
                </a:lnTo>
                <a:lnTo>
                  <a:pt x="136327" y="105667"/>
                </a:lnTo>
                <a:lnTo>
                  <a:pt x="136685" y="103873"/>
                </a:lnTo>
                <a:lnTo>
                  <a:pt x="141624" y="95218"/>
                </a:lnTo>
                <a:lnTo>
                  <a:pt x="143472" y="79984"/>
                </a:lnTo>
                <a:lnTo>
                  <a:pt x="141745" y="75269"/>
                </a:lnTo>
                <a:lnTo>
                  <a:pt x="139333" y="70822"/>
                </a:lnTo>
                <a:lnTo>
                  <a:pt x="137974" y="63646"/>
                </a:lnTo>
                <a:lnTo>
                  <a:pt x="137477" y="48257"/>
                </a:lnTo>
                <a:lnTo>
                  <a:pt x="135554" y="43530"/>
                </a:lnTo>
                <a:lnTo>
                  <a:pt x="133053" y="39077"/>
                </a:lnTo>
                <a:lnTo>
                  <a:pt x="131941" y="34745"/>
                </a:lnTo>
                <a:lnTo>
                  <a:pt x="127684" y="30469"/>
                </a:lnTo>
                <a:lnTo>
                  <a:pt x="97089" y="7857"/>
                </a:lnTo>
                <a:lnTo>
                  <a:pt x="87001" y="5592"/>
                </a:lnTo>
                <a:lnTo>
                  <a:pt x="48808" y="57"/>
                </a:lnTo>
                <a:lnTo>
                  <a:pt x="40877" y="0"/>
                </a:lnTo>
                <a:lnTo>
                  <a:pt x="35000" y="2326"/>
                </a:lnTo>
                <a:lnTo>
                  <a:pt x="28155" y="1949"/>
                </a:lnTo>
                <a:lnTo>
                  <a:pt x="24354" y="861"/>
                </a:lnTo>
                <a:lnTo>
                  <a:pt x="22525" y="1547"/>
                </a:lnTo>
                <a:lnTo>
                  <a:pt x="22012" y="3415"/>
                </a:lnTo>
                <a:lnTo>
                  <a:pt x="22376" y="6071"/>
                </a:lnTo>
                <a:lnTo>
                  <a:pt x="20898" y="10904"/>
                </a:lnTo>
                <a:lnTo>
                  <a:pt x="19515" y="13181"/>
                </a:lnTo>
                <a:lnTo>
                  <a:pt x="17888" y="14699"/>
                </a:lnTo>
                <a:lnTo>
                  <a:pt x="8156" y="20706"/>
                </a:lnTo>
                <a:lnTo>
                  <a:pt x="5876" y="24463"/>
                </a:lnTo>
                <a:lnTo>
                  <a:pt x="4293" y="30353"/>
                </a:lnTo>
                <a:lnTo>
                  <a:pt x="4055" y="48253"/>
                </a:lnTo>
                <a:lnTo>
                  <a:pt x="7425" y="52491"/>
                </a:lnTo>
                <a:lnTo>
                  <a:pt x="26821" y="65764"/>
                </a:lnTo>
                <a:lnTo>
                  <a:pt x="33533" y="67713"/>
                </a:lnTo>
                <a:lnTo>
                  <a:pt x="37851" y="68169"/>
                </a:lnTo>
                <a:lnTo>
                  <a:pt x="42122" y="70253"/>
                </a:lnTo>
                <a:lnTo>
                  <a:pt x="44249" y="71797"/>
                </a:lnTo>
                <a:lnTo>
                  <a:pt x="61202" y="748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199207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199" y="687600"/>
            <a:ext cx="11389801" cy="1325563"/>
          </a:xfrm>
        </p:spPr>
        <p:txBody>
          <a:bodyPr/>
          <a:lstStyle/>
          <a:p>
            <a:r>
              <a:rPr lang="pt-BR" sz="5000" dirty="0" smtClean="0">
                <a:latin typeface="Arial" panose="020B0604020202020204" pitchFamily="34" charset="0"/>
                <a:cs typeface="Arial" panose="020B0604020202020204" pitchFamily="34" charset="0"/>
              </a:rPr>
              <a:t>interferência intersimbólica</a:t>
            </a:r>
            <a:endParaRPr lang="pt-BR" sz="5000" dirty="0">
              <a:solidFill>
                <a:srgbClr val="C00000"/>
              </a:solidFill>
              <a:latin typeface="Arial" panose="020B0604020202020204" pitchFamily="34" charset="0"/>
              <a:cs typeface="Arial" panose="020B0604020202020204" pitchFamily="34" charset="0"/>
            </a:endParaRPr>
          </a:p>
        </p:txBody>
      </p:sp>
      <p:sp>
        <p:nvSpPr>
          <p:cNvPr id="13" name="object 6"/>
          <p:cNvSpPr/>
          <p:nvPr/>
        </p:nvSpPr>
        <p:spPr>
          <a:xfrm>
            <a:off x="8433563" y="2051565"/>
            <a:ext cx="1981200" cy="870585"/>
          </a:xfrm>
          <a:custGeom>
            <a:avLst/>
            <a:gdLst/>
            <a:ahLst/>
            <a:cxnLst/>
            <a:rect l="l" t="t" r="r" b="b"/>
            <a:pathLst>
              <a:path w="1981200" h="870585">
                <a:moveTo>
                  <a:pt x="1836166" y="0"/>
                </a:moveTo>
                <a:lnTo>
                  <a:pt x="145034" y="0"/>
                </a:lnTo>
                <a:lnTo>
                  <a:pt x="99177" y="7390"/>
                </a:lnTo>
                <a:lnTo>
                  <a:pt x="59362" y="27972"/>
                </a:lnTo>
                <a:lnTo>
                  <a:pt x="27972" y="59362"/>
                </a:lnTo>
                <a:lnTo>
                  <a:pt x="7390" y="99177"/>
                </a:lnTo>
                <a:lnTo>
                  <a:pt x="0" y="145034"/>
                </a:lnTo>
                <a:lnTo>
                  <a:pt x="0" y="725170"/>
                </a:lnTo>
                <a:lnTo>
                  <a:pt x="7390" y="771026"/>
                </a:lnTo>
                <a:lnTo>
                  <a:pt x="27972" y="810841"/>
                </a:lnTo>
                <a:lnTo>
                  <a:pt x="59362" y="842231"/>
                </a:lnTo>
                <a:lnTo>
                  <a:pt x="99177" y="862813"/>
                </a:lnTo>
                <a:lnTo>
                  <a:pt x="145034" y="870204"/>
                </a:lnTo>
                <a:lnTo>
                  <a:pt x="1836166" y="870204"/>
                </a:lnTo>
                <a:lnTo>
                  <a:pt x="1882022" y="862813"/>
                </a:lnTo>
                <a:lnTo>
                  <a:pt x="1921837" y="842231"/>
                </a:lnTo>
                <a:lnTo>
                  <a:pt x="1953227" y="810841"/>
                </a:lnTo>
                <a:lnTo>
                  <a:pt x="1973809" y="771026"/>
                </a:lnTo>
                <a:lnTo>
                  <a:pt x="1981200" y="725170"/>
                </a:lnTo>
                <a:lnTo>
                  <a:pt x="1981200" y="145034"/>
                </a:lnTo>
                <a:lnTo>
                  <a:pt x="1973809" y="99177"/>
                </a:lnTo>
                <a:lnTo>
                  <a:pt x="1953227" y="59362"/>
                </a:lnTo>
                <a:lnTo>
                  <a:pt x="1921837" y="27972"/>
                </a:lnTo>
                <a:lnTo>
                  <a:pt x="1882022" y="7390"/>
                </a:lnTo>
                <a:lnTo>
                  <a:pt x="1836166" y="0"/>
                </a:lnTo>
                <a:close/>
              </a:path>
            </a:pathLst>
          </a:custGeom>
          <a:solidFill>
            <a:srgbClr val="F1F1F1"/>
          </a:solidFill>
        </p:spPr>
        <p:txBody>
          <a:bodyPr wrap="square" lIns="0" tIns="0" rIns="0" bIns="0" rtlCol="0"/>
          <a:lstStyle/>
          <a:p>
            <a:endParaRPr/>
          </a:p>
        </p:txBody>
      </p:sp>
      <p:pic>
        <p:nvPicPr>
          <p:cNvPr id="21" name="Content Placeholder 20"/>
          <p:cNvPicPr>
            <a:picLocks noGrp="1" noChangeAspect="1"/>
          </p:cNvPicPr>
          <p:nvPr>
            <p:ph idx="1"/>
          </p:nvPr>
        </p:nvPicPr>
        <p:blipFill>
          <a:blip r:embed="rId10" cstate="print"/>
          <a:stretch>
            <a:fillRect/>
          </a:stretch>
        </p:blipFill>
        <p:spPr>
          <a:xfrm>
            <a:off x="648118" y="2325911"/>
            <a:ext cx="9315352" cy="3770086"/>
          </a:xfrm>
          <a:prstGeom prst="rect">
            <a:avLst/>
          </a:prstGeom>
        </p:spPr>
      </p:pic>
      <p:sp>
        <p:nvSpPr>
          <p:cNvPr id="14" name="object 7"/>
          <p:cNvSpPr/>
          <p:nvPr/>
        </p:nvSpPr>
        <p:spPr>
          <a:xfrm>
            <a:off x="8433563" y="2051565"/>
            <a:ext cx="1981200" cy="870585"/>
          </a:xfrm>
          <a:custGeom>
            <a:avLst/>
            <a:gdLst/>
            <a:ahLst/>
            <a:cxnLst/>
            <a:rect l="l" t="t" r="r" b="b"/>
            <a:pathLst>
              <a:path w="1981200" h="870585">
                <a:moveTo>
                  <a:pt x="0" y="145034"/>
                </a:moveTo>
                <a:lnTo>
                  <a:pt x="7390" y="99177"/>
                </a:lnTo>
                <a:lnTo>
                  <a:pt x="27972" y="59362"/>
                </a:lnTo>
                <a:lnTo>
                  <a:pt x="59362" y="27972"/>
                </a:lnTo>
                <a:lnTo>
                  <a:pt x="99177" y="7390"/>
                </a:lnTo>
                <a:lnTo>
                  <a:pt x="145034" y="0"/>
                </a:lnTo>
                <a:lnTo>
                  <a:pt x="1836166" y="0"/>
                </a:lnTo>
                <a:lnTo>
                  <a:pt x="1882022" y="7390"/>
                </a:lnTo>
                <a:lnTo>
                  <a:pt x="1921837" y="27972"/>
                </a:lnTo>
                <a:lnTo>
                  <a:pt x="1953227" y="59362"/>
                </a:lnTo>
                <a:lnTo>
                  <a:pt x="1973809" y="99177"/>
                </a:lnTo>
                <a:lnTo>
                  <a:pt x="1981200" y="145034"/>
                </a:lnTo>
                <a:lnTo>
                  <a:pt x="1981200" y="725170"/>
                </a:lnTo>
                <a:lnTo>
                  <a:pt x="1973809" y="771026"/>
                </a:lnTo>
                <a:lnTo>
                  <a:pt x="1953227" y="810841"/>
                </a:lnTo>
                <a:lnTo>
                  <a:pt x="1921837" y="842231"/>
                </a:lnTo>
                <a:lnTo>
                  <a:pt x="1882022" y="862813"/>
                </a:lnTo>
                <a:lnTo>
                  <a:pt x="1836166" y="870204"/>
                </a:lnTo>
                <a:lnTo>
                  <a:pt x="145034" y="870204"/>
                </a:lnTo>
                <a:lnTo>
                  <a:pt x="99177" y="862813"/>
                </a:lnTo>
                <a:lnTo>
                  <a:pt x="59362" y="842231"/>
                </a:lnTo>
                <a:lnTo>
                  <a:pt x="27972" y="810841"/>
                </a:lnTo>
                <a:lnTo>
                  <a:pt x="7390" y="771026"/>
                </a:lnTo>
                <a:lnTo>
                  <a:pt x="0" y="725170"/>
                </a:lnTo>
                <a:lnTo>
                  <a:pt x="0" y="145034"/>
                </a:lnTo>
                <a:close/>
              </a:path>
            </a:pathLst>
          </a:custGeom>
          <a:ln w="25908">
            <a:solidFill>
              <a:srgbClr val="385D89"/>
            </a:solidFill>
          </a:ln>
        </p:spPr>
        <p:txBody>
          <a:bodyPr wrap="square" lIns="0" tIns="0" rIns="0" bIns="0" rtlCol="0"/>
          <a:lstStyle/>
          <a:p>
            <a:endParaRPr/>
          </a:p>
        </p:txBody>
      </p:sp>
      <p:sp>
        <p:nvSpPr>
          <p:cNvPr id="15" name="object 294"/>
          <p:cNvSpPr txBox="1"/>
          <p:nvPr/>
        </p:nvSpPr>
        <p:spPr>
          <a:xfrm>
            <a:off x="8662481" y="2166257"/>
            <a:ext cx="1523365" cy="641201"/>
          </a:xfrm>
          <a:prstGeom prst="rect">
            <a:avLst/>
          </a:prstGeom>
        </p:spPr>
        <p:txBody>
          <a:bodyPr vert="horz" wrap="square" lIns="0" tIns="12700" rIns="0" bIns="0" rtlCol="0">
            <a:spAutoFit/>
          </a:bodyPr>
          <a:lstStyle/>
          <a:p>
            <a:pPr marL="12700" marR="5080">
              <a:lnSpc>
                <a:spcPct val="100000"/>
              </a:lnSpc>
              <a:spcBef>
                <a:spcPts val="100"/>
              </a:spcBef>
            </a:pPr>
            <a:r>
              <a:rPr lang="pt-BR" sz="2000" b="1" spc="-5" dirty="0" smtClean="0">
                <a:solidFill>
                  <a:srgbClr val="000099"/>
                </a:solidFill>
                <a:latin typeface="Source Sans Pro Semibold" panose="020B0603030403020204" pitchFamily="34" charset="0"/>
                <a:ea typeface="Source Sans Pro Semibold" panose="020B0603030403020204" pitchFamily="34" charset="0"/>
                <a:cs typeface="Verdana"/>
              </a:rPr>
              <a:t>— entrada</a:t>
            </a:r>
          </a:p>
          <a:p>
            <a:pPr marL="12700" marR="5080">
              <a:lnSpc>
                <a:spcPct val="100000"/>
              </a:lnSpc>
              <a:spcBef>
                <a:spcPts val="100"/>
              </a:spcBef>
            </a:pPr>
            <a:r>
              <a:rPr lang="pt-BR" sz="2000" b="1" spc="-5" dirty="0" smtClean="0">
                <a:latin typeface="Source Sans Pro Semibold" panose="020B0603030403020204" pitchFamily="34" charset="0"/>
                <a:ea typeface="Source Sans Pro Semibold" panose="020B0603030403020204" pitchFamily="34" charset="0"/>
                <a:cs typeface="Verdana"/>
              </a:rPr>
              <a:t>— saída</a:t>
            </a:r>
          </a:p>
        </p:txBody>
      </p:sp>
      <p:sp>
        <p:nvSpPr>
          <p:cNvPr id="12" name="object 5"/>
          <p:cNvSpPr/>
          <p:nvPr/>
        </p:nvSpPr>
        <p:spPr>
          <a:xfrm>
            <a:off x="8394701" y="2012704"/>
            <a:ext cx="2113788" cy="1002791"/>
          </a:xfrm>
          <a:prstGeom prst="rect">
            <a:avLst/>
          </a:prstGeom>
          <a:blipFill>
            <a:blip r:embed="rId11"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 name="SMARTInkShape-6"/>
          <p:cNvSpPr/>
          <p:nvPr>
            <p:custDataLst>
              <p:tags r:id="rId1"/>
            </p:custDataLst>
          </p:nvPr>
        </p:nvSpPr>
        <p:spPr>
          <a:xfrm>
            <a:off x="1263650" y="3587750"/>
            <a:ext cx="190501" cy="19020"/>
          </a:xfrm>
          <a:custGeom>
            <a:avLst/>
            <a:gdLst/>
            <a:ahLst/>
            <a:cxnLst/>
            <a:rect l="0" t="0" r="0" b="0"/>
            <a:pathLst>
              <a:path w="190501" h="19020">
                <a:moveTo>
                  <a:pt x="0" y="0"/>
                </a:moveTo>
                <a:lnTo>
                  <a:pt x="0" y="0"/>
                </a:lnTo>
                <a:lnTo>
                  <a:pt x="33710" y="10113"/>
                </a:lnTo>
                <a:lnTo>
                  <a:pt x="73094" y="18265"/>
                </a:lnTo>
                <a:lnTo>
                  <a:pt x="109793" y="19019"/>
                </a:lnTo>
                <a:lnTo>
                  <a:pt x="120764" y="18331"/>
                </a:lnTo>
                <a:lnTo>
                  <a:pt x="157309" y="13091"/>
                </a:lnTo>
                <a:lnTo>
                  <a:pt x="19050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6" name="SMARTInkShape-Group11"/>
          <p:cNvGrpSpPr/>
          <p:nvPr/>
        </p:nvGrpSpPr>
        <p:grpSpPr>
          <a:xfrm>
            <a:off x="1282700" y="4248150"/>
            <a:ext cx="165101" cy="755635"/>
            <a:chOff x="1282700" y="4248150"/>
            <a:chExt cx="165101" cy="755635"/>
          </a:xfrm>
        </p:grpSpPr>
        <p:sp>
          <p:nvSpPr>
            <p:cNvPr id="4" name="SMARTInkShape-7"/>
            <p:cNvSpPr/>
            <p:nvPr>
              <p:custDataLst>
                <p:tags r:id="rId6"/>
              </p:custDataLst>
            </p:nvPr>
          </p:nvSpPr>
          <p:spPr>
            <a:xfrm>
              <a:off x="1289456" y="4438650"/>
              <a:ext cx="158345" cy="565135"/>
            </a:xfrm>
            <a:custGeom>
              <a:avLst/>
              <a:gdLst/>
              <a:ahLst/>
              <a:cxnLst/>
              <a:rect l="0" t="0" r="0" b="0"/>
              <a:pathLst>
                <a:path w="158345" h="565135">
                  <a:moveTo>
                    <a:pt x="18644" y="0"/>
                  </a:moveTo>
                  <a:lnTo>
                    <a:pt x="18644" y="0"/>
                  </a:lnTo>
                  <a:lnTo>
                    <a:pt x="15273" y="33710"/>
                  </a:lnTo>
                  <a:lnTo>
                    <a:pt x="8519" y="68460"/>
                  </a:lnTo>
                  <a:lnTo>
                    <a:pt x="5464" y="107828"/>
                  </a:lnTo>
                  <a:lnTo>
                    <a:pt x="0" y="146749"/>
                  </a:lnTo>
                  <a:lnTo>
                    <a:pt x="315" y="168407"/>
                  </a:lnTo>
                  <a:lnTo>
                    <a:pt x="1486" y="195527"/>
                  </a:lnTo>
                  <a:lnTo>
                    <a:pt x="2972" y="229834"/>
                  </a:lnTo>
                  <a:lnTo>
                    <a:pt x="4668" y="256234"/>
                  </a:lnTo>
                  <a:lnTo>
                    <a:pt x="8434" y="294974"/>
                  </a:lnTo>
                  <a:lnTo>
                    <a:pt x="11150" y="329875"/>
                  </a:lnTo>
                  <a:lnTo>
                    <a:pt x="12227" y="356582"/>
                  </a:lnTo>
                  <a:lnTo>
                    <a:pt x="12264" y="389198"/>
                  </a:lnTo>
                  <a:lnTo>
                    <a:pt x="12285" y="424822"/>
                  </a:lnTo>
                  <a:lnTo>
                    <a:pt x="10411" y="457605"/>
                  </a:lnTo>
                  <a:lnTo>
                    <a:pt x="6022" y="496321"/>
                  </a:lnTo>
                  <a:lnTo>
                    <a:pt x="5944" y="535492"/>
                  </a:lnTo>
                  <a:lnTo>
                    <a:pt x="5944" y="541859"/>
                  </a:lnTo>
                  <a:lnTo>
                    <a:pt x="7826" y="546097"/>
                  </a:lnTo>
                  <a:lnTo>
                    <a:pt x="9315" y="548215"/>
                  </a:lnTo>
                  <a:lnTo>
                    <a:pt x="9602" y="551037"/>
                  </a:lnTo>
                  <a:lnTo>
                    <a:pt x="6128" y="564517"/>
                  </a:lnTo>
                  <a:lnTo>
                    <a:pt x="7907" y="564869"/>
                  </a:lnTo>
                  <a:lnTo>
                    <a:pt x="20876" y="565134"/>
                  </a:lnTo>
                  <a:lnTo>
                    <a:pt x="57187" y="553889"/>
                  </a:lnTo>
                  <a:lnTo>
                    <a:pt x="96737" y="550606"/>
                  </a:lnTo>
                  <a:lnTo>
                    <a:pt x="136034" y="537526"/>
                  </a:lnTo>
                  <a:lnTo>
                    <a:pt x="158344" y="533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SMARTInkShape-8"/>
            <p:cNvSpPr/>
            <p:nvPr>
              <p:custDataLst>
                <p:tags r:id="rId7"/>
              </p:custDataLst>
            </p:nvPr>
          </p:nvSpPr>
          <p:spPr>
            <a:xfrm>
              <a:off x="1282700" y="4248150"/>
              <a:ext cx="152401" cy="12701"/>
            </a:xfrm>
            <a:custGeom>
              <a:avLst/>
              <a:gdLst/>
              <a:ahLst/>
              <a:cxnLst/>
              <a:rect l="0" t="0" r="0" b="0"/>
              <a:pathLst>
                <a:path w="152401" h="12701">
                  <a:moveTo>
                    <a:pt x="0" y="0"/>
                  </a:moveTo>
                  <a:lnTo>
                    <a:pt x="0" y="0"/>
                  </a:lnTo>
                  <a:lnTo>
                    <a:pt x="30339" y="6742"/>
                  </a:lnTo>
                  <a:lnTo>
                    <a:pt x="67006" y="12177"/>
                  </a:lnTo>
                  <a:lnTo>
                    <a:pt x="91562" y="11963"/>
                  </a:lnTo>
                  <a:lnTo>
                    <a:pt x="112255" y="7229"/>
                  </a:lnTo>
                  <a:lnTo>
                    <a:pt x="140812" y="7229"/>
                  </a:lnTo>
                  <a:lnTo>
                    <a:pt x="144675" y="8348"/>
                  </a:lnTo>
                  <a:lnTo>
                    <a:pt x="15240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7" name="SMARTInkShape-9"/>
          <p:cNvSpPr/>
          <p:nvPr>
            <p:custDataLst>
              <p:tags r:id="rId2"/>
            </p:custDataLst>
          </p:nvPr>
        </p:nvSpPr>
        <p:spPr>
          <a:xfrm>
            <a:off x="3048000" y="3302000"/>
            <a:ext cx="95251" cy="69851"/>
          </a:xfrm>
          <a:custGeom>
            <a:avLst/>
            <a:gdLst/>
            <a:ahLst/>
            <a:cxnLst/>
            <a:rect l="0" t="0" r="0" b="0"/>
            <a:pathLst>
              <a:path w="95251" h="69851">
                <a:moveTo>
                  <a:pt x="95250" y="0"/>
                </a:moveTo>
                <a:lnTo>
                  <a:pt x="95250" y="0"/>
                </a:lnTo>
                <a:lnTo>
                  <a:pt x="59633" y="22526"/>
                </a:lnTo>
                <a:lnTo>
                  <a:pt x="40681" y="34815"/>
                </a:lnTo>
                <a:lnTo>
                  <a:pt x="35014" y="37345"/>
                </a:lnTo>
                <a:lnTo>
                  <a:pt x="27857" y="42032"/>
                </a:lnTo>
                <a:lnTo>
                  <a:pt x="21267" y="44439"/>
                </a:lnTo>
                <a:lnTo>
                  <a:pt x="3273" y="60234"/>
                </a:lnTo>
                <a:lnTo>
                  <a:pt x="1455" y="63930"/>
                </a:lnTo>
                <a:lnTo>
                  <a:pt x="0" y="69847"/>
                </a:lnTo>
                <a:lnTo>
                  <a:pt x="0" y="698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SMARTInkShape-10"/>
          <p:cNvSpPr/>
          <p:nvPr>
            <p:custDataLst>
              <p:tags r:id="rId3"/>
            </p:custDataLst>
          </p:nvPr>
        </p:nvSpPr>
        <p:spPr>
          <a:xfrm>
            <a:off x="3117850" y="37973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SMARTInkShape-11"/>
          <p:cNvSpPr/>
          <p:nvPr>
            <p:custDataLst>
              <p:tags r:id="rId4"/>
            </p:custDataLst>
          </p:nvPr>
        </p:nvSpPr>
        <p:spPr>
          <a:xfrm>
            <a:off x="3378200" y="3492500"/>
            <a:ext cx="393701" cy="38101"/>
          </a:xfrm>
          <a:custGeom>
            <a:avLst/>
            <a:gdLst/>
            <a:ahLst/>
            <a:cxnLst/>
            <a:rect l="0" t="0" r="0" b="0"/>
            <a:pathLst>
              <a:path w="393701" h="38101">
                <a:moveTo>
                  <a:pt x="0" y="0"/>
                </a:moveTo>
                <a:lnTo>
                  <a:pt x="0" y="0"/>
                </a:lnTo>
                <a:lnTo>
                  <a:pt x="33710" y="3371"/>
                </a:lnTo>
                <a:lnTo>
                  <a:pt x="71511" y="2813"/>
                </a:lnTo>
                <a:lnTo>
                  <a:pt x="83042" y="5302"/>
                </a:lnTo>
                <a:lnTo>
                  <a:pt x="120663" y="6323"/>
                </a:lnTo>
                <a:lnTo>
                  <a:pt x="154517" y="7055"/>
                </a:lnTo>
                <a:lnTo>
                  <a:pt x="179917" y="12111"/>
                </a:lnTo>
                <a:lnTo>
                  <a:pt x="218017" y="12685"/>
                </a:lnTo>
                <a:lnTo>
                  <a:pt x="255744" y="12700"/>
                </a:lnTo>
                <a:lnTo>
                  <a:pt x="294072" y="12700"/>
                </a:lnTo>
                <a:lnTo>
                  <a:pt x="309162" y="13406"/>
                </a:lnTo>
                <a:lnTo>
                  <a:pt x="327444" y="18462"/>
                </a:lnTo>
                <a:lnTo>
                  <a:pt x="358599" y="19050"/>
                </a:lnTo>
                <a:lnTo>
                  <a:pt x="359716" y="18344"/>
                </a:lnTo>
                <a:lnTo>
                  <a:pt x="360461" y="17169"/>
                </a:lnTo>
                <a:lnTo>
                  <a:pt x="360957" y="15679"/>
                </a:lnTo>
                <a:lnTo>
                  <a:pt x="361994" y="14686"/>
                </a:lnTo>
                <a:lnTo>
                  <a:pt x="365027" y="13583"/>
                </a:lnTo>
                <a:lnTo>
                  <a:pt x="373480" y="12778"/>
                </a:lnTo>
                <a:lnTo>
                  <a:pt x="377674" y="16094"/>
                </a:lnTo>
                <a:lnTo>
                  <a:pt x="378782" y="16373"/>
                </a:lnTo>
                <a:lnTo>
                  <a:pt x="379522" y="15855"/>
                </a:lnTo>
                <a:lnTo>
                  <a:pt x="380014" y="14803"/>
                </a:lnTo>
                <a:lnTo>
                  <a:pt x="380343" y="14808"/>
                </a:lnTo>
                <a:lnTo>
                  <a:pt x="380974" y="18843"/>
                </a:lnTo>
                <a:lnTo>
                  <a:pt x="386465" y="19032"/>
                </a:lnTo>
                <a:lnTo>
                  <a:pt x="386761" y="19744"/>
                </a:lnTo>
                <a:lnTo>
                  <a:pt x="387088" y="22416"/>
                </a:lnTo>
                <a:lnTo>
                  <a:pt x="387881" y="23410"/>
                </a:lnTo>
                <a:lnTo>
                  <a:pt x="390644" y="24516"/>
                </a:lnTo>
                <a:lnTo>
                  <a:pt x="391663" y="25516"/>
                </a:lnTo>
                <a:lnTo>
                  <a:pt x="393677" y="31666"/>
                </a:lnTo>
                <a:lnTo>
                  <a:pt x="393700" y="38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SMARTInkShape-12"/>
          <p:cNvSpPr/>
          <p:nvPr>
            <p:custDataLst>
              <p:tags r:id="rId5"/>
            </p:custDataLst>
          </p:nvPr>
        </p:nvSpPr>
        <p:spPr>
          <a:xfrm>
            <a:off x="3346450" y="3962400"/>
            <a:ext cx="495301" cy="222171"/>
          </a:xfrm>
          <a:custGeom>
            <a:avLst/>
            <a:gdLst/>
            <a:ahLst/>
            <a:cxnLst/>
            <a:rect l="0" t="0" r="0" b="0"/>
            <a:pathLst>
              <a:path w="495301" h="222171">
                <a:moveTo>
                  <a:pt x="0" y="0"/>
                </a:moveTo>
                <a:lnTo>
                  <a:pt x="0" y="0"/>
                </a:lnTo>
                <a:lnTo>
                  <a:pt x="35618" y="31254"/>
                </a:lnTo>
                <a:lnTo>
                  <a:pt x="50457" y="45400"/>
                </a:lnTo>
                <a:lnTo>
                  <a:pt x="84670" y="84663"/>
                </a:lnTo>
                <a:lnTo>
                  <a:pt x="116994" y="116289"/>
                </a:lnTo>
                <a:lnTo>
                  <a:pt x="144010" y="132073"/>
                </a:lnTo>
                <a:lnTo>
                  <a:pt x="175578" y="157420"/>
                </a:lnTo>
                <a:lnTo>
                  <a:pt x="194263" y="169503"/>
                </a:lnTo>
                <a:lnTo>
                  <a:pt x="198758" y="173643"/>
                </a:lnTo>
                <a:lnTo>
                  <a:pt x="204989" y="175952"/>
                </a:lnTo>
                <a:lnTo>
                  <a:pt x="211756" y="177685"/>
                </a:lnTo>
                <a:lnTo>
                  <a:pt x="221850" y="184546"/>
                </a:lnTo>
                <a:lnTo>
                  <a:pt x="231244" y="190676"/>
                </a:lnTo>
                <a:lnTo>
                  <a:pt x="270097" y="210081"/>
                </a:lnTo>
                <a:lnTo>
                  <a:pt x="286257" y="215390"/>
                </a:lnTo>
                <a:lnTo>
                  <a:pt x="288205" y="215560"/>
                </a:lnTo>
                <a:lnTo>
                  <a:pt x="292250" y="217631"/>
                </a:lnTo>
                <a:lnTo>
                  <a:pt x="294317" y="219170"/>
                </a:lnTo>
                <a:lnTo>
                  <a:pt x="300376" y="220881"/>
                </a:lnTo>
                <a:lnTo>
                  <a:pt x="319358" y="222170"/>
                </a:lnTo>
                <a:lnTo>
                  <a:pt x="323735" y="220333"/>
                </a:lnTo>
                <a:lnTo>
                  <a:pt x="328032" y="217870"/>
                </a:lnTo>
                <a:lnTo>
                  <a:pt x="336415" y="216073"/>
                </a:lnTo>
                <a:lnTo>
                  <a:pt x="366975" y="215901"/>
                </a:lnTo>
                <a:lnTo>
                  <a:pt x="375033" y="210875"/>
                </a:lnTo>
                <a:lnTo>
                  <a:pt x="404285" y="208849"/>
                </a:lnTo>
                <a:lnTo>
                  <a:pt x="412750" y="204526"/>
                </a:lnTo>
                <a:lnTo>
                  <a:pt x="429684" y="202546"/>
                </a:lnTo>
                <a:lnTo>
                  <a:pt x="438150" y="198184"/>
                </a:lnTo>
                <a:lnTo>
                  <a:pt x="452967" y="196928"/>
                </a:lnTo>
                <a:lnTo>
                  <a:pt x="454378" y="196197"/>
                </a:lnTo>
                <a:lnTo>
                  <a:pt x="455319" y="195003"/>
                </a:lnTo>
                <a:lnTo>
                  <a:pt x="455946" y="193503"/>
                </a:lnTo>
                <a:lnTo>
                  <a:pt x="457069" y="192502"/>
                </a:lnTo>
                <a:lnTo>
                  <a:pt x="460200" y="191390"/>
                </a:lnTo>
                <a:lnTo>
                  <a:pt x="461316" y="191799"/>
                </a:lnTo>
                <a:lnTo>
                  <a:pt x="462061" y="192777"/>
                </a:lnTo>
                <a:lnTo>
                  <a:pt x="462557" y="194135"/>
                </a:lnTo>
                <a:lnTo>
                  <a:pt x="463594" y="195040"/>
                </a:lnTo>
                <a:lnTo>
                  <a:pt x="466627" y="196045"/>
                </a:lnTo>
                <a:lnTo>
                  <a:pt x="495300" y="196850"/>
                </a:lnTo>
                <a:lnTo>
                  <a:pt x="495300" y="202317"/>
                </a:lnTo>
                <a:lnTo>
                  <a:pt x="494595" y="202611"/>
                </a:lnTo>
                <a:lnTo>
                  <a:pt x="491929" y="202938"/>
                </a:lnTo>
                <a:lnTo>
                  <a:pt x="488393" y="201202"/>
                </a:lnTo>
                <a:lnTo>
                  <a:pt x="482600" y="1968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3258145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Diagrama de olho</a:t>
            </a:r>
            <a:endParaRPr lang="pt-BR" dirty="0">
              <a:latin typeface="Arial" panose="020B0604020202020204" pitchFamily="34" charset="0"/>
              <a:cs typeface="Arial" panose="020B0604020202020204" pitchFamily="34" charset="0"/>
            </a:endParaRPr>
          </a:p>
        </p:txBody>
      </p:sp>
      <p:pic>
        <p:nvPicPr>
          <p:cNvPr id="58" name="Content Placeholder 57"/>
          <p:cNvPicPr>
            <a:picLocks noGrp="1" noChangeAspect="1"/>
          </p:cNvPicPr>
          <p:nvPr>
            <p:ph idx="1"/>
          </p:nvPr>
        </p:nvPicPr>
        <p:blipFill>
          <a:blip r:embed="rId10" cstate="print"/>
          <a:stretch>
            <a:fillRect/>
          </a:stretch>
        </p:blipFill>
        <p:spPr>
          <a:xfrm>
            <a:off x="1828325" y="2257425"/>
            <a:ext cx="6277924" cy="3932238"/>
          </a:xfrm>
          <a:prstGeom prst="rect">
            <a:avLst/>
          </a:prstGeom>
        </p:spPr>
      </p:pic>
      <p:grpSp>
        <p:nvGrpSpPr>
          <p:cNvPr id="5" name="SMARTInkShape-Group16"/>
          <p:cNvGrpSpPr/>
          <p:nvPr/>
        </p:nvGrpSpPr>
        <p:grpSpPr>
          <a:xfrm>
            <a:off x="3448422" y="4699465"/>
            <a:ext cx="1923028" cy="884893"/>
            <a:chOff x="3448422" y="4699465"/>
            <a:chExt cx="1923028" cy="884893"/>
          </a:xfrm>
        </p:grpSpPr>
        <p:sp>
          <p:nvSpPr>
            <p:cNvPr id="3" name="SMARTInkShape-13"/>
            <p:cNvSpPr/>
            <p:nvPr>
              <p:custDataLst>
                <p:tags r:id="rId6"/>
              </p:custDataLst>
            </p:nvPr>
          </p:nvSpPr>
          <p:spPr>
            <a:xfrm>
              <a:off x="3448422" y="4699465"/>
              <a:ext cx="1923028" cy="884893"/>
            </a:xfrm>
            <a:custGeom>
              <a:avLst/>
              <a:gdLst/>
              <a:ahLst/>
              <a:cxnLst/>
              <a:rect l="0" t="0" r="0" b="0"/>
              <a:pathLst>
                <a:path w="1923028" h="884893">
                  <a:moveTo>
                    <a:pt x="1549028" y="94785"/>
                  </a:moveTo>
                  <a:lnTo>
                    <a:pt x="1549028" y="94785"/>
                  </a:lnTo>
                  <a:lnTo>
                    <a:pt x="1515318" y="81301"/>
                  </a:lnTo>
                  <a:lnTo>
                    <a:pt x="1475735" y="69377"/>
                  </a:lnTo>
                  <a:lnTo>
                    <a:pt x="1439731" y="55325"/>
                  </a:lnTo>
                  <a:lnTo>
                    <a:pt x="1429860" y="51814"/>
                  </a:lnTo>
                  <a:lnTo>
                    <a:pt x="1420586" y="48892"/>
                  </a:lnTo>
                  <a:lnTo>
                    <a:pt x="1412921" y="46165"/>
                  </a:lnTo>
                  <a:lnTo>
                    <a:pt x="1376299" y="35231"/>
                  </a:lnTo>
                  <a:lnTo>
                    <a:pt x="1350686" y="26779"/>
                  </a:lnTo>
                  <a:lnTo>
                    <a:pt x="1313947" y="20071"/>
                  </a:lnTo>
                  <a:lnTo>
                    <a:pt x="1277847" y="16835"/>
                  </a:lnTo>
                  <a:lnTo>
                    <a:pt x="1243835" y="7613"/>
                  </a:lnTo>
                  <a:lnTo>
                    <a:pt x="1207975" y="6037"/>
                  </a:lnTo>
                  <a:lnTo>
                    <a:pt x="1173983" y="5898"/>
                  </a:lnTo>
                  <a:lnTo>
                    <a:pt x="1155211" y="4007"/>
                  </a:lnTo>
                  <a:lnTo>
                    <a:pt x="1143281" y="2228"/>
                  </a:lnTo>
                  <a:lnTo>
                    <a:pt x="1120362" y="3072"/>
                  </a:lnTo>
                  <a:lnTo>
                    <a:pt x="1085891" y="0"/>
                  </a:lnTo>
                  <a:lnTo>
                    <a:pt x="1060160" y="1509"/>
                  </a:lnTo>
                  <a:lnTo>
                    <a:pt x="1021985" y="5501"/>
                  </a:lnTo>
                  <a:lnTo>
                    <a:pt x="986570" y="6540"/>
                  </a:lnTo>
                  <a:lnTo>
                    <a:pt x="948055" y="12348"/>
                  </a:lnTo>
                  <a:lnTo>
                    <a:pt x="909214" y="17945"/>
                  </a:lnTo>
                  <a:lnTo>
                    <a:pt x="872759" y="21872"/>
                  </a:lnTo>
                  <a:lnTo>
                    <a:pt x="838247" y="31439"/>
                  </a:lnTo>
                  <a:lnTo>
                    <a:pt x="805428" y="37525"/>
                  </a:lnTo>
                  <a:lnTo>
                    <a:pt x="773782" y="44382"/>
                  </a:lnTo>
                  <a:lnTo>
                    <a:pt x="736993" y="54621"/>
                  </a:lnTo>
                  <a:lnTo>
                    <a:pt x="701208" y="65159"/>
                  </a:lnTo>
                  <a:lnTo>
                    <a:pt x="661757" y="75736"/>
                  </a:lnTo>
                  <a:lnTo>
                    <a:pt x="624142" y="90683"/>
                  </a:lnTo>
                  <a:lnTo>
                    <a:pt x="590469" y="102990"/>
                  </a:lnTo>
                  <a:lnTo>
                    <a:pt x="556585" y="118827"/>
                  </a:lnTo>
                  <a:lnTo>
                    <a:pt x="521628" y="134954"/>
                  </a:lnTo>
                  <a:lnTo>
                    <a:pt x="488042" y="154698"/>
                  </a:lnTo>
                  <a:lnTo>
                    <a:pt x="453665" y="176757"/>
                  </a:lnTo>
                  <a:lnTo>
                    <a:pt x="420848" y="198800"/>
                  </a:lnTo>
                  <a:lnTo>
                    <a:pt x="387257" y="219019"/>
                  </a:lnTo>
                  <a:lnTo>
                    <a:pt x="353267" y="243786"/>
                  </a:lnTo>
                  <a:lnTo>
                    <a:pt x="329440" y="263055"/>
                  </a:lnTo>
                  <a:lnTo>
                    <a:pt x="310664" y="275406"/>
                  </a:lnTo>
                  <a:lnTo>
                    <a:pt x="277694" y="302144"/>
                  </a:lnTo>
                  <a:lnTo>
                    <a:pt x="259583" y="313799"/>
                  </a:lnTo>
                  <a:lnTo>
                    <a:pt x="221844" y="344033"/>
                  </a:lnTo>
                  <a:lnTo>
                    <a:pt x="185657" y="373768"/>
                  </a:lnTo>
                  <a:lnTo>
                    <a:pt x="149754" y="404574"/>
                  </a:lnTo>
                  <a:lnTo>
                    <a:pt x="135495" y="415208"/>
                  </a:lnTo>
                  <a:lnTo>
                    <a:pt x="101504" y="451977"/>
                  </a:lnTo>
                  <a:lnTo>
                    <a:pt x="73922" y="488625"/>
                  </a:lnTo>
                  <a:lnTo>
                    <a:pt x="44090" y="527917"/>
                  </a:lnTo>
                  <a:lnTo>
                    <a:pt x="25586" y="559776"/>
                  </a:lnTo>
                  <a:lnTo>
                    <a:pt x="10244" y="597402"/>
                  </a:lnTo>
                  <a:lnTo>
                    <a:pt x="1514" y="621405"/>
                  </a:lnTo>
                  <a:lnTo>
                    <a:pt x="0" y="638684"/>
                  </a:lnTo>
                  <a:lnTo>
                    <a:pt x="6117" y="664033"/>
                  </a:lnTo>
                  <a:lnTo>
                    <a:pt x="11585" y="675339"/>
                  </a:lnTo>
                  <a:lnTo>
                    <a:pt x="36160" y="707797"/>
                  </a:lnTo>
                  <a:lnTo>
                    <a:pt x="66429" y="730295"/>
                  </a:lnTo>
                  <a:lnTo>
                    <a:pt x="69561" y="734358"/>
                  </a:lnTo>
                  <a:lnTo>
                    <a:pt x="107955" y="757204"/>
                  </a:lnTo>
                  <a:lnTo>
                    <a:pt x="146416" y="776993"/>
                  </a:lnTo>
                  <a:lnTo>
                    <a:pt x="179529" y="794232"/>
                  </a:lnTo>
                  <a:lnTo>
                    <a:pt x="213382" y="804343"/>
                  </a:lnTo>
                  <a:lnTo>
                    <a:pt x="252159" y="817316"/>
                  </a:lnTo>
                  <a:lnTo>
                    <a:pt x="287204" y="826881"/>
                  </a:lnTo>
                  <a:lnTo>
                    <a:pt x="326374" y="835565"/>
                  </a:lnTo>
                  <a:lnTo>
                    <a:pt x="358281" y="841953"/>
                  </a:lnTo>
                  <a:lnTo>
                    <a:pt x="393527" y="847608"/>
                  </a:lnTo>
                  <a:lnTo>
                    <a:pt x="427332" y="850303"/>
                  </a:lnTo>
                  <a:lnTo>
                    <a:pt x="463141" y="854551"/>
                  </a:lnTo>
                  <a:lnTo>
                    <a:pt x="496407" y="856829"/>
                  </a:lnTo>
                  <a:lnTo>
                    <a:pt x="529312" y="860953"/>
                  </a:lnTo>
                  <a:lnTo>
                    <a:pt x="565559" y="863194"/>
                  </a:lnTo>
                  <a:lnTo>
                    <a:pt x="602404" y="868013"/>
                  </a:lnTo>
                  <a:lnTo>
                    <a:pt x="637388" y="873204"/>
                  </a:lnTo>
                  <a:lnTo>
                    <a:pt x="664313" y="874666"/>
                  </a:lnTo>
                  <a:lnTo>
                    <a:pt x="684757" y="875761"/>
                  </a:lnTo>
                  <a:lnTo>
                    <a:pt x="709675" y="877197"/>
                  </a:lnTo>
                  <a:lnTo>
                    <a:pt x="737576" y="878860"/>
                  </a:lnTo>
                  <a:lnTo>
                    <a:pt x="760411" y="880674"/>
                  </a:lnTo>
                  <a:lnTo>
                    <a:pt x="797070" y="884571"/>
                  </a:lnTo>
                  <a:lnTo>
                    <a:pt x="825593" y="884892"/>
                  </a:lnTo>
                  <a:lnTo>
                    <a:pt x="861484" y="882987"/>
                  </a:lnTo>
                  <a:lnTo>
                    <a:pt x="896343" y="882423"/>
                  </a:lnTo>
                  <a:lnTo>
                    <a:pt x="931601" y="882255"/>
                  </a:lnTo>
                  <a:lnTo>
                    <a:pt x="964390" y="882206"/>
                  </a:lnTo>
                  <a:lnTo>
                    <a:pt x="996448" y="880310"/>
                  </a:lnTo>
                  <a:lnTo>
                    <a:pt x="1028290" y="877161"/>
                  </a:lnTo>
                  <a:lnTo>
                    <a:pt x="1060067" y="874346"/>
                  </a:lnTo>
                  <a:lnTo>
                    <a:pt x="1091825" y="869044"/>
                  </a:lnTo>
                  <a:lnTo>
                    <a:pt x="1125458" y="863004"/>
                  </a:lnTo>
                  <a:lnTo>
                    <a:pt x="1158472" y="858628"/>
                  </a:lnTo>
                  <a:lnTo>
                    <a:pt x="1188010" y="855450"/>
                  </a:lnTo>
                  <a:lnTo>
                    <a:pt x="1220986" y="850040"/>
                  </a:lnTo>
                  <a:lnTo>
                    <a:pt x="1253804" y="843969"/>
                  </a:lnTo>
                  <a:lnTo>
                    <a:pt x="1283284" y="837701"/>
                  </a:lnTo>
                  <a:lnTo>
                    <a:pt x="1316243" y="831375"/>
                  </a:lnTo>
                  <a:lnTo>
                    <a:pt x="1349056" y="825032"/>
                  </a:lnTo>
                  <a:lnTo>
                    <a:pt x="1378535" y="820566"/>
                  </a:lnTo>
                  <a:lnTo>
                    <a:pt x="1409612" y="817361"/>
                  </a:lnTo>
                  <a:lnTo>
                    <a:pt x="1441161" y="811943"/>
                  </a:lnTo>
                  <a:lnTo>
                    <a:pt x="1472853" y="805869"/>
                  </a:lnTo>
                  <a:lnTo>
                    <a:pt x="1511796" y="794124"/>
                  </a:lnTo>
                  <a:lnTo>
                    <a:pt x="1551029" y="783286"/>
                  </a:lnTo>
                  <a:lnTo>
                    <a:pt x="1584805" y="772468"/>
                  </a:lnTo>
                  <a:lnTo>
                    <a:pt x="1624347" y="757200"/>
                  </a:lnTo>
                  <a:lnTo>
                    <a:pt x="1662109" y="743928"/>
                  </a:lnTo>
                  <a:lnTo>
                    <a:pt x="1701136" y="727728"/>
                  </a:lnTo>
                  <a:lnTo>
                    <a:pt x="1733539" y="715633"/>
                  </a:lnTo>
                  <a:lnTo>
                    <a:pt x="1770489" y="700091"/>
                  </a:lnTo>
                  <a:lnTo>
                    <a:pt x="1809309" y="676677"/>
                  </a:lnTo>
                  <a:lnTo>
                    <a:pt x="1827702" y="663406"/>
                  </a:lnTo>
                  <a:lnTo>
                    <a:pt x="1860012" y="626692"/>
                  </a:lnTo>
                  <a:lnTo>
                    <a:pt x="1883682" y="589954"/>
                  </a:lnTo>
                  <a:lnTo>
                    <a:pt x="1899571" y="557613"/>
                  </a:lnTo>
                  <a:lnTo>
                    <a:pt x="1904540" y="535621"/>
                  </a:lnTo>
                  <a:lnTo>
                    <a:pt x="1918736" y="503542"/>
                  </a:lnTo>
                  <a:lnTo>
                    <a:pt x="1923027" y="469745"/>
                  </a:lnTo>
                  <a:lnTo>
                    <a:pt x="1920178" y="440726"/>
                  </a:lnTo>
                  <a:lnTo>
                    <a:pt x="1910796" y="406335"/>
                  </a:lnTo>
                  <a:lnTo>
                    <a:pt x="1896381" y="367871"/>
                  </a:lnTo>
                  <a:lnTo>
                    <a:pt x="1870830" y="329738"/>
                  </a:lnTo>
                  <a:lnTo>
                    <a:pt x="1833775" y="290753"/>
                  </a:lnTo>
                  <a:lnTo>
                    <a:pt x="1796590" y="262296"/>
                  </a:lnTo>
                  <a:lnTo>
                    <a:pt x="1759953" y="241587"/>
                  </a:lnTo>
                  <a:lnTo>
                    <a:pt x="1742561" y="232164"/>
                  </a:lnTo>
                  <a:lnTo>
                    <a:pt x="1714033" y="216710"/>
                  </a:lnTo>
                  <a:lnTo>
                    <a:pt x="1678081" y="197235"/>
                  </a:lnTo>
                  <a:lnTo>
                    <a:pt x="1651292" y="182841"/>
                  </a:lnTo>
                  <a:lnTo>
                    <a:pt x="1613999" y="163084"/>
                  </a:lnTo>
                  <a:lnTo>
                    <a:pt x="1586136" y="151481"/>
                  </a:lnTo>
                  <a:lnTo>
                    <a:pt x="1548734" y="139101"/>
                  </a:lnTo>
                  <a:lnTo>
                    <a:pt x="1514603" y="128377"/>
                  </a:lnTo>
                  <a:lnTo>
                    <a:pt x="1477787" y="118432"/>
                  </a:lnTo>
                  <a:lnTo>
                    <a:pt x="1445135" y="111827"/>
                  </a:lnTo>
                  <a:lnTo>
                    <a:pt x="1408648" y="105400"/>
                  </a:lnTo>
                  <a:lnTo>
                    <a:pt x="1377769" y="99028"/>
                  </a:lnTo>
                  <a:lnTo>
                    <a:pt x="1344003" y="92671"/>
                  </a:lnTo>
                  <a:lnTo>
                    <a:pt x="1310558" y="89690"/>
                  </a:lnTo>
                  <a:lnTo>
                    <a:pt x="1281677" y="85436"/>
                  </a:lnTo>
                  <a:lnTo>
                    <a:pt x="1245133" y="83078"/>
                  </a:lnTo>
                  <a:lnTo>
                    <a:pt x="1206397" y="79009"/>
                  </a:lnTo>
                  <a:lnTo>
                    <a:pt x="1171479" y="76705"/>
                  </a:lnTo>
                  <a:lnTo>
                    <a:pt x="1138790" y="76023"/>
                  </a:lnTo>
                  <a:lnTo>
                    <a:pt x="1100020" y="75821"/>
                  </a:lnTo>
                  <a:lnTo>
                    <a:pt x="1067366" y="75761"/>
                  </a:lnTo>
                  <a:lnTo>
                    <a:pt x="1033074" y="75743"/>
                  </a:lnTo>
                  <a:lnTo>
                    <a:pt x="996103" y="75737"/>
                  </a:lnTo>
                  <a:lnTo>
                    <a:pt x="961708" y="75736"/>
                  </a:lnTo>
                  <a:lnTo>
                    <a:pt x="925804" y="75736"/>
                  </a:lnTo>
                  <a:lnTo>
                    <a:pt x="888355" y="75736"/>
                  </a:lnTo>
                  <a:lnTo>
                    <a:pt x="850447" y="79106"/>
                  </a:lnTo>
                  <a:lnTo>
                    <a:pt x="812404" y="81203"/>
                  </a:lnTo>
                  <a:lnTo>
                    <a:pt x="774321" y="81824"/>
                  </a:lnTo>
                  <a:lnTo>
                    <a:pt x="736226" y="85379"/>
                  </a:lnTo>
                  <a:lnTo>
                    <a:pt x="698128" y="87530"/>
                  </a:lnTo>
                  <a:lnTo>
                    <a:pt x="663399" y="94909"/>
                  </a:lnTo>
                  <a:lnTo>
                    <a:pt x="627395" y="99290"/>
                  </a:lnTo>
                  <a:lnTo>
                    <a:pt x="593288" y="107330"/>
                  </a:lnTo>
                  <a:lnTo>
                    <a:pt x="560839" y="115280"/>
                  </a:lnTo>
                  <a:lnTo>
                    <a:pt x="525511" y="122102"/>
                  </a:lnTo>
                  <a:lnTo>
                    <a:pt x="491603" y="128593"/>
                  </a:lnTo>
                  <a:lnTo>
                    <a:pt x="459214" y="141726"/>
                  </a:lnTo>
                  <a:lnTo>
                    <a:pt x="427274" y="152281"/>
                  </a:lnTo>
                  <a:lnTo>
                    <a:pt x="395468" y="163248"/>
                  </a:lnTo>
                  <a:lnTo>
                    <a:pt x="357480" y="179596"/>
                  </a:lnTo>
                  <a:lnTo>
                    <a:pt x="318618" y="196413"/>
                  </a:lnTo>
                  <a:lnTo>
                    <a:pt x="283556" y="213324"/>
                  </a:lnTo>
                  <a:lnTo>
                    <a:pt x="245993" y="241393"/>
                  </a:lnTo>
                  <a:lnTo>
                    <a:pt x="213158" y="262974"/>
                  </a:lnTo>
                  <a:lnTo>
                    <a:pt x="185270" y="290259"/>
                  </a:lnTo>
                  <a:lnTo>
                    <a:pt x="168620" y="309572"/>
                  </a:lnTo>
                  <a:lnTo>
                    <a:pt x="133630" y="336914"/>
                  </a:lnTo>
                  <a:lnTo>
                    <a:pt x="124331" y="352917"/>
                  </a:lnTo>
                  <a:lnTo>
                    <a:pt x="120863" y="362123"/>
                  </a:lnTo>
                  <a:lnTo>
                    <a:pt x="109484" y="376115"/>
                  </a:lnTo>
                  <a:lnTo>
                    <a:pt x="96431" y="388448"/>
                  </a:lnTo>
                  <a:lnTo>
                    <a:pt x="78434" y="417480"/>
                  </a:lnTo>
                  <a:lnTo>
                    <a:pt x="61224" y="454598"/>
                  </a:lnTo>
                  <a:lnTo>
                    <a:pt x="45247" y="488204"/>
                  </a:lnTo>
                  <a:lnTo>
                    <a:pt x="39956" y="510822"/>
                  </a:lnTo>
                  <a:lnTo>
                    <a:pt x="38021" y="550257"/>
                  </a:lnTo>
                  <a:lnTo>
                    <a:pt x="37728" y="5710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SMARTInkShape-14"/>
            <p:cNvSpPr/>
            <p:nvPr>
              <p:custDataLst>
                <p:tags r:id="rId7"/>
              </p:custDataLst>
            </p:nvPr>
          </p:nvSpPr>
          <p:spPr>
            <a:xfrm>
              <a:off x="4213746" y="4800600"/>
              <a:ext cx="269355" cy="95251"/>
            </a:xfrm>
            <a:custGeom>
              <a:avLst/>
              <a:gdLst/>
              <a:ahLst/>
              <a:cxnLst/>
              <a:rect l="0" t="0" r="0" b="0"/>
              <a:pathLst>
                <a:path w="269355" h="95251">
                  <a:moveTo>
                    <a:pt x="269354" y="0"/>
                  </a:moveTo>
                  <a:lnTo>
                    <a:pt x="269354" y="0"/>
                  </a:lnTo>
                  <a:lnTo>
                    <a:pt x="232273" y="6742"/>
                  </a:lnTo>
                  <a:lnTo>
                    <a:pt x="202779" y="13815"/>
                  </a:lnTo>
                  <a:lnTo>
                    <a:pt x="174854" y="21662"/>
                  </a:lnTo>
                  <a:lnTo>
                    <a:pt x="145981" y="29854"/>
                  </a:lnTo>
                  <a:lnTo>
                    <a:pt x="118566" y="38198"/>
                  </a:lnTo>
                  <a:lnTo>
                    <a:pt x="84976" y="50830"/>
                  </a:lnTo>
                  <a:lnTo>
                    <a:pt x="51569" y="66902"/>
                  </a:lnTo>
                  <a:lnTo>
                    <a:pt x="14911" y="82502"/>
                  </a:lnTo>
                  <a:lnTo>
                    <a:pt x="1848" y="90220"/>
                  </a:lnTo>
                  <a:lnTo>
                    <a:pt x="0" y="91897"/>
                  </a:lnTo>
                  <a:lnTo>
                    <a:pt x="1590" y="93014"/>
                  </a:lnTo>
                  <a:lnTo>
                    <a:pt x="21704" y="952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6" name="SMARTInkShape-15"/>
          <p:cNvSpPr/>
          <p:nvPr>
            <p:custDataLst>
              <p:tags r:id="rId1"/>
            </p:custDataLst>
          </p:nvPr>
        </p:nvSpPr>
        <p:spPr>
          <a:xfrm>
            <a:off x="3054350" y="3638550"/>
            <a:ext cx="228601" cy="38101"/>
          </a:xfrm>
          <a:custGeom>
            <a:avLst/>
            <a:gdLst/>
            <a:ahLst/>
            <a:cxnLst/>
            <a:rect l="0" t="0" r="0" b="0"/>
            <a:pathLst>
              <a:path w="228601" h="38101">
                <a:moveTo>
                  <a:pt x="0" y="0"/>
                </a:moveTo>
                <a:lnTo>
                  <a:pt x="0" y="0"/>
                </a:lnTo>
                <a:lnTo>
                  <a:pt x="33710" y="6742"/>
                </a:lnTo>
                <a:lnTo>
                  <a:pt x="62685" y="10818"/>
                </a:lnTo>
                <a:lnTo>
                  <a:pt x="101227" y="6352"/>
                </a:lnTo>
                <a:lnTo>
                  <a:pt x="137833" y="13231"/>
                </a:lnTo>
                <a:lnTo>
                  <a:pt x="152868" y="17692"/>
                </a:lnTo>
                <a:lnTo>
                  <a:pt x="169264" y="19577"/>
                </a:lnTo>
                <a:lnTo>
                  <a:pt x="207719" y="34159"/>
                </a:lnTo>
                <a:lnTo>
                  <a:pt x="219354" y="37322"/>
                </a:lnTo>
                <a:lnTo>
                  <a:pt x="228600" y="38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10" name="SMARTInkShape-Group18"/>
          <p:cNvGrpSpPr/>
          <p:nvPr/>
        </p:nvGrpSpPr>
        <p:grpSpPr>
          <a:xfrm>
            <a:off x="3086100" y="2959100"/>
            <a:ext cx="628651" cy="723894"/>
            <a:chOff x="3086100" y="2959100"/>
            <a:chExt cx="628651" cy="723894"/>
          </a:xfrm>
        </p:grpSpPr>
        <p:sp>
          <p:nvSpPr>
            <p:cNvPr id="7" name="SMARTInkShape-16"/>
            <p:cNvSpPr/>
            <p:nvPr>
              <p:custDataLst>
                <p:tags r:id="rId3"/>
              </p:custDataLst>
            </p:nvPr>
          </p:nvSpPr>
          <p:spPr>
            <a:xfrm>
              <a:off x="3086100" y="3632200"/>
              <a:ext cx="227712" cy="50794"/>
            </a:xfrm>
            <a:custGeom>
              <a:avLst/>
              <a:gdLst/>
              <a:ahLst/>
              <a:cxnLst/>
              <a:rect l="0" t="0" r="0" b="0"/>
              <a:pathLst>
                <a:path w="227712" h="50794">
                  <a:moveTo>
                    <a:pt x="0" y="0"/>
                  </a:moveTo>
                  <a:lnTo>
                    <a:pt x="0" y="0"/>
                  </a:lnTo>
                  <a:lnTo>
                    <a:pt x="30339" y="6742"/>
                  </a:lnTo>
                  <a:lnTo>
                    <a:pt x="69102" y="12177"/>
                  </a:lnTo>
                  <a:lnTo>
                    <a:pt x="106472" y="18996"/>
                  </a:lnTo>
                  <a:lnTo>
                    <a:pt x="146040" y="19050"/>
                  </a:lnTo>
                  <a:lnTo>
                    <a:pt x="154515" y="19050"/>
                  </a:lnTo>
                  <a:lnTo>
                    <a:pt x="158749" y="20931"/>
                  </a:lnTo>
                  <a:lnTo>
                    <a:pt x="162983" y="23414"/>
                  </a:lnTo>
                  <a:lnTo>
                    <a:pt x="171450" y="25007"/>
                  </a:lnTo>
                  <a:lnTo>
                    <a:pt x="186267" y="25377"/>
                  </a:lnTo>
                  <a:lnTo>
                    <a:pt x="190500" y="27271"/>
                  </a:lnTo>
                  <a:lnTo>
                    <a:pt x="208073" y="42275"/>
                  </a:lnTo>
                  <a:lnTo>
                    <a:pt x="215553" y="44365"/>
                  </a:lnTo>
                  <a:lnTo>
                    <a:pt x="215797" y="47796"/>
                  </a:lnTo>
                  <a:lnTo>
                    <a:pt x="216537" y="48797"/>
                  </a:lnTo>
                  <a:lnTo>
                    <a:pt x="222171" y="50777"/>
                  </a:lnTo>
                  <a:lnTo>
                    <a:pt x="225598" y="50793"/>
                  </a:lnTo>
                  <a:lnTo>
                    <a:pt x="226599" y="50090"/>
                  </a:lnTo>
                  <a:lnTo>
                    <a:pt x="227266" y="48916"/>
                  </a:lnTo>
                  <a:lnTo>
                    <a:pt x="227711" y="47427"/>
                  </a:lnTo>
                  <a:lnTo>
                    <a:pt x="227302" y="46435"/>
                  </a:lnTo>
                  <a:lnTo>
                    <a:pt x="226323" y="45774"/>
                  </a:lnTo>
                  <a:lnTo>
                    <a:pt x="222488" y="44528"/>
                  </a:lnTo>
                  <a:lnTo>
                    <a:pt x="215900" y="444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SMARTInkShape-17"/>
            <p:cNvSpPr/>
            <p:nvPr>
              <p:custDataLst>
                <p:tags r:id="rId4"/>
              </p:custDataLst>
            </p:nvPr>
          </p:nvSpPr>
          <p:spPr>
            <a:xfrm>
              <a:off x="3194050" y="3619500"/>
              <a:ext cx="87910" cy="28772"/>
            </a:xfrm>
            <a:custGeom>
              <a:avLst/>
              <a:gdLst/>
              <a:ahLst/>
              <a:cxnLst/>
              <a:rect l="0" t="0" r="0" b="0"/>
              <a:pathLst>
                <a:path w="87910" h="28772">
                  <a:moveTo>
                    <a:pt x="0" y="25400"/>
                  </a:moveTo>
                  <a:lnTo>
                    <a:pt x="0" y="25400"/>
                  </a:lnTo>
                  <a:lnTo>
                    <a:pt x="33710" y="28771"/>
                  </a:lnTo>
                  <a:lnTo>
                    <a:pt x="66352" y="26021"/>
                  </a:lnTo>
                  <a:lnTo>
                    <a:pt x="76297" y="20456"/>
                  </a:lnTo>
                  <a:lnTo>
                    <a:pt x="78381" y="19987"/>
                  </a:lnTo>
                  <a:lnTo>
                    <a:pt x="79771" y="18969"/>
                  </a:lnTo>
                  <a:lnTo>
                    <a:pt x="80697" y="17585"/>
                  </a:lnTo>
                  <a:lnTo>
                    <a:pt x="82432" y="14165"/>
                  </a:lnTo>
                  <a:lnTo>
                    <a:pt x="87909" y="7519"/>
                  </a:lnTo>
                  <a:lnTo>
                    <a:pt x="87534" y="6423"/>
                  </a:lnTo>
                  <a:lnTo>
                    <a:pt x="825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SMARTInkShape-18"/>
            <p:cNvSpPr/>
            <p:nvPr>
              <p:custDataLst>
                <p:tags r:id="rId5"/>
              </p:custDataLst>
            </p:nvPr>
          </p:nvSpPr>
          <p:spPr>
            <a:xfrm>
              <a:off x="3289944" y="2959100"/>
              <a:ext cx="424807" cy="692151"/>
            </a:xfrm>
            <a:custGeom>
              <a:avLst/>
              <a:gdLst/>
              <a:ahLst/>
              <a:cxnLst/>
              <a:rect l="0" t="0" r="0" b="0"/>
              <a:pathLst>
                <a:path w="424807" h="692151">
                  <a:moveTo>
                    <a:pt x="5706" y="692150"/>
                  </a:moveTo>
                  <a:lnTo>
                    <a:pt x="5706" y="692150"/>
                  </a:lnTo>
                  <a:lnTo>
                    <a:pt x="2335" y="661812"/>
                  </a:lnTo>
                  <a:lnTo>
                    <a:pt x="650" y="635227"/>
                  </a:lnTo>
                  <a:lnTo>
                    <a:pt x="3189" y="625738"/>
                  </a:lnTo>
                  <a:lnTo>
                    <a:pt x="0" y="614007"/>
                  </a:lnTo>
                  <a:lnTo>
                    <a:pt x="491" y="611832"/>
                  </a:lnTo>
                  <a:lnTo>
                    <a:pt x="4467" y="603273"/>
                  </a:lnTo>
                  <a:lnTo>
                    <a:pt x="5704" y="563678"/>
                  </a:lnTo>
                  <a:lnTo>
                    <a:pt x="5706" y="544000"/>
                  </a:lnTo>
                  <a:lnTo>
                    <a:pt x="7587" y="539757"/>
                  </a:lnTo>
                  <a:lnTo>
                    <a:pt x="9077" y="537638"/>
                  </a:lnTo>
                  <a:lnTo>
                    <a:pt x="11173" y="527914"/>
                  </a:lnTo>
                  <a:lnTo>
                    <a:pt x="12746" y="493693"/>
                  </a:lnTo>
                  <a:lnTo>
                    <a:pt x="24822" y="454164"/>
                  </a:lnTo>
                  <a:lnTo>
                    <a:pt x="28931" y="446266"/>
                  </a:lnTo>
                  <a:lnTo>
                    <a:pt x="34190" y="427242"/>
                  </a:lnTo>
                  <a:lnTo>
                    <a:pt x="41175" y="414933"/>
                  </a:lnTo>
                  <a:lnTo>
                    <a:pt x="52542" y="383037"/>
                  </a:lnTo>
                  <a:lnTo>
                    <a:pt x="74855" y="344136"/>
                  </a:lnTo>
                  <a:lnTo>
                    <a:pt x="94958" y="307445"/>
                  </a:lnTo>
                  <a:lnTo>
                    <a:pt x="122109" y="271232"/>
                  </a:lnTo>
                  <a:lnTo>
                    <a:pt x="124469" y="263070"/>
                  </a:lnTo>
                  <a:lnTo>
                    <a:pt x="126223" y="253798"/>
                  </a:lnTo>
                  <a:lnTo>
                    <a:pt x="131177" y="244611"/>
                  </a:lnTo>
                  <a:lnTo>
                    <a:pt x="135084" y="239714"/>
                  </a:lnTo>
                  <a:lnTo>
                    <a:pt x="137291" y="233304"/>
                  </a:lnTo>
                  <a:lnTo>
                    <a:pt x="140414" y="221762"/>
                  </a:lnTo>
                  <a:lnTo>
                    <a:pt x="145809" y="211287"/>
                  </a:lnTo>
                  <a:lnTo>
                    <a:pt x="147791" y="208592"/>
                  </a:lnTo>
                  <a:lnTo>
                    <a:pt x="149994" y="201833"/>
                  </a:lnTo>
                  <a:lnTo>
                    <a:pt x="150581" y="198056"/>
                  </a:lnTo>
                  <a:lnTo>
                    <a:pt x="152384" y="194832"/>
                  </a:lnTo>
                  <a:lnTo>
                    <a:pt x="161653" y="184587"/>
                  </a:lnTo>
                  <a:lnTo>
                    <a:pt x="167274" y="172399"/>
                  </a:lnTo>
                  <a:lnTo>
                    <a:pt x="172999" y="166463"/>
                  </a:lnTo>
                  <a:lnTo>
                    <a:pt x="179542" y="160767"/>
                  </a:lnTo>
                  <a:lnTo>
                    <a:pt x="204652" y="131318"/>
                  </a:lnTo>
                  <a:lnTo>
                    <a:pt x="216794" y="122784"/>
                  </a:lnTo>
                  <a:lnTo>
                    <a:pt x="221591" y="116422"/>
                  </a:lnTo>
                  <a:lnTo>
                    <a:pt x="229911" y="110068"/>
                  </a:lnTo>
                  <a:lnTo>
                    <a:pt x="242973" y="93134"/>
                  </a:lnTo>
                  <a:lnTo>
                    <a:pt x="247095" y="90781"/>
                  </a:lnTo>
                  <a:lnTo>
                    <a:pt x="251279" y="89031"/>
                  </a:lnTo>
                  <a:lnTo>
                    <a:pt x="257601" y="84784"/>
                  </a:lnTo>
                  <a:lnTo>
                    <a:pt x="263943" y="82506"/>
                  </a:lnTo>
                  <a:lnTo>
                    <a:pt x="270291" y="78382"/>
                  </a:lnTo>
                  <a:lnTo>
                    <a:pt x="276640" y="76141"/>
                  </a:lnTo>
                  <a:lnTo>
                    <a:pt x="282989" y="72028"/>
                  </a:lnTo>
                  <a:lnTo>
                    <a:pt x="289340" y="69790"/>
                  </a:lnTo>
                  <a:lnTo>
                    <a:pt x="295689" y="65677"/>
                  </a:lnTo>
                  <a:lnTo>
                    <a:pt x="302039" y="63440"/>
                  </a:lnTo>
                  <a:lnTo>
                    <a:pt x="308390" y="59327"/>
                  </a:lnTo>
                  <a:lnTo>
                    <a:pt x="314739" y="57090"/>
                  </a:lnTo>
                  <a:lnTo>
                    <a:pt x="321089" y="52977"/>
                  </a:lnTo>
                  <a:lnTo>
                    <a:pt x="327440" y="50740"/>
                  </a:lnTo>
                  <a:lnTo>
                    <a:pt x="333789" y="46627"/>
                  </a:lnTo>
                  <a:lnTo>
                    <a:pt x="340139" y="44389"/>
                  </a:lnTo>
                  <a:lnTo>
                    <a:pt x="353545" y="34381"/>
                  </a:lnTo>
                  <a:lnTo>
                    <a:pt x="366332" y="30388"/>
                  </a:lnTo>
                  <a:lnTo>
                    <a:pt x="388902" y="15469"/>
                  </a:lnTo>
                  <a:lnTo>
                    <a:pt x="404625" y="9694"/>
                  </a:lnTo>
                  <a:lnTo>
                    <a:pt x="407119" y="7874"/>
                  </a:lnTo>
                  <a:lnTo>
                    <a:pt x="409889" y="3970"/>
                  </a:lnTo>
                  <a:lnTo>
                    <a:pt x="412039" y="2647"/>
                  </a:lnTo>
                  <a:lnTo>
                    <a:pt x="42480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11" name="SMARTInkShape-19"/>
          <p:cNvSpPr/>
          <p:nvPr>
            <p:custDataLst>
              <p:tags r:id="rId2"/>
            </p:custDataLst>
          </p:nvPr>
        </p:nvSpPr>
        <p:spPr>
          <a:xfrm>
            <a:off x="3333750" y="2870226"/>
            <a:ext cx="946151" cy="787104"/>
          </a:xfrm>
          <a:custGeom>
            <a:avLst/>
            <a:gdLst/>
            <a:ahLst/>
            <a:cxnLst/>
            <a:rect l="0" t="0" r="0" b="0"/>
            <a:pathLst>
              <a:path w="946151" h="787104">
                <a:moveTo>
                  <a:pt x="0" y="514324"/>
                </a:moveTo>
                <a:lnTo>
                  <a:pt x="0" y="514324"/>
                </a:lnTo>
                <a:lnTo>
                  <a:pt x="30339" y="497469"/>
                </a:lnTo>
                <a:lnTo>
                  <a:pt x="56218" y="480447"/>
                </a:lnTo>
                <a:lnTo>
                  <a:pt x="60263" y="475043"/>
                </a:lnTo>
                <a:lnTo>
                  <a:pt x="62541" y="464663"/>
                </a:lnTo>
                <a:lnTo>
                  <a:pt x="63489" y="427178"/>
                </a:lnTo>
                <a:lnTo>
                  <a:pt x="64204" y="410002"/>
                </a:lnTo>
                <a:lnTo>
                  <a:pt x="69458" y="382820"/>
                </a:lnTo>
                <a:lnTo>
                  <a:pt x="70540" y="353282"/>
                </a:lnTo>
                <a:lnTo>
                  <a:pt x="75807" y="325695"/>
                </a:lnTo>
                <a:lnTo>
                  <a:pt x="76731" y="319717"/>
                </a:lnTo>
                <a:lnTo>
                  <a:pt x="81644" y="300278"/>
                </a:lnTo>
                <a:lnTo>
                  <a:pt x="83076" y="287920"/>
                </a:lnTo>
                <a:lnTo>
                  <a:pt x="94483" y="256168"/>
                </a:lnTo>
                <a:lnTo>
                  <a:pt x="95888" y="233334"/>
                </a:lnTo>
                <a:lnTo>
                  <a:pt x="108390" y="197636"/>
                </a:lnTo>
                <a:lnTo>
                  <a:pt x="117325" y="176077"/>
                </a:lnTo>
                <a:lnTo>
                  <a:pt x="124357" y="167273"/>
                </a:lnTo>
                <a:lnTo>
                  <a:pt x="128359" y="158740"/>
                </a:lnTo>
                <a:lnTo>
                  <a:pt x="131132" y="154498"/>
                </a:lnTo>
                <a:lnTo>
                  <a:pt x="132364" y="150261"/>
                </a:lnTo>
                <a:lnTo>
                  <a:pt x="133398" y="148848"/>
                </a:lnTo>
                <a:lnTo>
                  <a:pt x="134793" y="147907"/>
                </a:lnTo>
                <a:lnTo>
                  <a:pt x="138731" y="146396"/>
                </a:lnTo>
                <a:lnTo>
                  <a:pt x="153920" y="146057"/>
                </a:lnTo>
                <a:lnTo>
                  <a:pt x="158485" y="147920"/>
                </a:lnTo>
                <a:lnTo>
                  <a:pt x="162866" y="150395"/>
                </a:lnTo>
                <a:lnTo>
                  <a:pt x="169299" y="152493"/>
                </a:lnTo>
                <a:lnTo>
                  <a:pt x="173551" y="155484"/>
                </a:lnTo>
                <a:lnTo>
                  <a:pt x="175912" y="159166"/>
                </a:lnTo>
                <a:lnTo>
                  <a:pt x="177666" y="163154"/>
                </a:lnTo>
                <a:lnTo>
                  <a:pt x="181916" y="169366"/>
                </a:lnTo>
                <a:lnTo>
                  <a:pt x="184194" y="175674"/>
                </a:lnTo>
                <a:lnTo>
                  <a:pt x="188318" y="182012"/>
                </a:lnTo>
                <a:lnTo>
                  <a:pt x="189854" y="189064"/>
                </a:lnTo>
                <a:lnTo>
                  <a:pt x="190415" y="204408"/>
                </a:lnTo>
                <a:lnTo>
                  <a:pt x="192344" y="209132"/>
                </a:lnTo>
                <a:lnTo>
                  <a:pt x="203514" y="222499"/>
                </a:lnTo>
                <a:lnTo>
                  <a:pt x="208749" y="225874"/>
                </a:lnTo>
                <a:lnTo>
                  <a:pt x="215663" y="227774"/>
                </a:lnTo>
                <a:lnTo>
                  <a:pt x="225235" y="228527"/>
                </a:lnTo>
                <a:lnTo>
                  <a:pt x="228986" y="226672"/>
                </a:lnTo>
                <a:lnTo>
                  <a:pt x="230974" y="225189"/>
                </a:lnTo>
                <a:lnTo>
                  <a:pt x="233183" y="221660"/>
                </a:lnTo>
                <a:lnTo>
                  <a:pt x="234871" y="217740"/>
                </a:lnTo>
                <a:lnTo>
                  <a:pt x="237972" y="213646"/>
                </a:lnTo>
                <a:lnTo>
                  <a:pt x="239821" y="207593"/>
                </a:lnTo>
                <a:lnTo>
                  <a:pt x="241348" y="200905"/>
                </a:lnTo>
                <a:lnTo>
                  <a:pt x="245469" y="192467"/>
                </a:lnTo>
                <a:lnTo>
                  <a:pt x="247709" y="182049"/>
                </a:lnTo>
                <a:lnTo>
                  <a:pt x="252549" y="171851"/>
                </a:lnTo>
                <a:lnTo>
                  <a:pt x="254000" y="146034"/>
                </a:lnTo>
                <a:lnTo>
                  <a:pt x="254000" y="154863"/>
                </a:lnTo>
                <a:lnTo>
                  <a:pt x="255881" y="158890"/>
                </a:lnTo>
                <a:lnTo>
                  <a:pt x="259467" y="163852"/>
                </a:lnTo>
                <a:lnTo>
                  <a:pt x="260176" y="169902"/>
                </a:lnTo>
                <a:lnTo>
                  <a:pt x="260348" y="183138"/>
                </a:lnTo>
                <a:lnTo>
                  <a:pt x="266439" y="190187"/>
                </a:lnTo>
                <a:lnTo>
                  <a:pt x="272144" y="190449"/>
                </a:lnTo>
                <a:lnTo>
                  <a:pt x="272447" y="189752"/>
                </a:lnTo>
                <a:lnTo>
                  <a:pt x="272782" y="187096"/>
                </a:lnTo>
                <a:lnTo>
                  <a:pt x="273577" y="186105"/>
                </a:lnTo>
                <a:lnTo>
                  <a:pt x="276342" y="185005"/>
                </a:lnTo>
                <a:lnTo>
                  <a:pt x="277361" y="184006"/>
                </a:lnTo>
                <a:lnTo>
                  <a:pt x="280879" y="177333"/>
                </a:lnTo>
                <a:lnTo>
                  <a:pt x="283585" y="173344"/>
                </a:lnTo>
                <a:lnTo>
                  <a:pt x="290629" y="156459"/>
                </a:lnTo>
                <a:lnTo>
                  <a:pt x="295819" y="148018"/>
                </a:lnTo>
                <a:lnTo>
                  <a:pt x="304862" y="109983"/>
                </a:lnTo>
                <a:lnTo>
                  <a:pt x="327578" y="71555"/>
                </a:lnTo>
                <a:lnTo>
                  <a:pt x="329741" y="66360"/>
                </a:lnTo>
                <a:lnTo>
                  <a:pt x="334219" y="59469"/>
                </a:lnTo>
                <a:lnTo>
                  <a:pt x="336565" y="52959"/>
                </a:lnTo>
                <a:lnTo>
                  <a:pt x="348282" y="39068"/>
                </a:lnTo>
                <a:lnTo>
                  <a:pt x="348964" y="34998"/>
                </a:lnTo>
                <a:lnTo>
                  <a:pt x="349764" y="33906"/>
                </a:lnTo>
                <a:lnTo>
                  <a:pt x="354692" y="32012"/>
                </a:lnTo>
                <a:lnTo>
                  <a:pt x="355331" y="31809"/>
                </a:lnTo>
                <a:lnTo>
                  <a:pt x="355520" y="35120"/>
                </a:lnTo>
                <a:lnTo>
                  <a:pt x="356252" y="36105"/>
                </a:lnTo>
                <a:lnTo>
                  <a:pt x="358947" y="37199"/>
                </a:lnTo>
                <a:lnTo>
                  <a:pt x="359948" y="38196"/>
                </a:lnTo>
                <a:lnTo>
                  <a:pt x="361686" y="43465"/>
                </a:lnTo>
                <a:lnTo>
                  <a:pt x="363715" y="43998"/>
                </a:lnTo>
                <a:lnTo>
                  <a:pt x="365243" y="44140"/>
                </a:lnTo>
                <a:lnTo>
                  <a:pt x="368823" y="46179"/>
                </a:lnTo>
                <a:lnTo>
                  <a:pt x="373499" y="49866"/>
                </a:lnTo>
                <a:lnTo>
                  <a:pt x="380016" y="50694"/>
                </a:lnTo>
                <a:lnTo>
                  <a:pt x="385875" y="46395"/>
                </a:lnTo>
                <a:lnTo>
                  <a:pt x="391774" y="45008"/>
                </a:lnTo>
                <a:lnTo>
                  <a:pt x="395901" y="44683"/>
                </a:lnTo>
                <a:lnTo>
                  <a:pt x="400088" y="42658"/>
                </a:lnTo>
                <a:lnTo>
                  <a:pt x="438150" y="8204"/>
                </a:lnTo>
                <a:lnTo>
                  <a:pt x="440267" y="7577"/>
                </a:lnTo>
                <a:lnTo>
                  <a:pt x="441678" y="6454"/>
                </a:lnTo>
                <a:lnTo>
                  <a:pt x="444370" y="2208"/>
                </a:lnTo>
                <a:lnTo>
                  <a:pt x="447499" y="967"/>
                </a:lnTo>
                <a:lnTo>
                  <a:pt x="456852" y="0"/>
                </a:lnTo>
                <a:lnTo>
                  <a:pt x="460468" y="3353"/>
                </a:lnTo>
                <a:lnTo>
                  <a:pt x="462180" y="6885"/>
                </a:lnTo>
                <a:lnTo>
                  <a:pt x="462637" y="8815"/>
                </a:lnTo>
                <a:lnTo>
                  <a:pt x="466650" y="14901"/>
                </a:lnTo>
                <a:lnTo>
                  <a:pt x="473622" y="23279"/>
                </a:lnTo>
                <a:lnTo>
                  <a:pt x="477612" y="31728"/>
                </a:lnTo>
                <a:lnTo>
                  <a:pt x="480383" y="35959"/>
                </a:lnTo>
                <a:lnTo>
                  <a:pt x="481614" y="40192"/>
                </a:lnTo>
                <a:lnTo>
                  <a:pt x="482648" y="41602"/>
                </a:lnTo>
                <a:lnTo>
                  <a:pt x="484043" y="42543"/>
                </a:lnTo>
                <a:lnTo>
                  <a:pt x="487475" y="44294"/>
                </a:lnTo>
                <a:lnTo>
                  <a:pt x="500421" y="55947"/>
                </a:lnTo>
                <a:lnTo>
                  <a:pt x="502986" y="56601"/>
                </a:lnTo>
                <a:lnTo>
                  <a:pt x="517618" y="57121"/>
                </a:lnTo>
                <a:lnTo>
                  <a:pt x="521211" y="55242"/>
                </a:lnTo>
                <a:lnTo>
                  <a:pt x="525161" y="52760"/>
                </a:lnTo>
                <a:lnTo>
                  <a:pt x="531351" y="50657"/>
                </a:lnTo>
                <a:lnTo>
                  <a:pt x="537654" y="46584"/>
                </a:lnTo>
                <a:lnTo>
                  <a:pt x="541876" y="45384"/>
                </a:lnTo>
                <a:lnTo>
                  <a:pt x="546104" y="41088"/>
                </a:lnTo>
                <a:lnTo>
                  <a:pt x="550335" y="35886"/>
                </a:lnTo>
                <a:lnTo>
                  <a:pt x="568678" y="22412"/>
                </a:lnTo>
                <a:lnTo>
                  <a:pt x="569619" y="22694"/>
                </a:lnTo>
                <a:lnTo>
                  <a:pt x="571128" y="24845"/>
                </a:lnTo>
                <a:lnTo>
                  <a:pt x="571390" y="28588"/>
                </a:lnTo>
                <a:lnTo>
                  <a:pt x="573332" y="32212"/>
                </a:lnTo>
                <a:lnTo>
                  <a:pt x="575842" y="36174"/>
                </a:lnTo>
                <a:lnTo>
                  <a:pt x="577453" y="44467"/>
                </a:lnTo>
                <a:lnTo>
                  <a:pt x="577771" y="52899"/>
                </a:lnTo>
                <a:lnTo>
                  <a:pt x="579696" y="57128"/>
                </a:lnTo>
                <a:lnTo>
                  <a:pt x="582198" y="61359"/>
                </a:lnTo>
                <a:lnTo>
                  <a:pt x="583804" y="69824"/>
                </a:lnTo>
                <a:lnTo>
                  <a:pt x="583936" y="71941"/>
                </a:lnTo>
                <a:lnTo>
                  <a:pt x="585965" y="76174"/>
                </a:lnTo>
                <a:lnTo>
                  <a:pt x="588512" y="80407"/>
                </a:lnTo>
                <a:lnTo>
                  <a:pt x="590147" y="88874"/>
                </a:lnTo>
                <a:lnTo>
                  <a:pt x="590282" y="90991"/>
                </a:lnTo>
                <a:lnTo>
                  <a:pt x="592312" y="95224"/>
                </a:lnTo>
                <a:lnTo>
                  <a:pt x="614082" y="120624"/>
                </a:lnTo>
                <a:lnTo>
                  <a:pt x="616410" y="131207"/>
                </a:lnTo>
                <a:lnTo>
                  <a:pt x="620927" y="139674"/>
                </a:lnTo>
                <a:lnTo>
                  <a:pt x="622298" y="177382"/>
                </a:lnTo>
                <a:lnTo>
                  <a:pt x="623005" y="201159"/>
                </a:lnTo>
                <a:lnTo>
                  <a:pt x="625672" y="208393"/>
                </a:lnTo>
                <a:lnTo>
                  <a:pt x="625959" y="211592"/>
                </a:lnTo>
                <a:lnTo>
                  <a:pt x="624403" y="219466"/>
                </a:lnTo>
                <a:lnTo>
                  <a:pt x="628340" y="234887"/>
                </a:lnTo>
                <a:lnTo>
                  <a:pt x="628649" y="271561"/>
                </a:lnTo>
                <a:lnTo>
                  <a:pt x="628650" y="310697"/>
                </a:lnTo>
                <a:lnTo>
                  <a:pt x="628650" y="319506"/>
                </a:lnTo>
                <a:lnTo>
                  <a:pt x="639312" y="357769"/>
                </a:lnTo>
                <a:lnTo>
                  <a:pt x="649178" y="395153"/>
                </a:lnTo>
                <a:lnTo>
                  <a:pt x="652607" y="404931"/>
                </a:lnTo>
                <a:lnTo>
                  <a:pt x="655503" y="414178"/>
                </a:lnTo>
                <a:lnTo>
                  <a:pt x="660831" y="423973"/>
                </a:lnTo>
                <a:lnTo>
                  <a:pt x="664120" y="429013"/>
                </a:lnTo>
                <a:lnTo>
                  <a:pt x="665581" y="433605"/>
                </a:lnTo>
                <a:lnTo>
                  <a:pt x="667225" y="446665"/>
                </a:lnTo>
                <a:lnTo>
                  <a:pt x="671750" y="454452"/>
                </a:lnTo>
                <a:lnTo>
                  <a:pt x="675558" y="459022"/>
                </a:lnTo>
                <a:lnTo>
                  <a:pt x="677720" y="465286"/>
                </a:lnTo>
                <a:lnTo>
                  <a:pt x="678297" y="468932"/>
                </a:lnTo>
                <a:lnTo>
                  <a:pt x="699160" y="506678"/>
                </a:lnTo>
                <a:lnTo>
                  <a:pt x="707097" y="519556"/>
                </a:lnTo>
                <a:lnTo>
                  <a:pt x="712541" y="532948"/>
                </a:lnTo>
                <a:lnTo>
                  <a:pt x="719932" y="545128"/>
                </a:lnTo>
                <a:lnTo>
                  <a:pt x="730653" y="570031"/>
                </a:lnTo>
                <a:lnTo>
                  <a:pt x="732636" y="572629"/>
                </a:lnTo>
                <a:lnTo>
                  <a:pt x="734838" y="579277"/>
                </a:lnTo>
                <a:lnTo>
                  <a:pt x="736522" y="586231"/>
                </a:lnTo>
                <a:lnTo>
                  <a:pt x="743353" y="596444"/>
                </a:lnTo>
                <a:lnTo>
                  <a:pt x="751496" y="608627"/>
                </a:lnTo>
                <a:lnTo>
                  <a:pt x="765077" y="646711"/>
                </a:lnTo>
                <a:lnTo>
                  <a:pt x="769800" y="659969"/>
                </a:lnTo>
                <a:lnTo>
                  <a:pt x="778419" y="670904"/>
                </a:lnTo>
                <a:lnTo>
                  <a:pt x="779881" y="675167"/>
                </a:lnTo>
                <a:lnTo>
                  <a:pt x="780976" y="676586"/>
                </a:lnTo>
                <a:lnTo>
                  <a:pt x="785184" y="679289"/>
                </a:lnTo>
                <a:lnTo>
                  <a:pt x="786415" y="682421"/>
                </a:lnTo>
                <a:lnTo>
                  <a:pt x="787449" y="683538"/>
                </a:lnTo>
                <a:lnTo>
                  <a:pt x="790480" y="684781"/>
                </a:lnTo>
                <a:lnTo>
                  <a:pt x="796152" y="685480"/>
                </a:lnTo>
                <a:lnTo>
                  <a:pt x="797468" y="684873"/>
                </a:lnTo>
                <a:lnTo>
                  <a:pt x="798345" y="683762"/>
                </a:lnTo>
                <a:lnTo>
                  <a:pt x="800026" y="680647"/>
                </a:lnTo>
                <a:lnTo>
                  <a:pt x="804232" y="674926"/>
                </a:lnTo>
                <a:lnTo>
                  <a:pt x="806498" y="668762"/>
                </a:lnTo>
                <a:lnTo>
                  <a:pt x="816518" y="655429"/>
                </a:lnTo>
                <a:lnTo>
                  <a:pt x="820512" y="642646"/>
                </a:lnTo>
                <a:lnTo>
                  <a:pt x="823283" y="637678"/>
                </a:lnTo>
                <a:lnTo>
                  <a:pt x="825549" y="630915"/>
                </a:lnTo>
                <a:lnTo>
                  <a:pt x="831765" y="622386"/>
                </a:lnTo>
                <a:lnTo>
                  <a:pt x="831848" y="631737"/>
                </a:lnTo>
                <a:lnTo>
                  <a:pt x="829967" y="635416"/>
                </a:lnTo>
                <a:lnTo>
                  <a:pt x="828478" y="637386"/>
                </a:lnTo>
                <a:lnTo>
                  <a:pt x="826823" y="643337"/>
                </a:lnTo>
                <a:lnTo>
                  <a:pt x="825503" y="675957"/>
                </a:lnTo>
                <a:lnTo>
                  <a:pt x="826205" y="712791"/>
                </a:lnTo>
                <a:lnTo>
                  <a:pt x="830967" y="722275"/>
                </a:lnTo>
                <a:lnTo>
                  <a:pt x="836039" y="728628"/>
                </a:lnTo>
                <a:lnTo>
                  <a:pt x="838265" y="734612"/>
                </a:lnTo>
                <a:lnTo>
                  <a:pt x="841287" y="738760"/>
                </a:lnTo>
                <a:lnTo>
                  <a:pt x="844982" y="741073"/>
                </a:lnTo>
                <a:lnTo>
                  <a:pt x="846955" y="741690"/>
                </a:lnTo>
                <a:lnTo>
                  <a:pt x="848270" y="742807"/>
                </a:lnTo>
                <a:lnTo>
                  <a:pt x="849731" y="745930"/>
                </a:lnTo>
                <a:lnTo>
                  <a:pt x="850826" y="747044"/>
                </a:lnTo>
                <a:lnTo>
                  <a:pt x="856264" y="748981"/>
                </a:lnTo>
                <a:lnTo>
                  <a:pt x="875490" y="749266"/>
                </a:lnTo>
                <a:lnTo>
                  <a:pt x="881696" y="754741"/>
                </a:lnTo>
                <a:lnTo>
                  <a:pt x="882567" y="761014"/>
                </a:lnTo>
                <a:lnTo>
                  <a:pt x="882626" y="765061"/>
                </a:lnTo>
                <a:lnTo>
                  <a:pt x="884521" y="768755"/>
                </a:lnTo>
                <a:lnTo>
                  <a:pt x="887009" y="772749"/>
                </a:lnTo>
                <a:lnTo>
                  <a:pt x="888116" y="776876"/>
                </a:lnTo>
                <a:lnTo>
                  <a:pt x="889116" y="778259"/>
                </a:lnTo>
                <a:lnTo>
                  <a:pt x="890488" y="779181"/>
                </a:lnTo>
                <a:lnTo>
                  <a:pt x="894389" y="780660"/>
                </a:lnTo>
                <a:lnTo>
                  <a:pt x="900230" y="785316"/>
                </a:lnTo>
                <a:lnTo>
                  <a:pt x="906125" y="786764"/>
                </a:lnTo>
                <a:lnTo>
                  <a:pt x="910252" y="787103"/>
                </a:lnTo>
                <a:lnTo>
                  <a:pt x="911635" y="786488"/>
                </a:lnTo>
                <a:lnTo>
                  <a:pt x="912557" y="785372"/>
                </a:lnTo>
                <a:lnTo>
                  <a:pt x="913172" y="783922"/>
                </a:lnTo>
                <a:lnTo>
                  <a:pt x="914991" y="782956"/>
                </a:lnTo>
                <a:lnTo>
                  <a:pt x="938492" y="781046"/>
                </a:lnTo>
                <a:lnTo>
                  <a:pt x="946150" y="7810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4024220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Arial" panose="020B0604020202020204" pitchFamily="34" charset="0"/>
                <a:cs typeface="Arial" panose="020B0604020202020204" pitchFamily="34" charset="0"/>
              </a:rPr>
              <a:t>Diagrama de olho</a:t>
            </a:r>
          </a:p>
        </p:txBody>
      </p:sp>
      <p:pic>
        <p:nvPicPr>
          <p:cNvPr id="51" name="Content Placeholder 50"/>
          <p:cNvPicPr>
            <a:picLocks noGrp="1" noChangeAspect="1"/>
          </p:cNvPicPr>
          <p:nvPr>
            <p:ph idx="1"/>
          </p:nvPr>
        </p:nvPicPr>
        <p:blipFill>
          <a:blip r:embed="rId4" cstate="print"/>
          <a:stretch>
            <a:fillRect/>
          </a:stretch>
        </p:blipFill>
        <p:spPr>
          <a:xfrm>
            <a:off x="1828800" y="2257425"/>
            <a:ext cx="6278400" cy="3916468"/>
          </a:xfrm>
          <a:prstGeom prst="rect">
            <a:avLst/>
          </a:prstGeom>
        </p:spPr>
      </p:pic>
      <p:sp>
        <p:nvSpPr>
          <p:cNvPr id="3" name="SMARTInkShape-20"/>
          <p:cNvSpPr/>
          <p:nvPr>
            <p:custDataLst>
              <p:tags r:id="rId1"/>
            </p:custDataLst>
          </p:nvPr>
        </p:nvSpPr>
        <p:spPr>
          <a:xfrm>
            <a:off x="3016250" y="2914650"/>
            <a:ext cx="95251" cy="907924"/>
          </a:xfrm>
          <a:custGeom>
            <a:avLst/>
            <a:gdLst/>
            <a:ahLst/>
            <a:cxnLst/>
            <a:rect l="0" t="0" r="0" b="0"/>
            <a:pathLst>
              <a:path w="95251" h="907924">
                <a:moveTo>
                  <a:pt x="0" y="0"/>
                </a:moveTo>
                <a:lnTo>
                  <a:pt x="0" y="0"/>
                </a:lnTo>
                <a:lnTo>
                  <a:pt x="6742" y="37081"/>
                </a:lnTo>
                <a:lnTo>
                  <a:pt x="15887" y="73517"/>
                </a:lnTo>
                <a:lnTo>
                  <a:pt x="18865" y="109551"/>
                </a:lnTo>
                <a:lnTo>
                  <a:pt x="19673" y="120656"/>
                </a:lnTo>
                <a:lnTo>
                  <a:pt x="25135" y="159922"/>
                </a:lnTo>
                <a:lnTo>
                  <a:pt x="31146" y="197507"/>
                </a:lnTo>
                <a:lnTo>
                  <a:pt x="31697" y="234302"/>
                </a:lnTo>
                <a:lnTo>
                  <a:pt x="33628" y="273446"/>
                </a:lnTo>
                <a:lnTo>
                  <a:pt x="37707" y="311185"/>
                </a:lnTo>
                <a:lnTo>
                  <a:pt x="38066" y="349253"/>
                </a:lnTo>
                <a:lnTo>
                  <a:pt x="39971" y="366420"/>
                </a:lnTo>
                <a:lnTo>
                  <a:pt x="42459" y="379459"/>
                </a:lnTo>
                <a:lnTo>
                  <a:pt x="43860" y="411745"/>
                </a:lnTo>
                <a:lnTo>
                  <a:pt x="47743" y="449881"/>
                </a:lnTo>
                <a:lnTo>
                  <a:pt x="50621" y="489482"/>
                </a:lnTo>
                <a:lnTo>
                  <a:pt x="50784" y="527097"/>
                </a:lnTo>
                <a:lnTo>
                  <a:pt x="52678" y="552460"/>
                </a:lnTo>
                <a:lnTo>
                  <a:pt x="56757" y="590551"/>
                </a:lnTo>
                <a:lnTo>
                  <a:pt x="57127" y="629533"/>
                </a:lnTo>
                <a:lnTo>
                  <a:pt x="57148" y="666827"/>
                </a:lnTo>
                <a:lnTo>
                  <a:pt x="62911" y="705443"/>
                </a:lnTo>
                <a:lnTo>
                  <a:pt x="64154" y="737933"/>
                </a:lnTo>
                <a:lnTo>
                  <a:pt x="69455" y="773330"/>
                </a:lnTo>
                <a:lnTo>
                  <a:pt x="70503" y="795686"/>
                </a:lnTo>
                <a:lnTo>
                  <a:pt x="75607" y="821251"/>
                </a:lnTo>
                <a:lnTo>
                  <a:pt x="76190" y="857642"/>
                </a:lnTo>
                <a:lnTo>
                  <a:pt x="76901" y="865186"/>
                </a:lnTo>
                <a:lnTo>
                  <a:pt x="79569" y="870890"/>
                </a:lnTo>
                <a:lnTo>
                  <a:pt x="79857" y="874104"/>
                </a:lnTo>
                <a:lnTo>
                  <a:pt x="78303" y="884665"/>
                </a:lnTo>
                <a:lnTo>
                  <a:pt x="80192" y="890131"/>
                </a:lnTo>
                <a:lnTo>
                  <a:pt x="90812" y="906705"/>
                </a:lnTo>
                <a:lnTo>
                  <a:pt x="92291" y="907859"/>
                </a:lnTo>
                <a:lnTo>
                  <a:pt x="93278" y="907923"/>
                </a:lnTo>
                <a:lnTo>
                  <a:pt x="93935" y="907260"/>
                </a:lnTo>
                <a:lnTo>
                  <a:pt x="94665" y="904641"/>
                </a:lnTo>
                <a:lnTo>
                  <a:pt x="95250" y="895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SMARTInkShape-21"/>
          <p:cNvSpPr/>
          <p:nvPr>
            <p:custDataLst>
              <p:tags r:id="rId2"/>
            </p:custDataLst>
          </p:nvPr>
        </p:nvSpPr>
        <p:spPr>
          <a:xfrm>
            <a:off x="2965450" y="2936449"/>
            <a:ext cx="520701" cy="816402"/>
          </a:xfrm>
          <a:custGeom>
            <a:avLst/>
            <a:gdLst/>
            <a:ahLst/>
            <a:cxnLst/>
            <a:rect l="0" t="0" r="0" b="0"/>
            <a:pathLst>
              <a:path w="520701" h="816402">
                <a:moveTo>
                  <a:pt x="0" y="3601"/>
                </a:moveTo>
                <a:lnTo>
                  <a:pt x="0" y="3601"/>
                </a:lnTo>
                <a:lnTo>
                  <a:pt x="39276" y="16693"/>
                </a:lnTo>
                <a:lnTo>
                  <a:pt x="58167" y="21867"/>
                </a:lnTo>
                <a:lnTo>
                  <a:pt x="71880" y="23202"/>
                </a:lnTo>
                <a:lnTo>
                  <a:pt x="84376" y="28098"/>
                </a:lnTo>
                <a:lnTo>
                  <a:pt x="97094" y="30764"/>
                </a:lnTo>
                <a:lnTo>
                  <a:pt x="104536" y="33312"/>
                </a:lnTo>
                <a:lnTo>
                  <a:pt x="132148" y="35271"/>
                </a:lnTo>
                <a:lnTo>
                  <a:pt x="148347" y="31677"/>
                </a:lnTo>
                <a:lnTo>
                  <a:pt x="160920" y="33243"/>
                </a:lnTo>
                <a:lnTo>
                  <a:pt x="198107" y="29208"/>
                </a:lnTo>
                <a:lnTo>
                  <a:pt x="234834" y="29009"/>
                </a:lnTo>
                <a:lnTo>
                  <a:pt x="249498" y="27122"/>
                </a:lnTo>
                <a:lnTo>
                  <a:pt x="260466" y="25344"/>
                </a:lnTo>
                <a:lnTo>
                  <a:pt x="274574" y="26898"/>
                </a:lnTo>
                <a:lnTo>
                  <a:pt x="288396" y="24929"/>
                </a:lnTo>
                <a:lnTo>
                  <a:pt x="304879" y="26775"/>
                </a:lnTo>
                <a:lnTo>
                  <a:pt x="319012" y="24892"/>
                </a:lnTo>
                <a:lnTo>
                  <a:pt x="344075" y="28321"/>
                </a:lnTo>
                <a:lnTo>
                  <a:pt x="367898" y="25767"/>
                </a:lnTo>
                <a:lnTo>
                  <a:pt x="403377" y="28812"/>
                </a:lnTo>
                <a:lnTo>
                  <a:pt x="421037" y="29670"/>
                </a:lnTo>
                <a:lnTo>
                  <a:pt x="456718" y="35328"/>
                </a:lnTo>
                <a:lnTo>
                  <a:pt x="491049" y="36055"/>
                </a:lnTo>
                <a:lnTo>
                  <a:pt x="507604" y="41624"/>
                </a:lnTo>
                <a:lnTo>
                  <a:pt x="516804" y="41694"/>
                </a:lnTo>
                <a:lnTo>
                  <a:pt x="518102" y="42402"/>
                </a:lnTo>
                <a:lnTo>
                  <a:pt x="518968" y="43579"/>
                </a:lnTo>
                <a:lnTo>
                  <a:pt x="520698" y="48047"/>
                </a:lnTo>
                <a:lnTo>
                  <a:pt x="520699" y="48048"/>
                </a:lnTo>
                <a:lnTo>
                  <a:pt x="520700" y="48051"/>
                </a:lnTo>
                <a:lnTo>
                  <a:pt x="520700" y="44680"/>
                </a:lnTo>
                <a:lnTo>
                  <a:pt x="519994" y="43687"/>
                </a:lnTo>
                <a:lnTo>
                  <a:pt x="518819" y="43025"/>
                </a:lnTo>
                <a:lnTo>
                  <a:pt x="514612" y="41779"/>
                </a:lnTo>
                <a:lnTo>
                  <a:pt x="508906" y="36240"/>
                </a:lnTo>
                <a:lnTo>
                  <a:pt x="508268" y="32244"/>
                </a:lnTo>
                <a:lnTo>
                  <a:pt x="508007" y="22997"/>
                </a:lnTo>
                <a:lnTo>
                  <a:pt x="503638" y="17650"/>
                </a:lnTo>
                <a:lnTo>
                  <a:pt x="502533" y="13843"/>
                </a:lnTo>
                <a:lnTo>
                  <a:pt x="501533" y="12546"/>
                </a:lnTo>
                <a:lnTo>
                  <a:pt x="498541" y="11104"/>
                </a:lnTo>
                <a:lnTo>
                  <a:pt x="497460" y="10014"/>
                </a:lnTo>
                <a:lnTo>
                  <a:pt x="495585" y="4585"/>
                </a:lnTo>
                <a:lnTo>
                  <a:pt x="493545" y="4038"/>
                </a:lnTo>
                <a:lnTo>
                  <a:pt x="492013" y="3892"/>
                </a:lnTo>
                <a:lnTo>
                  <a:pt x="490992" y="3090"/>
                </a:lnTo>
                <a:lnTo>
                  <a:pt x="489857" y="317"/>
                </a:lnTo>
                <a:lnTo>
                  <a:pt x="489555" y="0"/>
                </a:lnTo>
                <a:lnTo>
                  <a:pt x="489354" y="495"/>
                </a:lnTo>
                <a:lnTo>
                  <a:pt x="489219" y="1530"/>
                </a:lnTo>
                <a:lnTo>
                  <a:pt x="488424" y="2220"/>
                </a:lnTo>
                <a:lnTo>
                  <a:pt x="482868" y="3547"/>
                </a:lnTo>
                <a:lnTo>
                  <a:pt x="482607" y="9688"/>
                </a:lnTo>
                <a:lnTo>
                  <a:pt x="477133" y="15395"/>
                </a:lnTo>
                <a:lnTo>
                  <a:pt x="476328" y="21689"/>
                </a:lnTo>
                <a:lnTo>
                  <a:pt x="476250" y="55642"/>
                </a:lnTo>
                <a:lnTo>
                  <a:pt x="474369" y="60362"/>
                </a:lnTo>
                <a:lnTo>
                  <a:pt x="471886" y="64812"/>
                </a:lnTo>
                <a:lnTo>
                  <a:pt x="470292" y="73417"/>
                </a:lnTo>
                <a:lnTo>
                  <a:pt x="469369" y="78375"/>
                </a:lnTo>
                <a:lnTo>
                  <a:pt x="464456" y="93733"/>
                </a:lnTo>
                <a:lnTo>
                  <a:pt x="463561" y="131032"/>
                </a:lnTo>
                <a:lnTo>
                  <a:pt x="463550" y="167475"/>
                </a:lnTo>
                <a:lnTo>
                  <a:pt x="463550" y="204569"/>
                </a:lnTo>
                <a:lnTo>
                  <a:pt x="463550" y="240720"/>
                </a:lnTo>
                <a:lnTo>
                  <a:pt x="463550" y="277044"/>
                </a:lnTo>
                <a:lnTo>
                  <a:pt x="463550" y="314761"/>
                </a:lnTo>
                <a:lnTo>
                  <a:pt x="463550" y="349559"/>
                </a:lnTo>
                <a:lnTo>
                  <a:pt x="465431" y="377981"/>
                </a:lnTo>
                <a:lnTo>
                  <a:pt x="469784" y="417502"/>
                </a:lnTo>
                <a:lnTo>
                  <a:pt x="469180" y="437669"/>
                </a:lnTo>
                <a:lnTo>
                  <a:pt x="463941" y="462134"/>
                </a:lnTo>
                <a:lnTo>
                  <a:pt x="463557" y="499787"/>
                </a:lnTo>
                <a:lnTo>
                  <a:pt x="463550" y="535583"/>
                </a:lnTo>
                <a:lnTo>
                  <a:pt x="463550" y="572866"/>
                </a:lnTo>
                <a:lnTo>
                  <a:pt x="463550" y="611990"/>
                </a:lnTo>
                <a:lnTo>
                  <a:pt x="463550" y="649822"/>
                </a:lnTo>
                <a:lnTo>
                  <a:pt x="463550" y="687210"/>
                </a:lnTo>
                <a:lnTo>
                  <a:pt x="463550" y="723574"/>
                </a:lnTo>
                <a:lnTo>
                  <a:pt x="463550" y="761354"/>
                </a:lnTo>
                <a:lnTo>
                  <a:pt x="463550" y="787673"/>
                </a:lnTo>
                <a:lnTo>
                  <a:pt x="464255" y="788782"/>
                </a:lnTo>
                <a:lnTo>
                  <a:pt x="465431" y="789522"/>
                </a:lnTo>
                <a:lnTo>
                  <a:pt x="466921" y="790015"/>
                </a:lnTo>
                <a:lnTo>
                  <a:pt x="467914" y="791049"/>
                </a:lnTo>
                <a:lnTo>
                  <a:pt x="469638" y="796382"/>
                </a:lnTo>
                <a:lnTo>
                  <a:pt x="469898" y="806987"/>
                </a:lnTo>
                <a:lnTo>
                  <a:pt x="470604" y="808008"/>
                </a:lnTo>
                <a:lnTo>
                  <a:pt x="471781" y="808689"/>
                </a:lnTo>
                <a:lnTo>
                  <a:pt x="475367" y="809782"/>
                </a:lnTo>
                <a:lnTo>
                  <a:pt x="475858" y="811813"/>
                </a:lnTo>
                <a:lnTo>
                  <a:pt x="476250" y="816399"/>
                </a:lnTo>
                <a:lnTo>
                  <a:pt x="476250" y="816401"/>
                </a:lnTo>
                <a:lnTo>
                  <a:pt x="472879" y="816401"/>
                </a:lnTo>
                <a:lnTo>
                  <a:pt x="471886" y="815695"/>
                </a:lnTo>
                <a:lnTo>
                  <a:pt x="471224" y="814519"/>
                </a:lnTo>
                <a:lnTo>
                  <a:pt x="470783" y="813030"/>
                </a:lnTo>
                <a:lnTo>
                  <a:pt x="469783" y="812037"/>
                </a:lnTo>
                <a:lnTo>
                  <a:pt x="464510" y="810313"/>
                </a:lnTo>
                <a:lnTo>
                  <a:pt x="433207" y="809346"/>
                </a:lnTo>
                <a:lnTo>
                  <a:pt x="417866" y="804584"/>
                </a:lnTo>
                <a:lnTo>
                  <a:pt x="380569" y="803712"/>
                </a:lnTo>
                <a:lnTo>
                  <a:pt x="372342" y="803000"/>
                </a:lnTo>
                <a:lnTo>
                  <a:pt x="347116" y="797940"/>
                </a:lnTo>
                <a:lnTo>
                  <a:pt x="309033" y="796661"/>
                </a:lnTo>
                <a:lnTo>
                  <a:pt x="276256" y="791394"/>
                </a:lnTo>
                <a:lnTo>
                  <a:pt x="239649" y="790311"/>
                </a:lnTo>
                <a:lnTo>
                  <a:pt x="208755" y="785240"/>
                </a:lnTo>
                <a:lnTo>
                  <a:pt x="173025" y="784674"/>
                </a:lnTo>
                <a:lnTo>
                  <a:pt x="133721" y="784652"/>
                </a:lnTo>
                <a:lnTo>
                  <a:pt x="97327" y="784651"/>
                </a:lnTo>
                <a:lnTo>
                  <a:pt x="69875" y="784651"/>
                </a:lnTo>
                <a:lnTo>
                  <a:pt x="76200" y="7846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400561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Diagrama de olho</a:t>
            </a:r>
          </a:p>
        </p:txBody>
      </p:sp>
      <p:pic>
        <p:nvPicPr>
          <p:cNvPr id="4" name="Content Placeholder 3"/>
          <p:cNvPicPr>
            <a:picLocks noGrp="1" noChangeAspect="1"/>
          </p:cNvPicPr>
          <p:nvPr>
            <p:ph idx="1"/>
          </p:nvPr>
        </p:nvPicPr>
        <p:blipFill>
          <a:blip r:embed="rId5" cstate="print"/>
          <a:stretch>
            <a:fillRect/>
          </a:stretch>
        </p:blipFill>
        <p:spPr>
          <a:xfrm>
            <a:off x="1828325" y="2257425"/>
            <a:ext cx="6277924" cy="3932238"/>
          </a:xfrm>
          <a:prstGeom prst="rect">
            <a:avLst/>
          </a:prstGeom>
        </p:spPr>
      </p:pic>
      <p:grpSp>
        <p:nvGrpSpPr>
          <p:cNvPr id="6" name="SMARTInkShape-Group22"/>
          <p:cNvGrpSpPr/>
          <p:nvPr/>
        </p:nvGrpSpPr>
        <p:grpSpPr>
          <a:xfrm>
            <a:off x="3378200" y="2863850"/>
            <a:ext cx="482601" cy="856980"/>
            <a:chOff x="3378200" y="2863850"/>
            <a:chExt cx="482601" cy="856980"/>
          </a:xfrm>
        </p:grpSpPr>
        <p:sp>
          <p:nvSpPr>
            <p:cNvPr id="3" name="SMARTInkShape-22"/>
            <p:cNvSpPr/>
            <p:nvPr>
              <p:custDataLst>
                <p:tags r:id="rId2"/>
              </p:custDataLst>
            </p:nvPr>
          </p:nvSpPr>
          <p:spPr>
            <a:xfrm>
              <a:off x="3378200" y="2863850"/>
              <a:ext cx="482601" cy="856980"/>
            </a:xfrm>
            <a:custGeom>
              <a:avLst/>
              <a:gdLst/>
              <a:ahLst/>
              <a:cxnLst/>
              <a:rect l="0" t="0" r="0" b="0"/>
              <a:pathLst>
                <a:path w="482601" h="856980">
                  <a:moveTo>
                    <a:pt x="0" y="0"/>
                  </a:moveTo>
                  <a:lnTo>
                    <a:pt x="0" y="0"/>
                  </a:lnTo>
                  <a:lnTo>
                    <a:pt x="30339" y="16855"/>
                  </a:lnTo>
                  <a:lnTo>
                    <a:pt x="62698" y="33172"/>
                  </a:lnTo>
                  <a:lnTo>
                    <a:pt x="97871" y="38373"/>
                  </a:lnTo>
                  <a:lnTo>
                    <a:pt x="132719" y="43511"/>
                  </a:lnTo>
                  <a:lnTo>
                    <a:pt x="171395" y="49835"/>
                  </a:lnTo>
                  <a:lnTo>
                    <a:pt x="210100" y="50673"/>
                  </a:lnTo>
                  <a:lnTo>
                    <a:pt x="247461" y="51489"/>
                  </a:lnTo>
                  <a:lnTo>
                    <a:pt x="278140" y="54164"/>
                  </a:lnTo>
                  <a:lnTo>
                    <a:pt x="311483" y="59636"/>
                  </a:lnTo>
                  <a:lnTo>
                    <a:pt x="325644" y="59901"/>
                  </a:lnTo>
                  <a:lnTo>
                    <a:pt x="337348" y="59078"/>
                  </a:lnTo>
                  <a:lnTo>
                    <a:pt x="374015" y="63019"/>
                  </a:lnTo>
                  <a:lnTo>
                    <a:pt x="408120" y="63472"/>
                  </a:lnTo>
                  <a:lnTo>
                    <a:pt x="445543" y="63499"/>
                  </a:lnTo>
                  <a:lnTo>
                    <a:pt x="482598" y="63500"/>
                  </a:lnTo>
                  <a:lnTo>
                    <a:pt x="482600" y="72960"/>
                  </a:lnTo>
                  <a:lnTo>
                    <a:pt x="481894" y="74039"/>
                  </a:lnTo>
                  <a:lnTo>
                    <a:pt x="480719" y="74760"/>
                  </a:lnTo>
                  <a:lnTo>
                    <a:pt x="479229" y="75240"/>
                  </a:lnTo>
                  <a:lnTo>
                    <a:pt x="478942" y="76266"/>
                  </a:lnTo>
                  <a:lnTo>
                    <a:pt x="480504" y="79286"/>
                  </a:lnTo>
                  <a:lnTo>
                    <a:pt x="480497" y="81080"/>
                  </a:lnTo>
                  <a:lnTo>
                    <a:pt x="471898" y="107747"/>
                  </a:lnTo>
                  <a:lnTo>
                    <a:pt x="469934" y="146402"/>
                  </a:lnTo>
                  <a:lnTo>
                    <a:pt x="469900" y="182301"/>
                  </a:lnTo>
                  <a:lnTo>
                    <a:pt x="471781" y="210143"/>
                  </a:lnTo>
                  <a:lnTo>
                    <a:pt x="473558" y="221808"/>
                  </a:lnTo>
                  <a:lnTo>
                    <a:pt x="470175" y="258877"/>
                  </a:lnTo>
                  <a:lnTo>
                    <a:pt x="469924" y="292528"/>
                  </a:lnTo>
                  <a:lnTo>
                    <a:pt x="471789" y="311277"/>
                  </a:lnTo>
                  <a:lnTo>
                    <a:pt x="473561" y="323906"/>
                  </a:lnTo>
                  <a:lnTo>
                    <a:pt x="471020" y="361955"/>
                  </a:lnTo>
                  <a:lnTo>
                    <a:pt x="473681" y="380296"/>
                  </a:lnTo>
                  <a:lnTo>
                    <a:pt x="469983" y="418485"/>
                  </a:lnTo>
                  <a:lnTo>
                    <a:pt x="469924" y="453961"/>
                  </a:lnTo>
                  <a:lnTo>
                    <a:pt x="469901" y="493544"/>
                  </a:lnTo>
                  <a:lnTo>
                    <a:pt x="469900" y="525292"/>
                  </a:lnTo>
                  <a:lnTo>
                    <a:pt x="469900" y="555431"/>
                  </a:lnTo>
                  <a:lnTo>
                    <a:pt x="468018" y="594726"/>
                  </a:lnTo>
                  <a:lnTo>
                    <a:pt x="464139" y="629514"/>
                  </a:lnTo>
                  <a:lnTo>
                    <a:pt x="463602" y="666120"/>
                  </a:lnTo>
                  <a:lnTo>
                    <a:pt x="463552" y="705484"/>
                  </a:lnTo>
                  <a:lnTo>
                    <a:pt x="468576" y="745020"/>
                  </a:lnTo>
                  <a:lnTo>
                    <a:pt x="469865" y="782263"/>
                  </a:lnTo>
                  <a:lnTo>
                    <a:pt x="470605" y="814988"/>
                  </a:lnTo>
                  <a:lnTo>
                    <a:pt x="475988" y="830516"/>
                  </a:lnTo>
                  <a:lnTo>
                    <a:pt x="476248" y="849668"/>
                  </a:lnTo>
                  <a:lnTo>
                    <a:pt x="476955" y="850079"/>
                  </a:lnTo>
                  <a:lnTo>
                    <a:pt x="479620" y="850535"/>
                  </a:lnTo>
                  <a:lnTo>
                    <a:pt x="479908" y="851362"/>
                  </a:lnTo>
                  <a:lnTo>
                    <a:pt x="476434" y="856979"/>
                  </a:lnTo>
                  <a:lnTo>
                    <a:pt x="476286" y="853537"/>
                  </a:lnTo>
                  <a:lnTo>
                    <a:pt x="476255" y="856621"/>
                  </a:lnTo>
                  <a:lnTo>
                    <a:pt x="476252" y="853692"/>
                  </a:lnTo>
                  <a:lnTo>
                    <a:pt x="475545" y="852762"/>
                  </a:lnTo>
                  <a:lnTo>
                    <a:pt x="464714" y="846700"/>
                  </a:lnTo>
                  <a:lnTo>
                    <a:pt x="427270" y="839108"/>
                  </a:lnTo>
                  <a:lnTo>
                    <a:pt x="387790" y="832491"/>
                  </a:lnTo>
                  <a:lnTo>
                    <a:pt x="348843" y="826861"/>
                  </a:lnTo>
                  <a:lnTo>
                    <a:pt x="309233" y="823738"/>
                  </a:lnTo>
                  <a:lnTo>
                    <a:pt x="273634" y="819754"/>
                  </a:lnTo>
                  <a:lnTo>
                    <a:pt x="234296" y="814840"/>
                  </a:lnTo>
                  <a:lnTo>
                    <a:pt x="197769" y="812854"/>
                  </a:lnTo>
                  <a:lnTo>
                    <a:pt x="162785" y="812111"/>
                  </a:lnTo>
                  <a:lnTo>
                    <a:pt x="125275" y="806334"/>
                  </a:lnTo>
                  <a:lnTo>
                    <a:pt x="90439" y="797013"/>
                  </a:lnTo>
                  <a:lnTo>
                    <a:pt x="76200" y="78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SMARTInkShape-23"/>
            <p:cNvSpPr/>
            <p:nvPr>
              <p:custDataLst>
                <p:tags r:id="rId3"/>
              </p:custDataLst>
            </p:nvPr>
          </p:nvSpPr>
          <p:spPr>
            <a:xfrm>
              <a:off x="3397263" y="2901950"/>
              <a:ext cx="75282" cy="784651"/>
            </a:xfrm>
            <a:custGeom>
              <a:avLst/>
              <a:gdLst/>
              <a:ahLst/>
              <a:cxnLst/>
              <a:rect l="0" t="0" r="0" b="0"/>
              <a:pathLst>
                <a:path w="75282" h="784651">
                  <a:moveTo>
                    <a:pt x="31737" y="0"/>
                  </a:moveTo>
                  <a:lnTo>
                    <a:pt x="31737" y="0"/>
                  </a:lnTo>
                  <a:lnTo>
                    <a:pt x="24995" y="33710"/>
                  </a:lnTo>
                  <a:lnTo>
                    <a:pt x="19822" y="73392"/>
                  </a:lnTo>
                  <a:lnTo>
                    <a:pt x="17388" y="88068"/>
                  </a:lnTo>
                  <a:lnTo>
                    <a:pt x="14080" y="101353"/>
                  </a:lnTo>
                  <a:lnTo>
                    <a:pt x="7672" y="139821"/>
                  </a:lnTo>
                  <a:lnTo>
                    <a:pt x="1714" y="160238"/>
                  </a:lnTo>
                  <a:lnTo>
                    <a:pt x="88" y="199916"/>
                  </a:lnTo>
                  <a:lnTo>
                    <a:pt x="0" y="234030"/>
                  </a:lnTo>
                  <a:lnTo>
                    <a:pt x="1873" y="251846"/>
                  </a:lnTo>
                  <a:lnTo>
                    <a:pt x="5015" y="269825"/>
                  </a:lnTo>
                  <a:lnTo>
                    <a:pt x="6221" y="307723"/>
                  </a:lnTo>
                  <a:lnTo>
                    <a:pt x="7038" y="336379"/>
                  </a:lnTo>
                  <a:lnTo>
                    <a:pt x="10700" y="375697"/>
                  </a:lnTo>
                  <a:lnTo>
                    <a:pt x="14176" y="412330"/>
                  </a:lnTo>
                  <a:lnTo>
                    <a:pt x="18397" y="449959"/>
                  </a:lnTo>
                  <a:lnTo>
                    <a:pt x="22324" y="485854"/>
                  </a:lnTo>
                  <a:lnTo>
                    <a:pt x="19957" y="520292"/>
                  </a:lnTo>
                  <a:lnTo>
                    <a:pt x="21191" y="539630"/>
                  </a:lnTo>
                  <a:lnTo>
                    <a:pt x="25540" y="572189"/>
                  </a:lnTo>
                  <a:lnTo>
                    <a:pt x="30782" y="608715"/>
                  </a:lnTo>
                  <a:lnTo>
                    <a:pt x="31681" y="647531"/>
                  </a:lnTo>
                  <a:lnTo>
                    <a:pt x="32438" y="679380"/>
                  </a:lnTo>
                  <a:lnTo>
                    <a:pt x="41197" y="715348"/>
                  </a:lnTo>
                  <a:lnTo>
                    <a:pt x="45892" y="734707"/>
                  </a:lnTo>
                  <a:lnTo>
                    <a:pt x="48612" y="740698"/>
                  </a:lnTo>
                  <a:lnTo>
                    <a:pt x="50848" y="751298"/>
                  </a:lnTo>
                  <a:lnTo>
                    <a:pt x="55686" y="761559"/>
                  </a:lnTo>
                  <a:lnTo>
                    <a:pt x="57198" y="766037"/>
                  </a:lnTo>
                  <a:lnTo>
                    <a:pt x="62520" y="773421"/>
                  </a:lnTo>
                  <a:lnTo>
                    <a:pt x="63201" y="777692"/>
                  </a:lnTo>
                  <a:lnTo>
                    <a:pt x="64001" y="778812"/>
                  </a:lnTo>
                  <a:lnTo>
                    <a:pt x="65241" y="779558"/>
                  </a:lnTo>
                  <a:lnTo>
                    <a:pt x="68929" y="780756"/>
                  </a:lnTo>
                  <a:lnTo>
                    <a:pt x="69433" y="782801"/>
                  </a:lnTo>
                  <a:lnTo>
                    <a:pt x="69568" y="784334"/>
                  </a:lnTo>
                  <a:lnTo>
                    <a:pt x="70363" y="784650"/>
                  </a:lnTo>
                  <a:lnTo>
                    <a:pt x="73129" y="783120"/>
                  </a:lnTo>
                  <a:lnTo>
                    <a:pt x="74148" y="781725"/>
                  </a:lnTo>
                  <a:lnTo>
                    <a:pt x="75281" y="778293"/>
                  </a:lnTo>
                  <a:lnTo>
                    <a:pt x="74877" y="776390"/>
                  </a:lnTo>
                  <a:lnTo>
                    <a:pt x="69837" y="768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7" name="SMARTInkShape-24"/>
          <p:cNvSpPr/>
          <p:nvPr>
            <p:custDataLst>
              <p:tags r:id="rId1"/>
            </p:custDataLst>
          </p:nvPr>
        </p:nvSpPr>
        <p:spPr>
          <a:xfrm>
            <a:off x="3416300" y="305435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1758777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4175</TotalTime>
  <Words>1399</Words>
  <Application>Microsoft Office PowerPoint</Application>
  <PresentationFormat>Widescreen</PresentationFormat>
  <Paragraphs>165</Paragraphs>
  <Slides>22</Slides>
  <Notes>17</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22</vt:i4>
      </vt:variant>
    </vt:vector>
  </HeadingPairs>
  <TitlesOfParts>
    <vt:vector size="31" baseType="lpstr">
      <vt:lpstr>Arial</vt:lpstr>
      <vt:lpstr>Calibri</vt:lpstr>
      <vt:lpstr>Cambria Math</vt:lpstr>
      <vt:lpstr>Lucida Sans Unicode</vt:lpstr>
      <vt:lpstr>Open Sans</vt:lpstr>
      <vt:lpstr>Source Sans Pro Semibold</vt:lpstr>
      <vt:lpstr>Trebuchet MS</vt:lpstr>
      <vt:lpstr>Verdana</vt:lpstr>
      <vt:lpstr>Tema do Office</vt:lpstr>
      <vt:lpstr>Introdução aos sistemas de comunicação</vt:lpstr>
      <vt:lpstr>Sequência de bits</vt:lpstr>
      <vt:lpstr>Sequência de bits</vt:lpstr>
      <vt:lpstr>Sequência de bits</vt:lpstr>
      <vt:lpstr>Sequência de bits</vt:lpstr>
      <vt:lpstr>interferência intersimbólica</vt:lpstr>
      <vt:lpstr>Diagrama de olho</vt:lpstr>
      <vt:lpstr>Diagrama de olho</vt:lpstr>
      <vt:lpstr>Diagrama de olho</vt:lpstr>
      <vt:lpstr>Diagrama de olho</vt:lpstr>
      <vt:lpstr>Diagrama de olho</vt:lpstr>
      <vt:lpstr>Diagrama de olho</vt:lpstr>
      <vt:lpstr>Diagrama de olho</vt:lpstr>
      <vt:lpstr>Diagrama de olho</vt:lpstr>
      <vt:lpstr>Diagrama de olho</vt:lpstr>
      <vt:lpstr>Equalizador</vt:lpstr>
      <vt:lpstr>equalizador</vt:lpstr>
      <vt:lpstr>equalizador</vt:lpstr>
      <vt:lpstr>equalizador</vt:lpstr>
      <vt:lpstr>exemplo: FRF conhecidA</vt:lpstr>
      <vt:lpstr>equalização: ruído aditivo</vt:lpstr>
      <vt:lpstr>Introdução aos sistemas de comunicação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Estado de Natureza</dc:title>
  <dc:creator>Rafael Leal</dc:creator>
  <cp:lastModifiedBy>Dell</cp:lastModifiedBy>
  <cp:revision>212</cp:revision>
  <dcterms:created xsi:type="dcterms:W3CDTF">2017-12-04T02:39:27Z</dcterms:created>
  <dcterms:modified xsi:type="dcterms:W3CDTF">2021-01-18T17:50:38Z</dcterms:modified>
</cp:coreProperties>
</file>