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7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38" r:id="rId2"/>
    <p:sldId id="468" r:id="rId3"/>
    <p:sldId id="471" r:id="rId4"/>
    <p:sldId id="472" r:id="rId5"/>
    <p:sldId id="475" r:id="rId6"/>
    <p:sldId id="486" r:id="rId7"/>
    <p:sldId id="493" r:id="rId8"/>
    <p:sldId id="476" r:id="rId9"/>
    <p:sldId id="487" r:id="rId10"/>
    <p:sldId id="479" r:id="rId11"/>
    <p:sldId id="470" r:id="rId12"/>
    <p:sldId id="466" r:id="rId13"/>
    <p:sldId id="484" r:id="rId14"/>
    <p:sldId id="453" r:id="rId15"/>
    <p:sldId id="480" r:id="rId16"/>
    <p:sldId id="482" r:id="rId17"/>
    <p:sldId id="491" r:id="rId18"/>
    <p:sldId id="483" r:id="rId19"/>
    <p:sldId id="49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3838"/>
    <a:srgbClr val="DCDDDE"/>
    <a:srgbClr val="9BBA58"/>
    <a:srgbClr val="6F53D7"/>
    <a:srgbClr val="A18FE5"/>
    <a:srgbClr val="848282"/>
    <a:srgbClr val="5B9BD5"/>
    <a:srgbClr val="00AEAE"/>
    <a:srgbClr val="889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62545" autoAdjust="0"/>
  </p:normalViewPr>
  <p:slideViewPr>
    <p:cSldViewPr snapToGrid="0">
      <p:cViewPr varScale="1">
        <p:scale>
          <a:sx n="55" d="100"/>
          <a:sy n="55" d="100"/>
        </p:scale>
        <p:origin x="177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A0E9-F322-4BAA-A469-DA17D00139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FD4D-59EF-46F1-A6F1-29E7148D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Olá</a:t>
            </a:r>
            <a:r>
              <a:rPr lang="en-US" dirty="0" smtClean="0"/>
              <a:t>,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vindos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primeiro</a:t>
            </a:r>
            <a:r>
              <a:rPr lang="en-US" baseline="0" dirty="0" smtClean="0"/>
              <a:t> video da </a:t>
            </a:r>
            <a:r>
              <a:rPr lang="en-US" baseline="0" dirty="0" err="1" smtClean="0"/>
              <a:t>disciplina</a:t>
            </a:r>
            <a:r>
              <a:rPr lang="en-US" baseline="0" dirty="0" smtClean="0"/>
              <a:t> INTRODUÇÃO AOS SISTEMAS DE COMUNICAÇÃO.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vídeo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contextualização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histórica</a:t>
            </a:r>
            <a:r>
              <a:rPr lang="en-US" baseline="0" dirty="0" smtClean="0"/>
              <a:t> dos SISTEMAS DE COMUNICAÇÃO, com </a:t>
            </a:r>
            <a:r>
              <a:rPr lang="en-US" baseline="0" dirty="0" err="1" smtClean="0"/>
              <a:t>foco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SISTEMAS DE COMUNICAÇÃO DIGITAL.</a:t>
            </a:r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definir</a:t>
            </a:r>
            <a:r>
              <a:rPr lang="en-US" baseline="0" dirty="0" smtClean="0"/>
              <a:t> o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SINAIS DIGITAIS e SINAIS ANALÓGICOS 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converter um no outro.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Agora, para </a:t>
            </a:r>
            <a:r>
              <a:rPr lang="en-US" baseline="0" dirty="0" err="1" smtClean="0"/>
              <a:t>começar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deixa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perguntar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vocês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Vocês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saberiam</a:t>
            </a:r>
            <a:r>
              <a:rPr lang="en-US" baseline="0" dirty="0" smtClean="0"/>
              <a:t> me dizer O QUE É COMUNICAÇÃO?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85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canal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introduz</a:t>
            </a:r>
            <a:r>
              <a:rPr lang="en-US" dirty="0" smtClean="0"/>
              <a:t> RUÍDO.</a:t>
            </a:r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b="1" dirty="0" smtClean="0"/>
              <a:t>receptor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irá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buscar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reduzir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influência</a:t>
            </a:r>
            <a:r>
              <a:rPr lang="en-US" b="0" baseline="0" dirty="0" smtClean="0"/>
              <a:t> das </a:t>
            </a:r>
            <a:r>
              <a:rPr lang="en-US" b="0" baseline="0" dirty="0" err="1" smtClean="0"/>
              <a:t>distorções</a:t>
            </a:r>
            <a:r>
              <a:rPr lang="en-US" b="0" baseline="0" dirty="0" smtClean="0"/>
              <a:t> e </a:t>
            </a:r>
            <a:r>
              <a:rPr lang="en-US" b="0" baseline="0" dirty="0" err="1" smtClean="0"/>
              <a:t>ruído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introduzidos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pelo</a:t>
            </a:r>
            <a:r>
              <a:rPr lang="en-US" b="0" baseline="0" dirty="0" smtClean="0"/>
              <a:t> canal para </a:t>
            </a:r>
            <a:r>
              <a:rPr lang="en-US" b="1" baseline="0" dirty="0" err="1" smtClean="0"/>
              <a:t>recuperar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sequência</a:t>
            </a:r>
            <a:r>
              <a:rPr lang="en-US" b="0" baseline="0" dirty="0" smtClean="0"/>
              <a:t> de bits </a:t>
            </a:r>
            <a:r>
              <a:rPr lang="en-US" b="0" baseline="0" dirty="0" err="1" smtClean="0"/>
              <a:t>enviada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aseline="0" dirty="0" err="1" smtClean="0"/>
              <a:t>Cabe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="1" baseline="0" dirty="0" smtClean="0"/>
              <a:t>receptor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uma</a:t>
            </a:r>
            <a:r>
              <a:rPr lang="en-US" b="0" baseline="0" dirty="0" smtClean="0"/>
              <a:t> boa </a:t>
            </a:r>
            <a:r>
              <a:rPr lang="en-US" b="0" baseline="0" dirty="0" err="1" smtClean="0"/>
              <a:t>estratégia</a:t>
            </a:r>
            <a:r>
              <a:rPr lang="en-US" b="0" baseline="0" dirty="0" smtClean="0"/>
              <a:t> para </a:t>
            </a:r>
            <a:r>
              <a:rPr lang="en-US" b="0" baseline="0" dirty="0" err="1" smtClean="0"/>
              <a:t>recuperar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os</a:t>
            </a:r>
            <a:r>
              <a:rPr lang="en-US" b="0" baseline="0" dirty="0" smtClean="0"/>
              <a:t> bits </a:t>
            </a:r>
            <a:r>
              <a:rPr lang="en-US" b="0" baseline="0" dirty="0" err="1" smtClean="0"/>
              <a:t>enviados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pt-BR" dirty="0" smtClean="0"/>
              <a:t>Sistemas DIGITAIS têm</a:t>
            </a:r>
            <a:r>
              <a:rPr lang="pt-BR" baseline="0" dirty="0" smtClean="0"/>
              <a:t> maior imunidado ao ruído</a:t>
            </a:r>
            <a:r>
              <a:rPr lang="pt-BR" dirty="0" smtClean="0"/>
              <a:t>, pois a decisão no </a:t>
            </a:r>
            <a:r>
              <a:rPr lang="pt-BR" b="1" dirty="0" smtClean="0"/>
              <a:t>receptor</a:t>
            </a:r>
            <a:r>
              <a:rPr lang="pt-BR" b="1" baseline="0" dirty="0" smtClean="0"/>
              <a:t> </a:t>
            </a:r>
            <a:r>
              <a:rPr lang="pt-BR" dirty="0" smtClean="0"/>
              <a:t>digital deve pertencer a um alfabeto de tamanho finito,</a:t>
            </a:r>
            <a:r>
              <a:rPr lang="pt-BR" baseline="0" dirty="0" smtClean="0"/>
              <a:t> neste exemplo, 0 ou 1.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97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Enquanto isso, em sistemas ANALÓGICOS a própria forma de onda transporta a informação desejada, e mesmo uma pequena distorção ou interferência será percebida no sinal recebido.</a:t>
            </a:r>
          </a:p>
          <a:p>
            <a:endParaRPr lang="pt-BR" dirty="0" smtClean="0"/>
          </a:p>
          <a:p>
            <a:r>
              <a:rPr lang="pt-BR" dirty="0" smtClean="0"/>
              <a:t>Como então</a:t>
            </a:r>
            <a:r>
              <a:rPr lang="pt-BR" baseline="0" dirty="0" smtClean="0"/>
              <a:t> enviar sinais analógicos (VOZ, VÍDEO) via sistemas de comunicação digital?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55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Preciso converter meu sinal analógico em um sinal digital.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7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Isto é feito pelo conversor analógico-digital</a:t>
            </a:r>
          </a:p>
          <a:p>
            <a:endParaRPr lang="pt-BR" dirty="0" smtClean="0"/>
          </a:p>
          <a:p>
            <a:r>
              <a:rPr lang="pt-BR" dirty="0" smtClean="0"/>
              <a:t>Par</a:t>
            </a:r>
            <a:r>
              <a:rPr lang="pt-BR" baseline="0" dirty="0" smtClean="0"/>
              <a:t>a isso tenho duas etapas: a </a:t>
            </a:r>
            <a:r>
              <a:rPr lang="pt-BR" b="1" baseline="0" dirty="0" smtClean="0"/>
              <a:t>amostragem </a:t>
            </a:r>
            <a:r>
              <a:rPr lang="pt-BR" b="0" baseline="0" dirty="0" smtClean="0"/>
              <a:t>e a </a:t>
            </a:r>
            <a:r>
              <a:rPr lang="pt-BR" b="1" baseline="0" dirty="0" smtClean="0"/>
              <a:t>quantização.</a:t>
            </a:r>
          </a:p>
          <a:p>
            <a:r>
              <a:rPr lang="pt-BR" b="0" baseline="0" dirty="0" smtClean="0"/>
              <a:t>Vamos ver como elas funcionam.</a:t>
            </a:r>
            <a:endParaRPr lang="pt-B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18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analógico</a:t>
            </a:r>
            <a:r>
              <a:rPr lang="en-US" baseline="0" dirty="0" smtClean="0"/>
              <a:t> é um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 de </a:t>
            </a:r>
            <a:r>
              <a:rPr lang="en-US" b="1" baseline="0" dirty="0" smtClean="0"/>
              <a:t>tempo </a:t>
            </a:r>
            <a:r>
              <a:rPr lang="en-US" b="1" baseline="0" dirty="0" err="1" smtClean="0"/>
              <a:t>contínuo</a:t>
            </a:r>
            <a:r>
              <a:rPr lang="en-US" b="0" baseline="0" dirty="0" smtClean="0"/>
              <a:t>, que,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vimos</a:t>
            </a:r>
            <a:r>
              <a:rPr lang="en-US" b="0" baseline="0" dirty="0" smtClean="0"/>
              <a:t>, </a:t>
            </a:r>
            <a:r>
              <a:rPr lang="pt-BR" b="0" baseline="0" dirty="0" smtClean="0"/>
              <a:t>tem um valor conhecido para todos os pontos em um intervalo de tempo.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Já o sinal digital é um sinal de </a:t>
            </a:r>
            <a:r>
              <a:rPr lang="pt-BR" b="1" baseline="0" dirty="0" smtClean="0"/>
              <a:t>tempo discreto</a:t>
            </a:r>
            <a:r>
              <a:rPr lang="pt-BR" b="0" baseline="0" dirty="0" smtClean="0"/>
              <a:t>, tem um valor conhecido apenas em um conjunto discreto (descontínuo) de pontos de tempo.</a:t>
            </a:r>
          </a:p>
          <a:p>
            <a:endParaRPr lang="pt-BR" b="0" baseline="0" dirty="0" smtClean="0"/>
          </a:p>
          <a:p>
            <a:r>
              <a:rPr lang="pt-BR" dirty="0" smtClean="0"/>
              <a:t>Eu posso converter um sinal contínuo</a:t>
            </a:r>
            <a:r>
              <a:rPr lang="pt-BR" baseline="0" dirty="0" smtClean="0"/>
              <a:t> em um sinal discreto através da amostragem,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CLICK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Que é definida pela fórmula x[n] = x(nTs).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N são números inteiros n = -1, 0 1, ...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93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Estamos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amostrando</a:t>
            </a:r>
            <a:r>
              <a:rPr lang="en-US" b="0" baseline="0" dirty="0" smtClean="0"/>
              <a:t> um </a:t>
            </a:r>
            <a:r>
              <a:rPr lang="en-US" b="0" baseline="0" dirty="0" err="1" smtClean="0"/>
              <a:t>ponto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cada</a:t>
            </a:r>
            <a:r>
              <a:rPr lang="en-US" b="0" baseline="0" dirty="0" smtClean="0"/>
              <a:t> 0,2 s;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é </a:t>
            </a:r>
            <a:r>
              <a:rPr lang="en-US" b="0" baseline="0" dirty="0" err="1" smtClean="0"/>
              <a:t>nosso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período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amostragem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Podemos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também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falar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na</a:t>
            </a:r>
            <a:r>
              <a:rPr lang="en-US" b="0" baseline="0" dirty="0" smtClean="0"/>
              <a:t> taxa ou frequências de </a:t>
            </a:r>
            <a:r>
              <a:rPr lang="en-US" b="0" baseline="0" dirty="0" err="1" smtClean="0"/>
              <a:t>amostragem</a:t>
            </a:r>
            <a:r>
              <a:rPr lang="en-US" b="0" baseline="0" dirty="0" smtClean="0"/>
              <a:t>, que é o </a:t>
            </a:r>
            <a:r>
              <a:rPr lang="en-US" b="0" baseline="0" dirty="0" err="1" smtClean="0"/>
              <a:t>inverso</a:t>
            </a:r>
            <a:r>
              <a:rPr lang="en-US" b="0" baseline="0" dirty="0" smtClean="0"/>
              <a:t> de T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Neste</a:t>
            </a:r>
            <a:r>
              <a:rPr lang="en-US" b="0" baseline="0" dirty="0" smtClean="0"/>
              <a:t> caso, F = 5Hz, dado </a:t>
            </a:r>
            <a:r>
              <a:rPr lang="en-US" b="0" baseline="0" dirty="0" err="1" smtClean="0"/>
              <a:t>em</a:t>
            </a:r>
            <a:r>
              <a:rPr lang="en-US" b="0" baseline="0" dirty="0" smtClean="0"/>
              <a:t> Hertz.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6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amplitude do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b="1" dirty="0" err="1" smtClean="0"/>
              <a:t>analógico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valor real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faixa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operação</a:t>
            </a:r>
            <a:r>
              <a:rPr lang="en-US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Já</a:t>
            </a:r>
            <a:r>
              <a:rPr lang="en-US" b="0" baseline="0" dirty="0" smtClean="0"/>
              <a:t> a amplitude de </a:t>
            </a:r>
            <a:r>
              <a:rPr lang="en-US" b="0" baseline="0" dirty="0" err="1" smtClean="0"/>
              <a:t>sinais</a:t>
            </a:r>
            <a:r>
              <a:rPr lang="en-US" b="0" baseline="0" dirty="0" smtClean="0"/>
              <a:t> </a:t>
            </a:r>
            <a:r>
              <a:rPr lang="pt-BR" b="1" i="0" dirty="0" smtClean="0"/>
              <a:t>digitais</a:t>
            </a:r>
            <a:r>
              <a:rPr lang="pt-BR" dirty="0" smtClean="0"/>
              <a:t> só pode assumir valores discretos, normalmente de um conjunto limitado de valores possíveis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14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A </a:t>
            </a:r>
            <a:r>
              <a:rPr lang="en-US" b="0" baseline="0" dirty="0" err="1" smtClean="0"/>
              <a:t>conversão</a:t>
            </a:r>
            <a:r>
              <a:rPr lang="en-US" b="0" baseline="0" dirty="0" smtClean="0"/>
              <a:t> de um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analógico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digital se </a:t>
            </a:r>
            <a:r>
              <a:rPr lang="en-US" b="0" baseline="0" dirty="0" err="1" smtClean="0"/>
              <a:t>dá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meio</a:t>
            </a:r>
            <a:r>
              <a:rPr lang="en-US" b="0" baseline="0" dirty="0" smtClean="0"/>
              <a:t> da </a:t>
            </a:r>
            <a:r>
              <a:rPr lang="en-US" b="1" baseline="0" dirty="0" err="1" smtClean="0"/>
              <a:t>quantização</a:t>
            </a:r>
            <a:r>
              <a:rPr lang="en-US" b="0" baseline="0" dirty="0" smtClean="0"/>
              <a:t>, onde </a:t>
            </a:r>
            <a:r>
              <a:rPr lang="pt-BR" b="0" baseline="0" dirty="0" smtClean="0"/>
              <a:t>cada amostra é aproximada, ou “arredondada”, ao nível de quantização mais próximo, como ilustrado nesta figura.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 </a:t>
            </a:r>
            <a:r>
              <a:rPr lang="en-US" b="0" baseline="0" dirty="0" err="1" smtClean="0"/>
              <a:t>última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semana</a:t>
            </a:r>
            <a:r>
              <a:rPr lang="en-US" b="0" baseline="0" dirty="0" smtClean="0"/>
              <a:t> do </a:t>
            </a:r>
            <a:r>
              <a:rPr lang="en-US" b="0" baseline="0" dirty="0" err="1" smtClean="0"/>
              <a:t>curso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retomaremos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como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digital é </a:t>
            </a:r>
            <a:r>
              <a:rPr lang="en-US" b="0" baseline="0" dirty="0" err="1" smtClean="0"/>
              <a:t>gerado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partir</a:t>
            </a:r>
            <a:r>
              <a:rPr lang="en-US" b="0" baseline="0" dirty="0" smtClean="0"/>
              <a:t> do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amostrado</a:t>
            </a:r>
            <a:r>
              <a:rPr lang="en-US" b="0" baseline="0" dirty="0" smtClean="0"/>
              <a:t> e </a:t>
            </a:r>
            <a:r>
              <a:rPr lang="en-US" b="0" baseline="0" dirty="0" err="1" smtClean="0"/>
              <a:t>quantizado</a:t>
            </a:r>
            <a:r>
              <a:rPr lang="en-US" b="0" baseline="0" dirty="0" smtClean="0"/>
              <a:t>.</a:t>
            </a:r>
            <a:endParaRPr lang="pt-BR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Se a </a:t>
            </a:r>
            <a:r>
              <a:rPr lang="en-US" b="0" baseline="0" dirty="0" err="1" smtClean="0"/>
              <a:t>quantidade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níveis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quantização</a:t>
            </a:r>
            <a:r>
              <a:rPr lang="en-US" b="0" baseline="0" dirty="0" smtClean="0"/>
              <a:t> for </a:t>
            </a:r>
            <a:r>
              <a:rPr lang="en-US" b="0" baseline="0" dirty="0" err="1" smtClean="0"/>
              <a:t>insuficientes</a:t>
            </a:r>
            <a:r>
              <a:rPr lang="en-US" b="0" baseline="0" dirty="0" smtClean="0"/>
              <a:t>, o </a:t>
            </a:r>
            <a:r>
              <a:rPr lang="en-US" b="0" baseline="0" dirty="0" err="1" smtClean="0"/>
              <a:t>ruído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quantização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resultante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processo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irá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comprometer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qualidade</a:t>
            </a:r>
            <a:r>
              <a:rPr lang="en-US" b="0" baseline="0" dirty="0" smtClean="0"/>
              <a:t> do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transmitido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Após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processo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amostragem</a:t>
            </a:r>
            <a:r>
              <a:rPr lang="en-US" b="0" baseline="0" dirty="0" smtClean="0"/>
              <a:t> e </a:t>
            </a:r>
            <a:r>
              <a:rPr lang="en-US" b="0" baseline="0" dirty="0" err="1" smtClean="0"/>
              <a:t>quantização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analógico</a:t>
            </a:r>
            <a:r>
              <a:rPr lang="en-US" b="0" baseline="0" dirty="0" smtClean="0"/>
              <a:t> é </a:t>
            </a:r>
            <a:r>
              <a:rPr lang="en-US" b="0" baseline="0" dirty="0" err="1" smtClean="0"/>
              <a:t>convertido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em</a:t>
            </a:r>
            <a:r>
              <a:rPr lang="en-US" b="0" baseline="0" dirty="0" smtClean="0"/>
              <a:t> um </a:t>
            </a:r>
            <a:r>
              <a:rPr lang="en-US" b="0" baseline="0" dirty="0" err="1" smtClean="0"/>
              <a:t>sinal</a:t>
            </a:r>
            <a:r>
              <a:rPr lang="en-US" b="0" baseline="0" dirty="0" smtClean="0"/>
              <a:t> digital. </a:t>
            </a:r>
            <a:endParaRPr lang="pt-BR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9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Olá</a:t>
            </a:r>
            <a:r>
              <a:rPr lang="en-US" dirty="0" smtClean="0"/>
              <a:t>,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vindos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primeiro</a:t>
            </a:r>
            <a:r>
              <a:rPr lang="en-US" baseline="0" dirty="0" smtClean="0"/>
              <a:t> video da </a:t>
            </a:r>
            <a:r>
              <a:rPr lang="en-US" baseline="0" dirty="0" err="1" smtClean="0"/>
              <a:t>disciplina</a:t>
            </a:r>
            <a:r>
              <a:rPr lang="en-US" baseline="0" dirty="0" smtClean="0"/>
              <a:t> INTRODUÇÃO AOS SISTEMAS DE COMUNICAÇÃO.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definir</a:t>
            </a:r>
            <a:r>
              <a:rPr lang="en-US" baseline="0" dirty="0" smtClean="0"/>
              <a:t> o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SINAIS DIGITAIS e SINAIS ANALÓGICOS 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converter um no outro.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Agora, para </a:t>
            </a:r>
            <a:r>
              <a:rPr lang="en-US" baseline="0" dirty="0" err="1" smtClean="0"/>
              <a:t>começar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deixa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perguntar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vocês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Vocês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saberiam</a:t>
            </a:r>
            <a:r>
              <a:rPr lang="en-US" baseline="0" dirty="0" smtClean="0"/>
              <a:t> me dizer O QUE É COMUNICAÇÃO?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primeiro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sistema de telecomunicações foi o Telégrafo, inventado por Samuel Morse em 1837.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primeira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instância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fosse um Sistema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analógico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enviava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mensagem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variações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entanto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MENSAGEM era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codificada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SÍMBOLOS ( </a:t>
            </a:r>
            <a:r>
              <a:rPr lang="pt-BR" dirty="0" smtClean="0"/>
              <a:t>· ,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mensagem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DIGITAL, mas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dada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um SINAL ANALÓGICO que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conceito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perdura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hoje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celulares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TV digital e internet.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radio é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exceção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inteiramente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analógica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faz mais sentido falar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Analógico VS Digital.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foi um recorte pertinente especialmente a partir da invenção do telefone no final do século XIX, 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 a tecnologia de então impedia que a voz fosse representada por pontos e traços como se fazia na telegrafia, que era "digital". 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novidade, portanto, estava na tecnologia "analógica" usada para representar a voz, que passou então a ser considerado um sinal "analógico". 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Porém, a partir dos trabalhos de Nyquist na primeira metade do século XX e especialmente de Shannon em meados do século, essa distinção foi desconstruída, pois tudo vira "informação", que é medida em bits, portanto tudo seria "digital".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é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SISTEMAS DE COMUNICAÇÃO DIGITAL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8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 objetivo deste sistema é transmitir a INFORMAÇÃO da FONTE para o DESTINATÁRIO.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transmissor</a:t>
            </a:r>
            <a:r>
              <a:rPr lang="pt-BR" dirty="0" smtClean="0"/>
              <a:t> pega uma sequência de bits (0 ou 1) e cria um sinal físico que é transportado por meio de ondas por um canal.</a:t>
            </a:r>
          </a:p>
          <a:p>
            <a:endParaRPr lang="en-US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canal</a:t>
            </a:r>
            <a:r>
              <a:rPr lang="pt-BR" dirty="0" smtClean="0"/>
              <a:t> (um fio, o ar, um cabo de fibra óptica) pode modificar o sinal à medida que o transporta.</a:t>
            </a:r>
          </a:p>
          <a:p>
            <a:endParaRPr lang="en-US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receptor</a:t>
            </a:r>
            <a:r>
              <a:rPr lang="pt-BR" dirty="0" smtClean="0"/>
              <a:t> tenta descobrir quais são os bits transmitidos do sinal recebido.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76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OK. </a:t>
            </a:r>
          </a:p>
          <a:p>
            <a:endParaRPr lang="pt-BR" dirty="0" smtClean="0"/>
          </a:p>
          <a:p>
            <a:r>
              <a:rPr lang="pt-BR" dirty="0" smtClean="0"/>
              <a:t>Queremos transmitis sequências de BITS. </a:t>
            </a:r>
          </a:p>
          <a:p>
            <a:endParaRPr lang="pt-BR" dirty="0" smtClean="0"/>
          </a:p>
          <a:p>
            <a:r>
              <a:rPr lang="pt-BR" dirty="0" smtClean="0"/>
              <a:t>Mas, o que são BITS?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00000"/>
                </a:solidFill>
              </a:rPr>
              <a:t>A </a:t>
            </a:r>
            <a:r>
              <a:rPr lang="en-US" sz="1200" dirty="0" err="1" smtClean="0">
                <a:solidFill>
                  <a:srgbClr val="C00000"/>
                </a:solidFill>
              </a:rPr>
              <a:t>palavra</a:t>
            </a:r>
            <a:r>
              <a:rPr lang="en-US" sz="1200" dirty="0" smtClean="0">
                <a:solidFill>
                  <a:srgbClr val="C00000"/>
                </a:solidFill>
              </a:rPr>
              <a:t> BIT </a:t>
            </a:r>
            <a:r>
              <a:rPr lang="en-US" sz="1200" dirty="0" err="1" smtClean="0">
                <a:solidFill>
                  <a:srgbClr val="C00000"/>
                </a:solidFill>
              </a:rPr>
              <a:t>vem</a:t>
            </a:r>
            <a:r>
              <a:rPr lang="en-US" sz="1200" baseline="0" dirty="0" smtClean="0">
                <a:solidFill>
                  <a:srgbClr val="C00000"/>
                </a:solidFill>
              </a:rPr>
              <a:t> de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´BINARY DIGIT.</a:t>
            </a:r>
            <a:r>
              <a:rPr lang="en-US" sz="1200" baseline="0" dirty="0" smtClean="0">
                <a:solidFill>
                  <a:srgbClr val="C00000"/>
                </a:solidFill>
              </a:rPr>
              <a:t> Um BIT </a:t>
            </a:r>
            <a:endParaRPr lang="en-US" sz="1200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pt-BR" sz="1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200" dirty="0" smtClean="0"/>
              <a:t>... é a </a:t>
            </a:r>
            <a:r>
              <a:rPr lang="pt-BR" sz="1200" b="1" dirty="0" smtClean="0">
                <a:solidFill>
                  <a:srgbClr val="C00000"/>
                </a:solidFill>
              </a:rPr>
              <a:t>unidade básica de informação </a:t>
            </a:r>
            <a:r>
              <a:rPr lang="pt-BR" sz="1200" dirty="0" smtClean="0"/>
              <a:t>usada em sistemas de comunicação modernos.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pt-BR" sz="1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200" dirty="0" smtClean="0"/>
              <a:t>... é uma </a:t>
            </a:r>
            <a:r>
              <a:rPr lang="pt-BR" sz="1200" b="1" dirty="0" smtClean="0">
                <a:solidFill>
                  <a:srgbClr val="C00000"/>
                </a:solidFill>
              </a:rPr>
              <a:t>variável</a:t>
            </a:r>
            <a:r>
              <a:rPr lang="pt-BR" sz="1200" dirty="0" smtClean="0"/>
              <a:t> que pode assumir apenas </a:t>
            </a:r>
            <a:r>
              <a:rPr lang="pt-BR" sz="1200" b="1" dirty="0" smtClean="0">
                <a:solidFill>
                  <a:srgbClr val="C00000"/>
                </a:solidFill>
              </a:rPr>
              <a:t>dois valores</a:t>
            </a:r>
            <a:r>
              <a:rPr lang="pt-BR" sz="1200" dirty="0" smtClean="0"/>
              <a:t>, comumente denotados por 0 ou 1.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pt-BR" sz="1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200" dirty="0" smtClean="0"/>
              <a:t>... pode ser interpretado como a </a:t>
            </a:r>
            <a:r>
              <a:rPr lang="pt-BR" sz="1200" b="1" dirty="0" smtClean="0">
                <a:solidFill>
                  <a:srgbClr val="C00000"/>
                </a:solidFill>
              </a:rPr>
              <a:t>resposta</a:t>
            </a:r>
            <a:r>
              <a:rPr lang="pt-BR" sz="1200" dirty="0" smtClean="0"/>
              <a:t> a uma pergunta </a:t>
            </a:r>
            <a:r>
              <a:rPr lang="pt-BR" sz="1200" b="1" dirty="0" smtClean="0">
                <a:solidFill>
                  <a:srgbClr val="C00000"/>
                </a:solidFill>
              </a:rPr>
              <a:t>sim/não</a:t>
            </a:r>
            <a:r>
              <a:rPr lang="pt-BR" sz="120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pt-BR" sz="1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sz="1200" dirty="0" smtClean="0"/>
              <a:t>Note que Informações mais complicadas podem ser enviadas com </a:t>
            </a:r>
            <a:r>
              <a:rPr lang="pt-BR" sz="1200" b="1" dirty="0" smtClean="0">
                <a:solidFill>
                  <a:srgbClr val="C00000"/>
                </a:solidFill>
              </a:rPr>
              <a:t>sequências de bits</a:t>
            </a:r>
            <a:r>
              <a:rPr lang="pt-BR" sz="1200" dirty="0" smtClean="0"/>
              <a:t>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5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b="1" dirty="0" err="1" smtClean="0"/>
              <a:t>transmissor</a:t>
            </a:r>
            <a:r>
              <a:rPr lang="en-US" b="1" dirty="0" smtClean="0"/>
              <a:t> </a:t>
            </a:r>
            <a:r>
              <a:rPr lang="en-US" b="0" dirty="0" smtClean="0"/>
              <a:t>deve c</a:t>
            </a:r>
            <a:r>
              <a:rPr lang="en-US" dirty="0" smtClean="0"/>
              <a:t>onverter a </a:t>
            </a:r>
            <a:r>
              <a:rPr lang="en-US" dirty="0" err="1" smtClean="0"/>
              <a:t>sequência</a:t>
            </a:r>
            <a:r>
              <a:rPr lang="en-US" baseline="0" dirty="0" smtClean="0"/>
              <a:t> de bits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um </a:t>
            </a:r>
            <a:r>
              <a:rPr lang="en-US" b="1" baseline="0" dirty="0" smtClean="0"/>
              <a:t>ONDA</a:t>
            </a:r>
            <a:r>
              <a:rPr lang="en-US" b="0" baseline="0" dirty="0" smtClean="0"/>
              <a:t>, </a:t>
            </a:r>
            <a:r>
              <a:rPr lang="pt-BR" dirty="0" smtClean="0"/>
              <a:t> como uma onda eletromagnética ou acústica, que irá </a:t>
            </a:r>
            <a:r>
              <a:rPr lang="pt-BR" b="1" dirty="0" smtClean="0"/>
              <a:t>transportar</a:t>
            </a:r>
            <a:r>
              <a:rPr lang="pt-BR" b="1" baseline="0" dirty="0" smtClean="0"/>
              <a:t> esta </a:t>
            </a:r>
            <a:r>
              <a:rPr lang="pt-BR" b="1" dirty="0" smtClean="0"/>
              <a:t>informação </a:t>
            </a:r>
            <a:r>
              <a:rPr lang="pt-BR" b="0" dirty="0" smtClean="0"/>
              <a:t>pelo</a:t>
            </a:r>
            <a:r>
              <a:rPr lang="pt-BR" b="0" baseline="0" dirty="0" smtClean="0"/>
              <a:t> espaço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en-US" baseline="0" dirty="0" smtClean="0"/>
              <a:t>à forma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esta </a:t>
            </a:r>
            <a:r>
              <a:rPr lang="en-US" baseline="0" dirty="0" err="1" smtClean="0"/>
              <a:t>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</a:t>
            </a:r>
            <a:r>
              <a:rPr lang="en-US" baseline="0" dirty="0" smtClean="0"/>
              <a:t> no tempo </a:t>
            </a:r>
            <a:r>
              <a:rPr lang="en-US" baseline="0" dirty="0" err="1" smtClean="0"/>
              <a:t>damos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nome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.</a:t>
            </a:r>
            <a:endParaRPr lang="pt-BR" dirty="0" smtClean="0"/>
          </a:p>
          <a:p>
            <a:endParaRPr lang="en-US" dirty="0" smtClean="0"/>
          </a:p>
          <a:p>
            <a:r>
              <a:rPr lang="en-US" b="0" baseline="0" dirty="0" smtClean="0"/>
              <a:t>que</a:t>
            </a:r>
            <a:r>
              <a:rPr lang="pt-BR" dirty="0" smtClean="0"/>
              <a:t> é uma </a:t>
            </a:r>
            <a:r>
              <a:rPr lang="pt-BR" b="1" dirty="0" smtClean="0"/>
              <a:t>variação temporal </a:t>
            </a:r>
            <a:r>
              <a:rPr lang="pt-BR" dirty="0" smtClean="0"/>
              <a:t>de tensão</a:t>
            </a:r>
          </a:p>
          <a:p>
            <a:endParaRPr lang="en-US" dirty="0" smtClean="0"/>
          </a:p>
          <a:p>
            <a:r>
              <a:rPr lang="en-US" dirty="0" err="1" smtClean="0"/>
              <a:t>Tensão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corrente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eletrônicos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celular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televisão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Luz =&gt; </a:t>
            </a:r>
            <a:r>
              <a:rPr lang="en-US" baseline="0" dirty="0" err="1" smtClean="0"/>
              <a:t>conexão</a:t>
            </a:r>
            <a:r>
              <a:rPr lang="en-US" baseline="0" dirty="0" smtClean="0"/>
              <a:t> de </a:t>
            </a:r>
            <a:r>
              <a:rPr lang="en-US" b="1" baseline="0" dirty="0" err="1" smtClean="0"/>
              <a:t>fibra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óptica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Som</a:t>
            </a:r>
            <a:r>
              <a:rPr lang="en-US" b="0" baseline="0" dirty="0" smtClean="0"/>
              <a:t> =&gt; </a:t>
            </a:r>
            <a:r>
              <a:rPr lang="en-US" b="0" baseline="0" dirty="0" err="1" smtClean="0"/>
              <a:t>comunicação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submarina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5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Uma </a:t>
            </a:r>
            <a:r>
              <a:rPr lang="en-US" baseline="0" dirty="0" err="1" smtClean="0"/>
              <a:t>maneira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representar</a:t>
            </a:r>
            <a:r>
              <a:rPr lang="en-US" baseline="0" dirty="0" smtClean="0"/>
              <a:t> o bit seria com um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discreto</a:t>
            </a:r>
            <a:r>
              <a:rPr lang="en-US" baseline="0" dirty="0" smtClean="0"/>
              <a:t> no tempo.</a:t>
            </a:r>
          </a:p>
          <a:p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representar</a:t>
            </a:r>
            <a:r>
              <a:rPr lang="en-US" baseline="0" dirty="0" smtClean="0"/>
              <a:t> o bit “1”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pulso</a:t>
            </a:r>
            <a:r>
              <a:rPr lang="en-US" baseline="0" dirty="0" smtClean="0"/>
              <a:t> e o bit “0”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ausência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pulso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 valor do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conhecido</a:t>
            </a:r>
            <a:r>
              <a:rPr lang="en-US" baseline="0" dirty="0" smtClean="0"/>
              <a:t> para </a:t>
            </a:r>
            <a:r>
              <a:rPr lang="pt-BR" b="0" baseline="0" dirty="0" smtClean="0"/>
              <a:t>conjunto discreto (descontínuo) de pontos de tempo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Veremos</a:t>
            </a:r>
            <a:r>
              <a:rPr lang="en-US" baseline="0" dirty="0" smtClean="0"/>
              <a:t> mais a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curso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mais </a:t>
            </a:r>
            <a:r>
              <a:rPr lang="en-US" baseline="0" dirty="0" err="1" smtClean="0"/>
              <a:t>curto</a:t>
            </a:r>
            <a:r>
              <a:rPr lang="en-US" baseline="0" dirty="0" smtClean="0"/>
              <a:t> meu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, maior a </a:t>
            </a:r>
            <a:r>
              <a:rPr lang="en-US" baseline="0" dirty="0" err="1" smtClean="0"/>
              <a:t>probabilidade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recepção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3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É </a:t>
            </a:r>
            <a:r>
              <a:rPr lang="en-US" baseline="0" dirty="0" err="1" smtClean="0"/>
              <a:t>comum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alongar</a:t>
            </a:r>
            <a:r>
              <a:rPr lang="en-US" baseline="0" dirty="0" smtClean="0"/>
              <a:t> o bit, o que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feito </a:t>
            </a:r>
            <a:r>
              <a:rPr lang="en-US" baseline="0" dirty="0" err="1" smtClean="0"/>
              <a:t>repesentanto</a:t>
            </a:r>
            <a:r>
              <a:rPr lang="en-US" baseline="0" dirty="0" smtClean="0"/>
              <a:t> o bit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maior de </a:t>
            </a:r>
            <a:r>
              <a:rPr lang="en-US" baseline="0" dirty="0" err="1" smtClean="0"/>
              <a:t>amostras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Isso</a:t>
            </a:r>
            <a:r>
              <a:rPr lang="en-US" dirty="0" smtClean="0"/>
              <a:t>, </a:t>
            </a:r>
            <a:r>
              <a:rPr lang="en-US" dirty="0" err="1" smtClean="0"/>
              <a:t>claro</a:t>
            </a:r>
            <a:r>
              <a:rPr lang="en-US" dirty="0" smtClean="0"/>
              <a:t>, </a:t>
            </a:r>
            <a:r>
              <a:rPr lang="en-US" dirty="0" err="1" smtClean="0"/>
              <a:t>íra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diminuar</a:t>
            </a:r>
            <a:r>
              <a:rPr lang="en-US" baseline="0" dirty="0" smtClean="0"/>
              <a:t> a taxa de bits que </a:t>
            </a:r>
            <a:r>
              <a:rPr lang="en-US" baseline="0" dirty="0" err="1" smtClean="0"/>
              <a:t>posso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enviar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2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Aqui</a:t>
            </a:r>
            <a:r>
              <a:rPr lang="en-US" dirty="0" smtClean="0"/>
              <a:t> está o </a:t>
            </a:r>
            <a:r>
              <a:rPr lang="en-US" dirty="0" err="1" smtClean="0"/>
              <a:t>exemplo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sequência</a:t>
            </a:r>
            <a:r>
              <a:rPr lang="en-US" baseline="0" dirty="0" smtClean="0"/>
              <a:t> de bits </a:t>
            </a:r>
            <a:r>
              <a:rPr lang="en-US" baseline="0" dirty="0" err="1" smtClean="0"/>
              <a:t>convertida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 de tempo </a:t>
            </a:r>
            <a:r>
              <a:rPr lang="en-US" baseline="0" dirty="0" err="1" smtClean="0"/>
              <a:t>contínuo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existe</a:t>
            </a:r>
            <a:r>
              <a:rPr lang="en-US" baseline="0" dirty="0" smtClean="0"/>
              <a:t> um valor do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instante</a:t>
            </a:r>
            <a:r>
              <a:rPr lang="en-US" baseline="0" dirty="0" smtClean="0"/>
              <a:t> de tempo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período</a:t>
            </a:r>
            <a:r>
              <a:rPr lang="en-US" baseline="0" dirty="0" smtClean="0"/>
              <a:t> de bit com o </a:t>
            </a:r>
            <a:r>
              <a:rPr lang="en-US" baseline="0" dirty="0" err="1" smtClean="0"/>
              <a:t>período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amostragem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Tb =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x (AMOSTRAS POR BIT).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TAXA DE BIT é o </a:t>
            </a:r>
            <a:r>
              <a:rPr lang="en-US" baseline="0" dirty="0" err="1" smtClean="0"/>
              <a:t>inverso</a:t>
            </a:r>
            <a:r>
              <a:rPr lang="en-US" baseline="0" dirty="0" smtClean="0"/>
              <a:t> do period de bit e me </a:t>
            </a:r>
            <a:r>
              <a:rPr lang="en-US" baseline="0" dirty="0" err="1" smtClean="0"/>
              <a:t>diz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amostras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temporais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período</a:t>
            </a:r>
            <a:r>
              <a:rPr lang="en-US" baseline="0" dirty="0" smtClean="0"/>
              <a:t> de tempo.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Quanto</a:t>
            </a:r>
            <a:r>
              <a:rPr lang="en-US" baseline="0" dirty="0" smtClean="0"/>
              <a:t> mais </a:t>
            </a:r>
            <a:r>
              <a:rPr lang="en-US" baseline="0" dirty="0" err="1" smtClean="0"/>
              <a:t>curto</a:t>
            </a:r>
            <a:r>
              <a:rPr lang="en-US" baseline="0" dirty="0" smtClean="0"/>
              <a:t> for o per</a:t>
            </a:r>
            <a:r>
              <a:rPr lang="pt-BR" baseline="0" dirty="0" smtClean="0"/>
              <a:t>íodo de bit, mais rápido podemos transmitir a informação.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 como esta informação é transmitida?</a:t>
            </a:r>
          </a:p>
          <a:p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que o </a:t>
            </a:r>
            <a:r>
              <a:rPr lang="en-US" baseline="0" dirty="0" err="1" smtClean="0"/>
              <a:t>período</a:t>
            </a:r>
            <a:r>
              <a:rPr lang="en-US" baseline="0" dirty="0" smtClean="0"/>
              <a:t> de bit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o mais </a:t>
            </a:r>
            <a:r>
              <a:rPr lang="en-US" baseline="0" dirty="0" err="1" smtClean="0"/>
              <a:t>curto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e que a taxa de bit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a mais </a:t>
            </a:r>
            <a:r>
              <a:rPr lang="en-US" baseline="0" dirty="0" err="1" smtClean="0"/>
              <a:t>alta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8800" y="666000"/>
            <a:ext cx="10890000" cy="1731600"/>
          </a:xfrm>
        </p:spPr>
        <p:txBody>
          <a:bodyPr anchor="t"/>
          <a:lstStyle>
            <a:lvl1pPr algn="l">
              <a:defRPr sz="5400" cap="all" baseline="0"/>
            </a:lvl1pPr>
          </a:lstStyle>
          <a:p>
            <a:r>
              <a:rPr lang="pt-BR" dirty="0" smtClean="0"/>
              <a:t>NOME DA DISCIPLINA  </a:t>
            </a:r>
            <a:br>
              <a:rPr lang="pt-BR" dirty="0" smtClean="0"/>
            </a:br>
            <a:r>
              <a:rPr lang="pt-BR" dirty="0" smtClean="0"/>
              <a:t>(MAIÚSCULA E EM NEGRITO)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8800" y="3931200"/>
            <a:ext cx="8334000" cy="2102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Título da aula - Fonte Arial</a:t>
            </a:r>
            <a:br>
              <a:rPr lang="pt-BR" dirty="0" smtClean="0"/>
            </a:br>
            <a:r>
              <a:rPr lang="pt-BR" dirty="0" smtClean="0"/>
              <a:t>com 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45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8258400" cy="39325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defRPr>
            </a:lvl1pPr>
            <a:lvl2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2pPr>
            <a:lvl3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3pPr>
            <a:lvl4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4pPr>
            <a:lvl5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4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3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5156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760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928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Trebuchet MS" panose="020B0603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7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image" Target="../media/image6.png"/><Relationship Id="rId2" Type="http://schemas.openxmlformats.org/officeDocument/2006/relationships/tags" Target="../tags/tag45.xml"/><Relationship Id="rId16" Type="http://schemas.openxmlformats.org/officeDocument/2006/relationships/notesSlide" Target="../notesSlides/notesSlide10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34" Type="http://schemas.openxmlformats.org/officeDocument/2006/relationships/image" Target="../media/image9.png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image" Target="../media/image8.png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notesSlide" Target="../notesSlides/notesSlide15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image" Target="../media/image32.png"/><Relationship Id="rId8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1" Type="http://schemas.openxmlformats.org/officeDocument/2006/relationships/image" Target="../media/image34.png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image" Target="../media/image10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notesSlide" Target="../notesSlides/notesSlide16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image" Target="../media/image9.png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image" Target="../media/image8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notesSlide" Target="../notesSlides/notesSlide17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2.pn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5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3.png"/><Relationship Id="rId2" Type="http://schemas.openxmlformats.org/officeDocument/2006/relationships/tags" Target="../tags/tag32.xml"/><Relationship Id="rId16" Type="http://schemas.openxmlformats.org/officeDocument/2006/relationships/image" Target="../media/image4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58800" y="610581"/>
            <a:ext cx="10890000" cy="17316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6494" y="2919220"/>
            <a:ext cx="1656000" cy="3115761"/>
            <a:chOff x="1235164" y="2919220"/>
            <a:chExt cx="1368000" cy="3115761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2919220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 digital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350981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Destina-tário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572494" y="3256967"/>
            <a:ext cx="869348" cy="42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572494" y="5692981"/>
            <a:ext cx="86934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6617" y="2461021"/>
            <a:ext cx="1601434" cy="778879"/>
          </a:xfrm>
          <a:prstGeom prst="rect">
            <a:avLst/>
          </a:prstGeom>
        </p:spPr>
      </p:pic>
      <p:sp>
        <p:nvSpPr>
          <p:cNvPr id="21" name="Explosion 1 20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6617" y="5624466"/>
            <a:ext cx="1601434" cy="947934"/>
          </a:xfrm>
          <a:prstGeom prst="rect">
            <a:avLst/>
          </a:prstGeom>
        </p:spPr>
      </p:pic>
      <p:grpSp>
        <p:nvGrpSpPr>
          <p:cNvPr id="14" name="SMARTInkShape-Group575"/>
          <p:cNvGrpSpPr/>
          <p:nvPr/>
        </p:nvGrpSpPr>
        <p:grpSpPr>
          <a:xfrm>
            <a:off x="2433314" y="2470150"/>
            <a:ext cx="741687" cy="368268"/>
            <a:chOff x="2433314" y="2470150"/>
            <a:chExt cx="741687" cy="368268"/>
          </a:xfrm>
        </p:grpSpPr>
        <p:sp>
          <p:nvSpPr>
            <p:cNvPr id="3" name="SMARTInkShape-1012"/>
            <p:cNvSpPr/>
            <p:nvPr>
              <p:custDataLst>
                <p:tags r:id="rId7"/>
              </p:custDataLst>
            </p:nvPr>
          </p:nvSpPr>
          <p:spPr>
            <a:xfrm>
              <a:off x="2552703" y="2635250"/>
              <a:ext cx="17165" cy="203058"/>
            </a:xfrm>
            <a:custGeom>
              <a:avLst/>
              <a:gdLst/>
              <a:ahLst/>
              <a:cxnLst/>
              <a:rect l="0" t="0" r="0" b="0"/>
              <a:pathLst>
                <a:path w="17165" h="203058">
                  <a:moveTo>
                    <a:pt x="6347" y="0"/>
                  </a:moveTo>
                  <a:lnTo>
                    <a:pt x="6347" y="0"/>
                  </a:lnTo>
                  <a:lnTo>
                    <a:pt x="10110" y="22578"/>
                  </a:lnTo>
                  <a:lnTo>
                    <a:pt x="15075" y="54485"/>
                  </a:lnTo>
                  <a:lnTo>
                    <a:pt x="17164" y="83642"/>
                  </a:lnTo>
                  <a:lnTo>
                    <a:pt x="12477" y="120839"/>
                  </a:lnTo>
                  <a:lnTo>
                    <a:pt x="4886" y="158204"/>
                  </a:lnTo>
                  <a:lnTo>
                    <a:pt x="1446" y="171288"/>
                  </a:lnTo>
                  <a:lnTo>
                    <a:pt x="0" y="203057"/>
                  </a:lnTo>
                  <a:lnTo>
                    <a:pt x="6347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SMARTInkShape-1013"/>
            <p:cNvSpPr/>
            <p:nvPr>
              <p:custDataLst>
                <p:tags r:id="rId8"/>
              </p:custDataLst>
            </p:nvPr>
          </p:nvSpPr>
          <p:spPr>
            <a:xfrm>
              <a:off x="3143250" y="2482850"/>
              <a:ext cx="31751" cy="177801"/>
            </a:xfrm>
            <a:custGeom>
              <a:avLst/>
              <a:gdLst/>
              <a:ahLst/>
              <a:cxnLst/>
              <a:rect l="0" t="0" r="0" b="0"/>
              <a:pathLst>
                <a:path w="31751" h="177801">
                  <a:moveTo>
                    <a:pt x="31750" y="0"/>
                  </a:moveTo>
                  <a:lnTo>
                    <a:pt x="31750" y="0"/>
                  </a:lnTo>
                  <a:lnTo>
                    <a:pt x="29869" y="22578"/>
                  </a:lnTo>
                  <a:lnTo>
                    <a:pt x="27386" y="54484"/>
                  </a:lnTo>
                  <a:lnTo>
                    <a:pt x="23911" y="92215"/>
                  </a:lnTo>
                  <a:lnTo>
                    <a:pt x="18985" y="126600"/>
                  </a:lnTo>
                  <a:lnTo>
                    <a:pt x="6222" y="164519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SMARTInkShape-1014"/>
            <p:cNvSpPr/>
            <p:nvPr>
              <p:custDataLst>
                <p:tags r:id="rId9"/>
              </p:custDataLst>
            </p:nvPr>
          </p:nvSpPr>
          <p:spPr>
            <a:xfrm>
              <a:off x="2679700" y="2552700"/>
              <a:ext cx="17408" cy="209551"/>
            </a:xfrm>
            <a:custGeom>
              <a:avLst/>
              <a:gdLst/>
              <a:ahLst/>
              <a:cxnLst/>
              <a:rect l="0" t="0" r="0" b="0"/>
              <a:pathLst>
                <a:path w="17408" h="209551">
                  <a:moveTo>
                    <a:pt x="0" y="0"/>
                  </a:moveTo>
                  <a:lnTo>
                    <a:pt x="0" y="0"/>
                  </a:lnTo>
                  <a:lnTo>
                    <a:pt x="6742" y="30339"/>
                  </a:lnTo>
                  <a:lnTo>
                    <a:pt x="16942" y="69316"/>
                  </a:lnTo>
                  <a:lnTo>
                    <a:pt x="17407" y="81607"/>
                  </a:lnTo>
                  <a:lnTo>
                    <a:pt x="13206" y="116279"/>
                  </a:lnTo>
                  <a:lnTo>
                    <a:pt x="10919" y="147983"/>
                  </a:lnTo>
                  <a:lnTo>
                    <a:pt x="6751" y="172386"/>
                  </a:lnTo>
                  <a:lnTo>
                    <a:pt x="6350" y="208471"/>
                  </a:lnTo>
                  <a:lnTo>
                    <a:pt x="5645" y="208831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MARTInkShape-1015"/>
            <p:cNvSpPr/>
            <p:nvPr>
              <p:custDataLst>
                <p:tags r:id="rId10"/>
              </p:custDataLst>
            </p:nvPr>
          </p:nvSpPr>
          <p:spPr>
            <a:xfrm>
              <a:off x="2724525" y="2552701"/>
              <a:ext cx="164613" cy="212743"/>
            </a:xfrm>
            <a:custGeom>
              <a:avLst/>
              <a:gdLst/>
              <a:ahLst/>
              <a:cxnLst/>
              <a:rect l="0" t="0" r="0" b="0"/>
              <a:pathLst>
                <a:path w="164613" h="212743">
                  <a:moveTo>
                    <a:pt x="94875" y="19049"/>
                  </a:moveTo>
                  <a:lnTo>
                    <a:pt x="94875" y="19049"/>
                  </a:lnTo>
                  <a:lnTo>
                    <a:pt x="55599" y="51008"/>
                  </a:lnTo>
                  <a:lnTo>
                    <a:pt x="26837" y="90297"/>
                  </a:lnTo>
                  <a:lnTo>
                    <a:pt x="12484" y="123977"/>
                  </a:lnTo>
                  <a:lnTo>
                    <a:pt x="1520" y="159808"/>
                  </a:lnTo>
                  <a:lnTo>
                    <a:pt x="0" y="180987"/>
                  </a:lnTo>
                  <a:lnTo>
                    <a:pt x="1673" y="188153"/>
                  </a:lnTo>
                  <a:lnTo>
                    <a:pt x="3107" y="191052"/>
                  </a:lnTo>
                  <a:lnTo>
                    <a:pt x="23570" y="208796"/>
                  </a:lnTo>
                  <a:lnTo>
                    <a:pt x="30964" y="212742"/>
                  </a:lnTo>
                  <a:lnTo>
                    <a:pt x="38483" y="212615"/>
                  </a:lnTo>
                  <a:lnTo>
                    <a:pt x="63355" y="204178"/>
                  </a:lnTo>
                  <a:lnTo>
                    <a:pt x="99035" y="178906"/>
                  </a:lnTo>
                  <a:lnTo>
                    <a:pt x="128737" y="148812"/>
                  </a:lnTo>
                  <a:lnTo>
                    <a:pt x="149071" y="113354"/>
                  </a:lnTo>
                  <a:lnTo>
                    <a:pt x="161829" y="82521"/>
                  </a:lnTo>
                  <a:lnTo>
                    <a:pt x="164612" y="52115"/>
                  </a:lnTo>
                  <a:lnTo>
                    <a:pt x="162793" y="45974"/>
                  </a:lnTo>
                  <a:lnTo>
                    <a:pt x="147506" y="19481"/>
                  </a:lnTo>
                  <a:lnTo>
                    <a:pt x="145783" y="15008"/>
                  </a:lnTo>
                  <a:lnTo>
                    <a:pt x="142666" y="10668"/>
                  </a:lnTo>
                  <a:lnTo>
                    <a:pt x="138928" y="8268"/>
                  </a:lnTo>
                  <a:lnTo>
                    <a:pt x="134915" y="6497"/>
                  </a:lnTo>
                  <a:lnTo>
                    <a:pt x="128689" y="2238"/>
                  </a:lnTo>
                  <a:lnTo>
                    <a:pt x="122376" y="663"/>
                  </a:lnTo>
                  <a:lnTo>
                    <a:pt x="89779" y="0"/>
                  </a:lnTo>
                  <a:lnTo>
                    <a:pt x="76173" y="18633"/>
                  </a:lnTo>
                  <a:lnTo>
                    <a:pt x="75825" y="253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MARTInkShape-1016"/>
            <p:cNvSpPr/>
            <p:nvPr>
              <p:custDataLst>
                <p:tags r:id="rId11"/>
              </p:custDataLst>
            </p:nvPr>
          </p:nvSpPr>
          <p:spPr>
            <a:xfrm>
              <a:off x="2717803" y="2724150"/>
              <a:ext cx="57148" cy="114268"/>
            </a:xfrm>
            <a:custGeom>
              <a:avLst/>
              <a:gdLst/>
              <a:ahLst/>
              <a:cxnLst/>
              <a:rect l="0" t="0" r="0" b="0"/>
              <a:pathLst>
                <a:path w="57148" h="114268">
                  <a:moveTo>
                    <a:pt x="57147" y="0"/>
                  </a:moveTo>
                  <a:lnTo>
                    <a:pt x="57147" y="0"/>
                  </a:lnTo>
                  <a:lnTo>
                    <a:pt x="43663" y="30339"/>
                  </a:lnTo>
                  <a:lnTo>
                    <a:pt x="23955" y="69102"/>
                  </a:lnTo>
                  <a:lnTo>
                    <a:pt x="1886" y="101451"/>
                  </a:lnTo>
                  <a:lnTo>
                    <a:pt x="0" y="114267"/>
                  </a:lnTo>
                  <a:lnTo>
                    <a:pt x="19047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MARTInkShape-1017"/>
            <p:cNvSpPr/>
            <p:nvPr>
              <p:custDataLst>
                <p:tags r:id="rId12"/>
              </p:custDataLst>
            </p:nvPr>
          </p:nvSpPr>
          <p:spPr>
            <a:xfrm>
              <a:off x="2921000" y="2540000"/>
              <a:ext cx="25401" cy="183154"/>
            </a:xfrm>
            <a:custGeom>
              <a:avLst/>
              <a:gdLst/>
              <a:ahLst/>
              <a:cxnLst/>
              <a:rect l="0" t="0" r="0" b="0"/>
              <a:pathLst>
                <a:path w="25401" h="183154">
                  <a:moveTo>
                    <a:pt x="0" y="0"/>
                  </a:moveTo>
                  <a:lnTo>
                    <a:pt x="0" y="0"/>
                  </a:lnTo>
                  <a:lnTo>
                    <a:pt x="13484" y="33710"/>
                  </a:lnTo>
                  <a:lnTo>
                    <a:pt x="18222" y="54023"/>
                  </a:lnTo>
                  <a:lnTo>
                    <a:pt x="18236" y="86947"/>
                  </a:lnTo>
                  <a:lnTo>
                    <a:pt x="14002" y="126483"/>
                  </a:lnTo>
                  <a:lnTo>
                    <a:pt x="13577" y="152907"/>
                  </a:lnTo>
                  <a:lnTo>
                    <a:pt x="18477" y="169006"/>
                  </a:lnTo>
                  <a:lnTo>
                    <a:pt x="19028" y="180786"/>
                  </a:lnTo>
                  <a:lnTo>
                    <a:pt x="19741" y="181908"/>
                  </a:lnTo>
                  <a:lnTo>
                    <a:pt x="20922" y="182655"/>
                  </a:lnTo>
                  <a:lnTo>
                    <a:pt x="22414" y="183153"/>
                  </a:lnTo>
                  <a:lnTo>
                    <a:pt x="23410" y="182780"/>
                  </a:lnTo>
                  <a:lnTo>
                    <a:pt x="24073" y="181825"/>
                  </a:lnTo>
                  <a:lnTo>
                    <a:pt x="25007" y="177111"/>
                  </a:lnTo>
                  <a:lnTo>
                    <a:pt x="2540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MARTInkShape-1018"/>
            <p:cNvSpPr/>
            <p:nvPr>
              <p:custDataLst>
                <p:tags r:id="rId13"/>
              </p:custDataLst>
            </p:nvPr>
          </p:nvSpPr>
          <p:spPr>
            <a:xfrm>
              <a:off x="3041650" y="2470150"/>
              <a:ext cx="19051" cy="271684"/>
            </a:xfrm>
            <a:custGeom>
              <a:avLst/>
              <a:gdLst/>
              <a:ahLst/>
              <a:cxnLst/>
              <a:rect l="0" t="0" r="0" b="0"/>
              <a:pathLst>
                <a:path w="19051" h="271684">
                  <a:moveTo>
                    <a:pt x="0" y="0"/>
                  </a:moveTo>
                  <a:lnTo>
                    <a:pt x="0" y="0"/>
                  </a:lnTo>
                  <a:lnTo>
                    <a:pt x="6742" y="33710"/>
                  </a:lnTo>
                  <a:lnTo>
                    <a:pt x="10818" y="67755"/>
                  </a:lnTo>
                  <a:lnTo>
                    <a:pt x="6835" y="102066"/>
                  </a:lnTo>
                  <a:lnTo>
                    <a:pt x="6393" y="139741"/>
                  </a:lnTo>
                  <a:lnTo>
                    <a:pt x="4477" y="165108"/>
                  </a:lnTo>
                  <a:lnTo>
                    <a:pt x="393" y="203201"/>
                  </a:lnTo>
                  <a:lnTo>
                    <a:pt x="23" y="238812"/>
                  </a:lnTo>
                  <a:lnTo>
                    <a:pt x="2" y="261180"/>
                  </a:lnTo>
                  <a:lnTo>
                    <a:pt x="1882" y="266128"/>
                  </a:lnTo>
                  <a:lnTo>
                    <a:pt x="5468" y="271683"/>
                  </a:lnTo>
                  <a:lnTo>
                    <a:pt x="5762" y="271433"/>
                  </a:lnTo>
                  <a:lnTo>
                    <a:pt x="6088" y="269274"/>
                  </a:lnTo>
                  <a:lnTo>
                    <a:pt x="1905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MARTInkShape-1019"/>
            <p:cNvSpPr/>
            <p:nvPr>
              <p:custDataLst>
                <p:tags r:id="rId14"/>
              </p:custDataLst>
            </p:nvPr>
          </p:nvSpPr>
          <p:spPr>
            <a:xfrm>
              <a:off x="2433314" y="2521682"/>
              <a:ext cx="175582" cy="253032"/>
            </a:xfrm>
            <a:custGeom>
              <a:avLst/>
              <a:gdLst/>
              <a:ahLst/>
              <a:cxnLst/>
              <a:rect l="0" t="0" r="0" b="0"/>
              <a:pathLst>
                <a:path w="175582" h="253032">
                  <a:moveTo>
                    <a:pt x="113036" y="145318"/>
                  </a:moveTo>
                  <a:lnTo>
                    <a:pt x="113036" y="145318"/>
                  </a:lnTo>
                  <a:lnTo>
                    <a:pt x="113036" y="114979"/>
                  </a:lnTo>
                  <a:lnTo>
                    <a:pt x="107078" y="76349"/>
                  </a:lnTo>
                  <a:lnTo>
                    <a:pt x="106687" y="53397"/>
                  </a:lnTo>
                  <a:lnTo>
                    <a:pt x="105981" y="52287"/>
                  </a:lnTo>
                  <a:lnTo>
                    <a:pt x="104805" y="51548"/>
                  </a:lnTo>
                  <a:lnTo>
                    <a:pt x="101219" y="50360"/>
                  </a:lnTo>
                  <a:lnTo>
                    <a:pt x="100728" y="48316"/>
                  </a:lnTo>
                  <a:lnTo>
                    <a:pt x="100598" y="46784"/>
                  </a:lnTo>
                  <a:lnTo>
                    <a:pt x="99805" y="46467"/>
                  </a:lnTo>
                  <a:lnTo>
                    <a:pt x="93884" y="49659"/>
                  </a:lnTo>
                  <a:lnTo>
                    <a:pt x="90883" y="49886"/>
                  </a:lnTo>
                  <a:lnTo>
                    <a:pt x="89801" y="50652"/>
                  </a:lnTo>
                  <a:lnTo>
                    <a:pt x="89079" y="51869"/>
                  </a:lnTo>
                  <a:lnTo>
                    <a:pt x="88598" y="53385"/>
                  </a:lnTo>
                  <a:lnTo>
                    <a:pt x="86867" y="54396"/>
                  </a:lnTo>
                  <a:lnTo>
                    <a:pt x="71100" y="56946"/>
                  </a:lnTo>
                  <a:lnTo>
                    <a:pt x="62314" y="63291"/>
                  </a:lnTo>
                  <a:lnTo>
                    <a:pt x="58037" y="67939"/>
                  </a:lnTo>
                  <a:lnTo>
                    <a:pt x="41071" y="93403"/>
                  </a:lnTo>
                  <a:lnTo>
                    <a:pt x="28108" y="130527"/>
                  </a:lnTo>
                  <a:lnTo>
                    <a:pt x="21114" y="164742"/>
                  </a:lnTo>
                  <a:lnTo>
                    <a:pt x="18772" y="180158"/>
                  </a:lnTo>
                  <a:lnTo>
                    <a:pt x="23050" y="202373"/>
                  </a:lnTo>
                  <a:lnTo>
                    <a:pt x="31151" y="229085"/>
                  </a:lnTo>
                  <a:lnTo>
                    <a:pt x="36896" y="234994"/>
                  </a:lnTo>
                  <a:lnTo>
                    <a:pt x="58177" y="249029"/>
                  </a:lnTo>
                  <a:lnTo>
                    <a:pt x="71251" y="253031"/>
                  </a:lnTo>
                  <a:lnTo>
                    <a:pt x="94912" y="252531"/>
                  </a:lnTo>
                  <a:lnTo>
                    <a:pt x="100983" y="249883"/>
                  </a:lnTo>
                  <a:lnTo>
                    <a:pt x="127309" y="229793"/>
                  </a:lnTo>
                  <a:lnTo>
                    <a:pt x="152266" y="192677"/>
                  </a:lnTo>
                  <a:lnTo>
                    <a:pt x="165866" y="157716"/>
                  </a:lnTo>
                  <a:lnTo>
                    <a:pt x="174643" y="126228"/>
                  </a:lnTo>
                  <a:lnTo>
                    <a:pt x="175581" y="94513"/>
                  </a:lnTo>
                  <a:lnTo>
                    <a:pt x="163656" y="55094"/>
                  </a:lnTo>
                  <a:lnTo>
                    <a:pt x="158817" y="44540"/>
                  </a:lnTo>
                  <a:lnTo>
                    <a:pt x="127739" y="13910"/>
                  </a:lnTo>
                  <a:lnTo>
                    <a:pt x="119336" y="9303"/>
                  </a:lnTo>
                  <a:lnTo>
                    <a:pt x="84812" y="0"/>
                  </a:lnTo>
                  <a:lnTo>
                    <a:pt x="54358" y="38"/>
                  </a:lnTo>
                  <a:lnTo>
                    <a:pt x="26052" y="7111"/>
                  </a:lnTo>
                  <a:lnTo>
                    <a:pt x="23297" y="8730"/>
                  </a:lnTo>
                  <a:lnTo>
                    <a:pt x="11604" y="21594"/>
                  </a:lnTo>
                  <a:lnTo>
                    <a:pt x="5136" y="25638"/>
                  </a:lnTo>
                  <a:lnTo>
                    <a:pt x="3002" y="27432"/>
                  </a:lnTo>
                  <a:lnTo>
                    <a:pt x="632" y="31306"/>
                  </a:lnTo>
                  <a:lnTo>
                    <a:pt x="0" y="33327"/>
                  </a:lnTo>
                  <a:lnTo>
                    <a:pt x="284" y="35379"/>
                  </a:lnTo>
                  <a:lnTo>
                    <a:pt x="3929" y="43743"/>
                  </a:lnTo>
                  <a:lnTo>
                    <a:pt x="5086" y="500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SMARTInkShape-1020"/>
          <p:cNvSpPr/>
          <p:nvPr>
            <p:custDataLst>
              <p:tags r:id="rId1"/>
            </p:custDataLst>
          </p:nvPr>
        </p:nvSpPr>
        <p:spPr>
          <a:xfrm>
            <a:off x="3771900" y="5819851"/>
            <a:ext cx="1295292" cy="72950"/>
          </a:xfrm>
          <a:custGeom>
            <a:avLst/>
            <a:gdLst/>
            <a:ahLst/>
            <a:cxnLst/>
            <a:rect l="0" t="0" r="0" b="0"/>
            <a:pathLst>
              <a:path w="1295292" h="72950">
                <a:moveTo>
                  <a:pt x="0" y="72949"/>
                </a:moveTo>
                <a:lnTo>
                  <a:pt x="0" y="72949"/>
                </a:lnTo>
                <a:lnTo>
                  <a:pt x="30340" y="66208"/>
                </a:lnTo>
                <a:lnTo>
                  <a:pt x="67434" y="54126"/>
                </a:lnTo>
                <a:lnTo>
                  <a:pt x="81835" y="49498"/>
                </a:lnTo>
                <a:lnTo>
                  <a:pt x="120980" y="42195"/>
                </a:lnTo>
                <a:lnTo>
                  <a:pt x="154325" y="36304"/>
                </a:lnTo>
                <a:lnTo>
                  <a:pt x="191329" y="35041"/>
                </a:lnTo>
                <a:lnTo>
                  <a:pt x="227719" y="34887"/>
                </a:lnTo>
                <a:lnTo>
                  <a:pt x="265663" y="34857"/>
                </a:lnTo>
                <a:lnTo>
                  <a:pt x="302767" y="39215"/>
                </a:lnTo>
                <a:lnTo>
                  <a:pt x="332968" y="40611"/>
                </a:lnTo>
                <a:lnTo>
                  <a:pt x="364261" y="41025"/>
                </a:lnTo>
                <a:lnTo>
                  <a:pt x="396579" y="41148"/>
                </a:lnTo>
                <a:lnTo>
                  <a:pt x="420380" y="41176"/>
                </a:lnTo>
                <a:lnTo>
                  <a:pt x="442532" y="41184"/>
                </a:lnTo>
                <a:lnTo>
                  <a:pt x="471410" y="41190"/>
                </a:lnTo>
                <a:lnTo>
                  <a:pt x="504773" y="41193"/>
                </a:lnTo>
                <a:lnTo>
                  <a:pt x="531249" y="40489"/>
                </a:lnTo>
                <a:lnTo>
                  <a:pt x="553133" y="39315"/>
                </a:lnTo>
                <a:lnTo>
                  <a:pt x="587327" y="36834"/>
                </a:lnTo>
                <a:lnTo>
                  <a:pt x="623854" y="34732"/>
                </a:lnTo>
                <a:lnTo>
                  <a:pt x="659450" y="30659"/>
                </a:lnTo>
                <a:lnTo>
                  <a:pt x="689204" y="28433"/>
                </a:lnTo>
                <a:lnTo>
                  <a:pt x="720048" y="24324"/>
                </a:lnTo>
                <a:lnTo>
                  <a:pt x="751530" y="22088"/>
                </a:lnTo>
                <a:lnTo>
                  <a:pt x="783201" y="17976"/>
                </a:lnTo>
                <a:lnTo>
                  <a:pt x="814221" y="15739"/>
                </a:lnTo>
                <a:lnTo>
                  <a:pt x="852227" y="9019"/>
                </a:lnTo>
                <a:lnTo>
                  <a:pt x="890125" y="4269"/>
                </a:lnTo>
                <a:lnTo>
                  <a:pt x="929151" y="2625"/>
                </a:lnTo>
                <a:lnTo>
                  <a:pt x="966650" y="0"/>
                </a:lnTo>
                <a:lnTo>
                  <a:pt x="999261" y="2181"/>
                </a:lnTo>
                <a:lnTo>
                  <a:pt x="1031972" y="2827"/>
                </a:lnTo>
                <a:lnTo>
                  <a:pt x="1061419" y="3019"/>
                </a:lnTo>
                <a:lnTo>
                  <a:pt x="1092487" y="4956"/>
                </a:lnTo>
                <a:lnTo>
                  <a:pt x="1127849" y="8562"/>
                </a:lnTo>
                <a:lnTo>
                  <a:pt x="1160285" y="9979"/>
                </a:lnTo>
                <a:lnTo>
                  <a:pt x="1193869" y="14441"/>
                </a:lnTo>
                <a:lnTo>
                  <a:pt x="1232673" y="17562"/>
                </a:lnTo>
                <a:lnTo>
                  <a:pt x="1270488" y="21970"/>
                </a:lnTo>
                <a:lnTo>
                  <a:pt x="1295291" y="22149"/>
                </a:lnTo>
                <a:lnTo>
                  <a:pt x="1291997" y="18778"/>
                </a:lnTo>
                <a:lnTo>
                  <a:pt x="1290360" y="15242"/>
                </a:lnTo>
                <a:lnTo>
                  <a:pt x="1289924" y="13311"/>
                </a:lnTo>
                <a:lnTo>
                  <a:pt x="1282700" y="30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InkShape-1021"/>
          <p:cNvSpPr/>
          <p:nvPr>
            <p:custDataLst>
              <p:tags r:id="rId2"/>
            </p:custDataLst>
          </p:nvPr>
        </p:nvSpPr>
        <p:spPr>
          <a:xfrm>
            <a:off x="5949950" y="577850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ARTInkShape-1022"/>
          <p:cNvSpPr/>
          <p:nvPr>
            <p:custDataLst>
              <p:tags r:id="rId3"/>
            </p:custDataLst>
          </p:nvPr>
        </p:nvSpPr>
        <p:spPr>
          <a:xfrm>
            <a:off x="6178550" y="64198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MARTInkShape-1023"/>
          <p:cNvSpPr/>
          <p:nvPr>
            <p:custDataLst>
              <p:tags r:id="rId4"/>
            </p:custDataLst>
          </p:nvPr>
        </p:nvSpPr>
        <p:spPr>
          <a:xfrm>
            <a:off x="5721350" y="6038850"/>
            <a:ext cx="1847504" cy="107942"/>
          </a:xfrm>
          <a:custGeom>
            <a:avLst/>
            <a:gdLst/>
            <a:ahLst/>
            <a:cxnLst/>
            <a:rect l="0" t="0" r="0" b="0"/>
            <a:pathLst>
              <a:path w="1847504" h="107942">
                <a:moveTo>
                  <a:pt x="0" y="0"/>
                </a:moveTo>
                <a:lnTo>
                  <a:pt x="0" y="0"/>
                </a:lnTo>
                <a:lnTo>
                  <a:pt x="37081" y="0"/>
                </a:lnTo>
                <a:lnTo>
                  <a:pt x="72811" y="4364"/>
                </a:lnTo>
                <a:lnTo>
                  <a:pt x="96685" y="8116"/>
                </a:lnTo>
                <a:lnTo>
                  <a:pt x="121596" y="17900"/>
                </a:lnTo>
                <a:lnTo>
                  <a:pt x="135078" y="20780"/>
                </a:lnTo>
                <a:lnTo>
                  <a:pt x="142585" y="23347"/>
                </a:lnTo>
                <a:lnTo>
                  <a:pt x="162215" y="25926"/>
                </a:lnTo>
                <a:lnTo>
                  <a:pt x="169811" y="29711"/>
                </a:lnTo>
                <a:lnTo>
                  <a:pt x="207714" y="33596"/>
                </a:lnTo>
                <a:lnTo>
                  <a:pt x="213673" y="36098"/>
                </a:lnTo>
                <a:lnTo>
                  <a:pt x="248983" y="41393"/>
                </a:lnTo>
                <a:lnTo>
                  <a:pt x="286225" y="44415"/>
                </a:lnTo>
                <a:lnTo>
                  <a:pt x="302616" y="45151"/>
                </a:lnTo>
                <a:lnTo>
                  <a:pt x="321667" y="49476"/>
                </a:lnTo>
                <a:lnTo>
                  <a:pt x="340371" y="52289"/>
                </a:lnTo>
                <a:lnTo>
                  <a:pt x="356732" y="55710"/>
                </a:lnTo>
                <a:lnTo>
                  <a:pt x="394216" y="57799"/>
                </a:lnTo>
                <a:lnTo>
                  <a:pt x="427525" y="63236"/>
                </a:lnTo>
                <a:lnTo>
                  <a:pt x="464952" y="63484"/>
                </a:lnTo>
                <a:lnTo>
                  <a:pt x="484340" y="65379"/>
                </a:lnTo>
                <a:lnTo>
                  <a:pt x="518313" y="69589"/>
                </a:lnTo>
                <a:lnTo>
                  <a:pt x="554668" y="69835"/>
                </a:lnTo>
                <a:lnTo>
                  <a:pt x="571452" y="70552"/>
                </a:lnTo>
                <a:lnTo>
                  <a:pt x="608150" y="75808"/>
                </a:lnTo>
                <a:lnTo>
                  <a:pt x="636922" y="77966"/>
                </a:lnTo>
                <a:lnTo>
                  <a:pt x="675081" y="83073"/>
                </a:lnTo>
                <a:lnTo>
                  <a:pt x="712140" y="88389"/>
                </a:lnTo>
                <a:lnTo>
                  <a:pt x="750237" y="92240"/>
                </a:lnTo>
                <a:lnTo>
                  <a:pt x="787482" y="98357"/>
                </a:lnTo>
                <a:lnTo>
                  <a:pt x="826093" y="101410"/>
                </a:lnTo>
                <a:lnTo>
                  <a:pt x="849136" y="103444"/>
                </a:lnTo>
                <a:lnTo>
                  <a:pt x="864960" y="106616"/>
                </a:lnTo>
                <a:lnTo>
                  <a:pt x="899938" y="107833"/>
                </a:lnTo>
                <a:lnTo>
                  <a:pt x="936998" y="107941"/>
                </a:lnTo>
                <a:lnTo>
                  <a:pt x="953551" y="106066"/>
                </a:lnTo>
                <a:lnTo>
                  <a:pt x="988811" y="101992"/>
                </a:lnTo>
                <a:lnTo>
                  <a:pt x="1025896" y="101634"/>
                </a:lnTo>
                <a:lnTo>
                  <a:pt x="1063906" y="99721"/>
                </a:lnTo>
                <a:lnTo>
                  <a:pt x="1086533" y="96133"/>
                </a:lnTo>
                <a:lnTo>
                  <a:pt x="1120639" y="95327"/>
                </a:lnTo>
                <a:lnTo>
                  <a:pt x="1154777" y="93378"/>
                </a:lnTo>
                <a:lnTo>
                  <a:pt x="1188693" y="89293"/>
                </a:lnTo>
                <a:lnTo>
                  <a:pt x="1223778" y="88935"/>
                </a:lnTo>
                <a:lnTo>
                  <a:pt x="1257702" y="88903"/>
                </a:lnTo>
                <a:lnTo>
                  <a:pt x="1293554" y="88900"/>
                </a:lnTo>
                <a:lnTo>
                  <a:pt x="1327546" y="88900"/>
                </a:lnTo>
                <a:lnTo>
                  <a:pt x="1346317" y="90782"/>
                </a:lnTo>
                <a:lnTo>
                  <a:pt x="1381818" y="94989"/>
                </a:lnTo>
                <a:lnTo>
                  <a:pt x="1420365" y="95235"/>
                </a:lnTo>
                <a:lnTo>
                  <a:pt x="1459523" y="95249"/>
                </a:lnTo>
                <a:lnTo>
                  <a:pt x="1498975" y="93368"/>
                </a:lnTo>
                <a:lnTo>
                  <a:pt x="1537891" y="89074"/>
                </a:lnTo>
                <a:lnTo>
                  <a:pt x="1560454" y="87053"/>
                </a:lnTo>
                <a:lnTo>
                  <a:pt x="1576193" y="83884"/>
                </a:lnTo>
                <a:lnTo>
                  <a:pt x="1611140" y="80787"/>
                </a:lnTo>
                <a:lnTo>
                  <a:pt x="1629486" y="77107"/>
                </a:lnTo>
                <a:lnTo>
                  <a:pt x="1668713" y="71209"/>
                </a:lnTo>
                <a:lnTo>
                  <a:pt x="1703574" y="66748"/>
                </a:lnTo>
                <a:lnTo>
                  <a:pt x="1742802" y="63785"/>
                </a:lnTo>
                <a:lnTo>
                  <a:pt x="1779563" y="63505"/>
                </a:lnTo>
                <a:lnTo>
                  <a:pt x="1801159" y="63500"/>
                </a:lnTo>
                <a:lnTo>
                  <a:pt x="1819861" y="69262"/>
                </a:lnTo>
                <a:lnTo>
                  <a:pt x="1847503" y="69850"/>
                </a:lnTo>
                <a:lnTo>
                  <a:pt x="1837704" y="59018"/>
                </a:lnTo>
                <a:lnTo>
                  <a:pt x="1835150" y="50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SMARTInkShape-Group580"/>
          <p:cNvGrpSpPr/>
          <p:nvPr/>
        </p:nvGrpSpPr>
        <p:grpSpPr>
          <a:xfrm>
            <a:off x="5845672" y="5689871"/>
            <a:ext cx="501437" cy="843613"/>
            <a:chOff x="5845672" y="5689871"/>
            <a:chExt cx="501437" cy="843613"/>
          </a:xfrm>
        </p:grpSpPr>
        <p:sp>
          <p:nvSpPr>
            <p:cNvPr id="25" name="SMARTInkShape-1024"/>
            <p:cNvSpPr/>
            <p:nvPr>
              <p:custDataLst>
                <p:tags r:id="rId5"/>
              </p:custDataLst>
            </p:nvPr>
          </p:nvSpPr>
          <p:spPr>
            <a:xfrm>
              <a:off x="5845672" y="5689871"/>
              <a:ext cx="287697" cy="265761"/>
            </a:xfrm>
            <a:custGeom>
              <a:avLst/>
              <a:gdLst/>
              <a:ahLst/>
              <a:cxnLst/>
              <a:rect l="0" t="0" r="0" b="0"/>
              <a:pathLst>
                <a:path w="287697" h="265761">
                  <a:moveTo>
                    <a:pt x="231278" y="69579"/>
                  </a:moveTo>
                  <a:lnTo>
                    <a:pt x="231278" y="69579"/>
                  </a:lnTo>
                  <a:lnTo>
                    <a:pt x="221845" y="30303"/>
                  </a:lnTo>
                  <a:lnTo>
                    <a:pt x="216973" y="20373"/>
                  </a:lnTo>
                  <a:lnTo>
                    <a:pt x="206893" y="11412"/>
                  </a:lnTo>
                  <a:lnTo>
                    <a:pt x="198339" y="7660"/>
                  </a:lnTo>
                  <a:lnTo>
                    <a:pt x="170488" y="6217"/>
                  </a:lnTo>
                  <a:lnTo>
                    <a:pt x="141899" y="9242"/>
                  </a:lnTo>
                  <a:lnTo>
                    <a:pt x="129465" y="8191"/>
                  </a:lnTo>
                  <a:lnTo>
                    <a:pt x="111976" y="11566"/>
                  </a:lnTo>
                  <a:lnTo>
                    <a:pt x="84046" y="22417"/>
                  </a:lnTo>
                  <a:lnTo>
                    <a:pt x="66533" y="25737"/>
                  </a:lnTo>
                  <a:lnTo>
                    <a:pt x="47617" y="38785"/>
                  </a:lnTo>
                  <a:lnTo>
                    <a:pt x="38173" y="46016"/>
                  </a:lnTo>
                  <a:lnTo>
                    <a:pt x="22367" y="54757"/>
                  </a:lnTo>
                  <a:lnTo>
                    <a:pt x="15428" y="62052"/>
                  </a:lnTo>
                  <a:lnTo>
                    <a:pt x="11872" y="69996"/>
                  </a:lnTo>
                  <a:lnTo>
                    <a:pt x="4333" y="94459"/>
                  </a:lnTo>
                  <a:lnTo>
                    <a:pt x="356" y="101333"/>
                  </a:lnTo>
                  <a:lnTo>
                    <a:pt x="0" y="110503"/>
                  </a:lnTo>
                  <a:lnTo>
                    <a:pt x="6937" y="147758"/>
                  </a:lnTo>
                  <a:lnTo>
                    <a:pt x="12124" y="169045"/>
                  </a:lnTo>
                  <a:lnTo>
                    <a:pt x="43036" y="198379"/>
                  </a:lnTo>
                  <a:lnTo>
                    <a:pt x="78339" y="216589"/>
                  </a:lnTo>
                  <a:lnTo>
                    <a:pt x="113877" y="226028"/>
                  </a:lnTo>
                  <a:lnTo>
                    <a:pt x="134090" y="226941"/>
                  </a:lnTo>
                  <a:lnTo>
                    <a:pt x="171853" y="218844"/>
                  </a:lnTo>
                  <a:lnTo>
                    <a:pt x="206235" y="203702"/>
                  </a:lnTo>
                  <a:lnTo>
                    <a:pt x="235172" y="179528"/>
                  </a:lnTo>
                  <a:lnTo>
                    <a:pt x="264144" y="141543"/>
                  </a:lnTo>
                  <a:lnTo>
                    <a:pt x="279903" y="105445"/>
                  </a:lnTo>
                  <a:lnTo>
                    <a:pt x="284169" y="93987"/>
                  </a:lnTo>
                  <a:lnTo>
                    <a:pt x="284653" y="83719"/>
                  </a:lnTo>
                  <a:lnTo>
                    <a:pt x="283928" y="74452"/>
                  </a:lnTo>
                  <a:lnTo>
                    <a:pt x="287696" y="52730"/>
                  </a:lnTo>
                  <a:lnTo>
                    <a:pt x="284840" y="39971"/>
                  </a:lnTo>
                  <a:lnTo>
                    <a:pt x="279525" y="30624"/>
                  </a:lnTo>
                  <a:lnTo>
                    <a:pt x="267223" y="16773"/>
                  </a:lnTo>
                  <a:lnTo>
                    <a:pt x="257530" y="10346"/>
                  </a:lnTo>
                  <a:lnTo>
                    <a:pt x="249091" y="7344"/>
                  </a:lnTo>
                  <a:lnTo>
                    <a:pt x="230837" y="4364"/>
                  </a:lnTo>
                  <a:lnTo>
                    <a:pt x="218448" y="1102"/>
                  </a:lnTo>
                  <a:lnTo>
                    <a:pt x="198247" y="0"/>
                  </a:lnTo>
                  <a:lnTo>
                    <a:pt x="161470" y="9871"/>
                  </a:lnTo>
                  <a:lnTo>
                    <a:pt x="146546" y="13082"/>
                  </a:lnTo>
                  <a:lnTo>
                    <a:pt x="110052" y="33415"/>
                  </a:lnTo>
                  <a:lnTo>
                    <a:pt x="83659" y="55575"/>
                  </a:lnTo>
                  <a:lnTo>
                    <a:pt x="63190" y="88367"/>
                  </a:lnTo>
                  <a:lnTo>
                    <a:pt x="53492" y="127555"/>
                  </a:lnTo>
                  <a:lnTo>
                    <a:pt x="48105" y="155216"/>
                  </a:lnTo>
                  <a:lnTo>
                    <a:pt x="50401" y="184286"/>
                  </a:lnTo>
                  <a:lnTo>
                    <a:pt x="49310" y="190501"/>
                  </a:lnTo>
                  <a:lnTo>
                    <a:pt x="51861" y="203050"/>
                  </a:lnTo>
                  <a:lnTo>
                    <a:pt x="57468" y="220133"/>
                  </a:lnTo>
                  <a:lnTo>
                    <a:pt x="58255" y="224982"/>
                  </a:lnTo>
                  <a:lnTo>
                    <a:pt x="62891" y="234133"/>
                  </a:lnTo>
                  <a:lnTo>
                    <a:pt x="84173" y="258813"/>
                  </a:lnTo>
                  <a:lnTo>
                    <a:pt x="92050" y="263044"/>
                  </a:lnTo>
                  <a:lnTo>
                    <a:pt x="108605" y="265760"/>
                  </a:lnTo>
                  <a:lnTo>
                    <a:pt x="129828" y="265591"/>
                  </a:lnTo>
                  <a:lnTo>
                    <a:pt x="161428" y="2537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Shape-1025"/>
            <p:cNvSpPr/>
            <p:nvPr>
              <p:custDataLst>
                <p:tags r:id="rId6"/>
              </p:custDataLst>
            </p:nvPr>
          </p:nvSpPr>
          <p:spPr>
            <a:xfrm>
              <a:off x="6040501" y="6299200"/>
              <a:ext cx="306608" cy="234284"/>
            </a:xfrm>
            <a:custGeom>
              <a:avLst/>
              <a:gdLst/>
              <a:ahLst/>
              <a:cxnLst/>
              <a:rect l="0" t="0" r="0" b="0"/>
              <a:pathLst>
                <a:path w="306608" h="234284">
                  <a:moveTo>
                    <a:pt x="207899" y="0"/>
                  </a:moveTo>
                  <a:lnTo>
                    <a:pt x="207899" y="0"/>
                  </a:lnTo>
                  <a:lnTo>
                    <a:pt x="170818" y="0"/>
                  </a:lnTo>
                  <a:lnTo>
                    <a:pt x="137646" y="3372"/>
                  </a:lnTo>
                  <a:lnTo>
                    <a:pt x="103815" y="10832"/>
                  </a:lnTo>
                  <a:lnTo>
                    <a:pt x="68594" y="27669"/>
                  </a:lnTo>
                  <a:lnTo>
                    <a:pt x="36539" y="47936"/>
                  </a:lnTo>
                  <a:lnTo>
                    <a:pt x="3923" y="86548"/>
                  </a:lnTo>
                  <a:lnTo>
                    <a:pt x="0" y="102784"/>
                  </a:lnTo>
                  <a:lnTo>
                    <a:pt x="1711" y="131625"/>
                  </a:lnTo>
                  <a:lnTo>
                    <a:pt x="590" y="136433"/>
                  </a:lnTo>
                  <a:lnTo>
                    <a:pt x="3108" y="147420"/>
                  </a:lnTo>
                  <a:lnTo>
                    <a:pt x="22794" y="185113"/>
                  </a:lnTo>
                  <a:lnTo>
                    <a:pt x="51333" y="211358"/>
                  </a:lnTo>
                  <a:lnTo>
                    <a:pt x="65397" y="219414"/>
                  </a:lnTo>
                  <a:lnTo>
                    <a:pt x="101596" y="228406"/>
                  </a:lnTo>
                  <a:lnTo>
                    <a:pt x="138194" y="234283"/>
                  </a:lnTo>
                  <a:lnTo>
                    <a:pt x="173189" y="231491"/>
                  </a:lnTo>
                  <a:lnTo>
                    <a:pt x="208523" y="220015"/>
                  </a:lnTo>
                  <a:lnTo>
                    <a:pt x="228352" y="210938"/>
                  </a:lnTo>
                  <a:lnTo>
                    <a:pt x="266442" y="179973"/>
                  </a:lnTo>
                  <a:lnTo>
                    <a:pt x="291573" y="142620"/>
                  </a:lnTo>
                  <a:lnTo>
                    <a:pt x="300857" y="106469"/>
                  </a:lnTo>
                  <a:lnTo>
                    <a:pt x="306607" y="81195"/>
                  </a:lnTo>
                  <a:lnTo>
                    <a:pt x="305156" y="75362"/>
                  </a:lnTo>
                  <a:lnTo>
                    <a:pt x="294487" y="49286"/>
                  </a:lnTo>
                  <a:lnTo>
                    <a:pt x="280955" y="37426"/>
                  </a:lnTo>
                  <a:lnTo>
                    <a:pt x="257062" y="24495"/>
                  </a:lnTo>
                  <a:lnTo>
                    <a:pt x="217524" y="13902"/>
                  </a:lnTo>
                  <a:lnTo>
                    <a:pt x="182436" y="12772"/>
                  </a:lnTo>
                  <a:lnTo>
                    <a:pt x="143962" y="14586"/>
                  </a:lnTo>
                  <a:lnTo>
                    <a:pt x="117661" y="19874"/>
                  </a:lnTo>
                  <a:lnTo>
                    <a:pt x="79675" y="43414"/>
                  </a:lnTo>
                  <a:lnTo>
                    <a:pt x="42916" y="76243"/>
                  </a:lnTo>
                  <a:lnTo>
                    <a:pt x="11049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197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analógicas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80886" y="4121031"/>
            <a:ext cx="404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en-US" sz="4000" spc="-15" dirty="0" smtClean="0">
                <a:latin typeface="Lucida Sans Unicode"/>
                <a:cs typeface="Lucida Sans Unicode"/>
              </a:rPr>
              <a:t>?</a:t>
            </a:r>
            <a:endParaRPr lang="pt-BR" sz="2400" spc="-15" dirty="0">
              <a:latin typeface="Lucida Sans Unicode"/>
              <a:cs typeface="Lucida Sans Unicod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6494" y="2919220"/>
            <a:ext cx="1656000" cy="3115761"/>
            <a:chOff x="1235164" y="2919220"/>
            <a:chExt cx="1368000" cy="3115761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2919220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 </a:t>
              </a:r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analógica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350981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Destina-tário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572494" y="3256967"/>
            <a:ext cx="869348" cy="42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572494" y="5692981"/>
            <a:ext cx="86934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9" idx="0"/>
          </p:cNvCxnSpPr>
          <p:nvPr/>
        </p:nvCxnSpPr>
        <p:spPr>
          <a:xfrm>
            <a:off x="2983025" y="3325149"/>
            <a:ext cx="0" cy="76407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9" idx="2"/>
          </p:cNvCxnSpPr>
          <p:nvPr/>
        </p:nvCxnSpPr>
        <p:spPr>
          <a:xfrm flipV="1">
            <a:off x="2983025" y="4797106"/>
            <a:ext cx="0" cy="8958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analógicas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6493" y="2899071"/>
            <a:ext cx="1656001" cy="3115761"/>
            <a:chOff x="1235164" y="2919220"/>
            <a:chExt cx="1368001" cy="3115761"/>
          </a:xfrm>
        </p:grpSpPr>
        <p:sp>
          <p:nvSpPr>
            <p:cNvPr id="5" name="Rounded Rectangle 4"/>
            <p:cNvSpPr/>
            <p:nvPr/>
          </p:nvSpPr>
          <p:spPr>
            <a:xfrm>
              <a:off x="1235165" y="2919220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 </a:t>
              </a:r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analógica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350981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Destina-tário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00152" y="2752944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7550635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32" idx="1"/>
            <a:endCxn id="5" idx="3"/>
          </p:cNvCxnSpPr>
          <p:nvPr/>
        </p:nvCxnSpPr>
        <p:spPr>
          <a:xfrm flipH="1">
            <a:off x="2572494" y="3238944"/>
            <a:ext cx="591829" cy="212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7644152" y="3238944"/>
            <a:ext cx="536483" cy="606030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1"/>
            <a:endCxn id="22" idx="3"/>
          </p:cNvCxnSpPr>
          <p:nvPr/>
        </p:nvCxnSpPr>
        <p:spPr>
          <a:xfrm flipH="1" flipV="1">
            <a:off x="2572493" y="5672832"/>
            <a:ext cx="591830" cy="212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7627402" y="5121725"/>
            <a:ext cx="569984" cy="536483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164323" y="2752944"/>
            <a:ext cx="1944000" cy="3408014"/>
            <a:chOff x="3418720" y="2770967"/>
            <a:chExt cx="1944000" cy="3408014"/>
          </a:xfrm>
        </p:grpSpPr>
        <p:sp>
          <p:nvSpPr>
            <p:cNvPr id="32" name="Rounded Rectangle 31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conversor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conversor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38" name="Straight Arrow Connector 37"/>
          <p:cNvCxnSpPr>
            <a:stCxn id="28" idx="1"/>
            <a:endCxn id="32" idx="3"/>
          </p:cNvCxnSpPr>
          <p:nvPr/>
        </p:nvCxnSpPr>
        <p:spPr>
          <a:xfrm flipH="1">
            <a:off x="5108323" y="3238944"/>
            <a:ext cx="59182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  <a:endCxn id="34" idx="3"/>
          </p:cNvCxnSpPr>
          <p:nvPr/>
        </p:nvCxnSpPr>
        <p:spPr>
          <a:xfrm flipH="1">
            <a:off x="5108323" y="5674958"/>
            <a:ext cx="59182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24897" y="4238761"/>
            <a:ext cx="2337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spc="-15" dirty="0" err="1" smtClean="0">
                <a:latin typeface="Lucida Sans Unicode"/>
                <a:cs typeface="Lucida Sans Unicode"/>
              </a:rPr>
              <a:t>Sequência</a:t>
            </a:r>
            <a:r>
              <a:rPr lang="en-US" sz="2000" spc="-15" dirty="0" smtClean="0">
                <a:latin typeface="Lucida Sans Unicode"/>
                <a:cs typeface="Lucida Sans Unicode"/>
              </a:rPr>
              <a:t> de bits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5393486" y="3311075"/>
            <a:ext cx="0" cy="92768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5393486" y="4638871"/>
            <a:ext cx="0" cy="100399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47090" y="4238761"/>
            <a:ext cx="202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spc="-15" dirty="0" err="1" smtClean="0">
                <a:latin typeface="Lucida Sans Unicode"/>
                <a:cs typeface="Lucida Sans Unicode"/>
              </a:rPr>
              <a:t>Sinal</a:t>
            </a:r>
            <a:r>
              <a:rPr lang="en-US" sz="2000" spc="-15" dirty="0" smtClean="0">
                <a:latin typeface="Lucida Sans Unicode"/>
                <a:cs typeface="Lucida Sans Unicode"/>
              </a:rPr>
              <a:t> </a:t>
            </a:r>
            <a:r>
              <a:rPr lang="en-US" sz="2000" spc="-15" dirty="0" err="1" smtClean="0">
                <a:latin typeface="Lucida Sans Unicode"/>
                <a:cs typeface="Lucida Sans Unicode"/>
              </a:rPr>
              <a:t>analógico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cxnSp>
        <p:nvCxnSpPr>
          <p:cNvPr id="45" name="Straight Arrow Connector 44"/>
          <p:cNvCxnSpPr>
            <a:endCxn id="43" idx="0"/>
          </p:cNvCxnSpPr>
          <p:nvPr/>
        </p:nvCxnSpPr>
        <p:spPr>
          <a:xfrm>
            <a:off x="2858101" y="3324925"/>
            <a:ext cx="3" cy="9138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2"/>
          </p:cNvCxnSpPr>
          <p:nvPr/>
        </p:nvCxnSpPr>
        <p:spPr>
          <a:xfrm flipV="1">
            <a:off x="2858101" y="4638871"/>
            <a:ext cx="3" cy="101784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MARTInkShape-1523"/>
          <p:cNvSpPr/>
          <p:nvPr>
            <p:custDataLst>
              <p:tags r:id="rId1"/>
            </p:custDataLst>
          </p:nvPr>
        </p:nvSpPr>
        <p:spPr>
          <a:xfrm>
            <a:off x="5327650" y="5765800"/>
            <a:ext cx="6090" cy="69851"/>
          </a:xfrm>
          <a:custGeom>
            <a:avLst/>
            <a:gdLst/>
            <a:ahLst/>
            <a:cxnLst/>
            <a:rect l="0" t="0" r="0" b="0"/>
            <a:pathLst>
              <a:path w="6090" h="69851">
                <a:moveTo>
                  <a:pt x="0" y="69850"/>
                </a:moveTo>
                <a:lnTo>
                  <a:pt x="0" y="69850"/>
                </a:lnTo>
                <a:lnTo>
                  <a:pt x="0" y="36141"/>
                </a:lnTo>
                <a:lnTo>
                  <a:pt x="0" y="6580"/>
                </a:lnTo>
                <a:lnTo>
                  <a:pt x="6089" y="6356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MARTInkShape-1524"/>
          <p:cNvSpPr/>
          <p:nvPr>
            <p:custDataLst>
              <p:tags r:id="rId2"/>
            </p:custDataLst>
          </p:nvPr>
        </p:nvSpPr>
        <p:spPr>
          <a:xfrm>
            <a:off x="4210050" y="4600446"/>
            <a:ext cx="2246555" cy="89196"/>
          </a:xfrm>
          <a:custGeom>
            <a:avLst/>
            <a:gdLst/>
            <a:ahLst/>
            <a:cxnLst/>
            <a:rect l="0" t="0" r="0" b="0"/>
            <a:pathLst>
              <a:path w="2246555" h="89196">
                <a:moveTo>
                  <a:pt x="0" y="9654"/>
                </a:moveTo>
                <a:lnTo>
                  <a:pt x="0" y="9654"/>
                </a:lnTo>
                <a:lnTo>
                  <a:pt x="33710" y="2912"/>
                </a:lnTo>
                <a:lnTo>
                  <a:pt x="68461" y="1790"/>
                </a:lnTo>
                <a:lnTo>
                  <a:pt x="96856" y="0"/>
                </a:lnTo>
                <a:lnTo>
                  <a:pt x="133431" y="2869"/>
                </a:lnTo>
                <a:lnTo>
                  <a:pt x="167416" y="3218"/>
                </a:lnTo>
                <a:lnTo>
                  <a:pt x="204520" y="3287"/>
                </a:lnTo>
                <a:lnTo>
                  <a:pt x="233852" y="3299"/>
                </a:lnTo>
                <a:lnTo>
                  <a:pt x="268256" y="3303"/>
                </a:lnTo>
                <a:lnTo>
                  <a:pt x="286788" y="4009"/>
                </a:lnTo>
                <a:lnTo>
                  <a:pt x="309726" y="5185"/>
                </a:lnTo>
                <a:lnTo>
                  <a:pt x="335600" y="6675"/>
                </a:lnTo>
                <a:lnTo>
                  <a:pt x="357084" y="7668"/>
                </a:lnTo>
                <a:lnTo>
                  <a:pt x="392243" y="8771"/>
                </a:lnTo>
                <a:lnTo>
                  <a:pt x="421980" y="9261"/>
                </a:lnTo>
                <a:lnTo>
                  <a:pt x="449307" y="10185"/>
                </a:lnTo>
                <a:lnTo>
                  <a:pt x="488493" y="13966"/>
                </a:lnTo>
                <a:lnTo>
                  <a:pt x="514147" y="15098"/>
                </a:lnTo>
                <a:lnTo>
                  <a:pt x="543422" y="15601"/>
                </a:lnTo>
                <a:lnTo>
                  <a:pt x="573132" y="15825"/>
                </a:lnTo>
                <a:lnTo>
                  <a:pt x="610397" y="15951"/>
                </a:lnTo>
                <a:lnTo>
                  <a:pt x="648642" y="16694"/>
                </a:lnTo>
                <a:lnTo>
                  <a:pt x="676577" y="19369"/>
                </a:lnTo>
                <a:lnTo>
                  <a:pt x="703573" y="21026"/>
                </a:lnTo>
                <a:lnTo>
                  <a:pt x="742572" y="21961"/>
                </a:lnTo>
                <a:lnTo>
                  <a:pt x="768888" y="22885"/>
                </a:lnTo>
                <a:lnTo>
                  <a:pt x="797046" y="25647"/>
                </a:lnTo>
                <a:lnTo>
                  <a:pt x="833925" y="27799"/>
                </a:lnTo>
                <a:lnTo>
                  <a:pt x="860054" y="28302"/>
                </a:lnTo>
                <a:lnTo>
                  <a:pt x="887424" y="28525"/>
                </a:lnTo>
                <a:lnTo>
                  <a:pt x="926633" y="29357"/>
                </a:lnTo>
                <a:lnTo>
                  <a:pt x="965768" y="33052"/>
                </a:lnTo>
                <a:lnTo>
                  <a:pt x="993910" y="34165"/>
                </a:lnTo>
                <a:lnTo>
                  <a:pt x="1020999" y="34659"/>
                </a:lnTo>
                <a:lnTo>
                  <a:pt x="1047855" y="35584"/>
                </a:lnTo>
                <a:lnTo>
                  <a:pt x="1076254" y="38347"/>
                </a:lnTo>
                <a:lnTo>
                  <a:pt x="1103457" y="40046"/>
                </a:lnTo>
                <a:lnTo>
                  <a:pt x="1142573" y="41001"/>
                </a:lnTo>
                <a:lnTo>
                  <a:pt x="1180974" y="41285"/>
                </a:lnTo>
                <a:lnTo>
                  <a:pt x="1207149" y="42057"/>
                </a:lnTo>
                <a:lnTo>
                  <a:pt x="1235246" y="44752"/>
                </a:lnTo>
                <a:lnTo>
                  <a:pt x="1262316" y="46420"/>
                </a:lnTo>
                <a:lnTo>
                  <a:pt x="1301355" y="47358"/>
                </a:lnTo>
                <a:lnTo>
                  <a:pt x="1339733" y="49519"/>
                </a:lnTo>
                <a:lnTo>
                  <a:pt x="1376034" y="52746"/>
                </a:lnTo>
                <a:lnTo>
                  <a:pt x="1412895" y="53701"/>
                </a:lnTo>
                <a:lnTo>
                  <a:pt x="1440048" y="53926"/>
                </a:lnTo>
                <a:lnTo>
                  <a:pt x="1479135" y="54757"/>
                </a:lnTo>
                <a:lnTo>
                  <a:pt x="1517527" y="58453"/>
                </a:lnTo>
                <a:lnTo>
                  <a:pt x="1555714" y="60567"/>
                </a:lnTo>
                <a:lnTo>
                  <a:pt x="1593839" y="64642"/>
                </a:lnTo>
                <a:lnTo>
                  <a:pt x="1631948" y="66163"/>
                </a:lnTo>
                <a:lnTo>
                  <a:pt x="1669344" y="66614"/>
                </a:lnTo>
                <a:lnTo>
                  <a:pt x="1703081" y="66748"/>
                </a:lnTo>
                <a:lnTo>
                  <a:pt x="1735419" y="66787"/>
                </a:lnTo>
                <a:lnTo>
                  <a:pt x="1766638" y="66799"/>
                </a:lnTo>
                <a:lnTo>
                  <a:pt x="1804709" y="66803"/>
                </a:lnTo>
                <a:lnTo>
                  <a:pt x="1842620" y="66804"/>
                </a:lnTo>
                <a:lnTo>
                  <a:pt x="1872092" y="66804"/>
                </a:lnTo>
                <a:lnTo>
                  <a:pt x="1903168" y="66804"/>
                </a:lnTo>
                <a:lnTo>
                  <a:pt x="1936545" y="66804"/>
                </a:lnTo>
                <a:lnTo>
                  <a:pt x="1973765" y="66804"/>
                </a:lnTo>
                <a:lnTo>
                  <a:pt x="2008502" y="66804"/>
                </a:lnTo>
                <a:lnTo>
                  <a:pt x="2041835" y="66804"/>
                </a:lnTo>
                <a:lnTo>
                  <a:pt x="2079444" y="66804"/>
                </a:lnTo>
                <a:lnTo>
                  <a:pt x="2114109" y="66804"/>
                </a:lnTo>
                <a:lnTo>
                  <a:pt x="2153507" y="66804"/>
                </a:lnTo>
                <a:lnTo>
                  <a:pt x="2188729" y="72271"/>
                </a:lnTo>
                <a:lnTo>
                  <a:pt x="2205830" y="76263"/>
                </a:lnTo>
                <a:lnTo>
                  <a:pt x="2223580" y="84104"/>
                </a:lnTo>
                <a:lnTo>
                  <a:pt x="2243358" y="85751"/>
                </a:lnTo>
                <a:lnTo>
                  <a:pt x="2244872" y="86491"/>
                </a:lnTo>
                <a:lnTo>
                  <a:pt x="2245882" y="87690"/>
                </a:lnTo>
                <a:lnTo>
                  <a:pt x="2246554" y="89195"/>
                </a:lnTo>
                <a:lnTo>
                  <a:pt x="2222500" y="7315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MARTInkShape-1525"/>
          <p:cNvSpPr/>
          <p:nvPr>
            <p:custDataLst>
              <p:tags r:id="rId3"/>
            </p:custDataLst>
          </p:nvPr>
        </p:nvSpPr>
        <p:spPr>
          <a:xfrm>
            <a:off x="2032000" y="4578350"/>
            <a:ext cx="1752601" cy="50801"/>
          </a:xfrm>
          <a:custGeom>
            <a:avLst/>
            <a:gdLst/>
            <a:ahLst/>
            <a:cxnLst/>
            <a:rect l="0" t="0" r="0" b="0"/>
            <a:pathLst>
              <a:path w="1752601" h="50801">
                <a:moveTo>
                  <a:pt x="0" y="0"/>
                </a:moveTo>
                <a:lnTo>
                  <a:pt x="0" y="0"/>
                </a:lnTo>
                <a:lnTo>
                  <a:pt x="37081" y="6742"/>
                </a:lnTo>
                <a:lnTo>
                  <a:pt x="72811" y="15888"/>
                </a:lnTo>
                <a:lnTo>
                  <a:pt x="112242" y="19026"/>
                </a:lnTo>
                <a:lnTo>
                  <a:pt x="148224" y="19050"/>
                </a:lnTo>
                <a:lnTo>
                  <a:pt x="187503" y="19050"/>
                </a:lnTo>
                <a:lnTo>
                  <a:pt x="211316" y="20932"/>
                </a:lnTo>
                <a:lnTo>
                  <a:pt x="223035" y="22709"/>
                </a:lnTo>
                <a:lnTo>
                  <a:pt x="261125" y="19464"/>
                </a:lnTo>
                <a:lnTo>
                  <a:pt x="297577" y="19106"/>
                </a:lnTo>
                <a:lnTo>
                  <a:pt x="336993" y="19057"/>
                </a:lnTo>
                <a:lnTo>
                  <a:pt x="370504" y="19052"/>
                </a:lnTo>
                <a:lnTo>
                  <a:pt x="405006" y="19051"/>
                </a:lnTo>
                <a:lnTo>
                  <a:pt x="434758" y="19051"/>
                </a:lnTo>
                <a:lnTo>
                  <a:pt x="465211" y="19051"/>
                </a:lnTo>
                <a:lnTo>
                  <a:pt x="503023" y="19051"/>
                </a:lnTo>
                <a:lnTo>
                  <a:pt x="533807" y="19051"/>
                </a:lnTo>
                <a:lnTo>
                  <a:pt x="565271" y="19051"/>
                </a:lnTo>
                <a:lnTo>
                  <a:pt x="596936" y="19051"/>
                </a:lnTo>
                <a:lnTo>
                  <a:pt x="628660" y="20933"/>
                </a:lnTo>
                <a:lnTo>
                  <a:pt x="660403" y="24077"/>
                </a:lnTo>
                <a:lnTo>
                  <a:pt x="692151" y="25008"/>
                </a:lnTo>
                <a:lnTo>
                  <a:pt x="723900" y="25284"/>
                </a:lnTo>
                <a:lnTo>
                  <a:pt x="757532" y="25365"/>
                </a:lnTo>
                <a:lnTo>
                  <a:pt x="792426" y="27271"/>
                </a:lnTo>
                <a:lnTo>
                  <a:pt x="826989" y="30423"/>
                </a:lnTo>
                <a:lnTo>
                  <a:pt x="862160" y="31356"/>
                </a:lnTo>
                <a:lnTo>
                  <a:pt x="896805" y="33515"/>
                </a:lnTo>
                <a:lnTo>
                  <a:pt x="932000" y="36742"/>
                </a:lnTo>
                <a:lnTo>
                  <a:pt x="966652" y="39577"/>
                </a:lnTo>
                <a:lnTo>
                  <a:pt x="1003731" y="43006"/>
                </a:lnTo>
                <a:lnTo>
                  <a:pt x="1039646" y="44022"/>
                </a:lnTo>
                <a:lnTo>
                  <a:pt x="1074512" y="44322"/>
                </a:lnTo>
                <a:lnTo>
                  <a:pt x="1111654" y="44414"/>
                </a:lnTo>
                <a:lnTo>
                  <a:pt x="1147588" y="44439"/>
                </a:lnTo>
                <a:lnTo>
                  <a:pt x="1180578" y="46329"/>
                </a:lnTo>
                <a:lnTo>
                  <a:pt x="1214577" y="49476"/>
                </a:lnTo>
                <a:lnTo>
                  <a:pt x="1249580" y="50409"/>
                </a:lnTo>
                <a:lnTo>
                  <a:pt x="1280413" y="50684"/>
                </a:lnTo>
                <a:lnTo>
                  <a:pt x="1311185" y="50767"/>
                </a:lnTo>
                <a:lnTo>
                  <a:pt x="1339810" y="50786"/>
                </a:lnTo>
                <a:lnTo>
                  <a:pt x="1360284" y="50791"/>
                </a:lnTo>
                <a:lnTo>
                  <a:pt x="1383107" y="50794"/>
                </a:lnTo>
                <a:lnTo>
                  <a:pt x="1415990" y="50798"/>
                </a:lnTo>
                <a:lnTo>
                  <a:pt x="1452251" y="50800"/>
                </a:lnTo>
                <a:lnTo>
                  <a:pt x="1483456" y="50800"/>
                </a:lnTo>
                <a:lnTo>
                  <a:pt x="1518102" y="50800"/>
                </a:lnTo>
                <a:lnTo>
                  <a:pt x="1554708" y="50800"/>
                </a:lnTo>
                <a:lnTo>
                  <a:pt x="1592877" y="50800"/>
                </a:lnTo>
                <a:lnTo>
                  <a:pt x="1627501" y="50800"/>
                </a:lnTo>
                <a:lnTo>
                  <a:pt x="1663254" y="50800"/>
                </a:lnTo>
                <a:lnTo>
                  <a:pt x="1691098" y="50800"/>
                </a:lnTo>
                <a:lnTo>
                  <a:pt x="1692549" y="50094"/>
                </a:lnTo>
                <a:lnTo>
                  <a:pt x="1693516" y="48919"/>
                </a:lnTo>
                <a:lnTo>
                  <a:pt x="1694161" y="47429"/>
                </a:lnTo>
                <a:lnTo>
                  <a:pt x="1695296" y="47142"/>
                </a:lnTo>
                <a:lnTo>
                  <a:pt x="1698439" y="48704"/>
                </a:lnTo>
                <a:lnTo>
                  <a:pt x="1699559" y="48697"/>
                </a:lnTo>
                <a:lnTo>
                  <a:pt x="1700306" y="47987"/>
                </a:lnTo>
                <a:lnTo>
                  <a:pt x="1700804" y="46808"/>
                </a:lnTo>
                <a:lnTo>
                  <a:pt x="1701842" y="46024"/>
                </a:lnTo>
                <a:lnTo>
                  <a:pt x="1707863" y="44512"/>
                </a:lnTo>
                <a:lnTo>
                  <a:pt x="1723069" y="44452"/>
                </a:lnTo>
                <a:lnTo>
                  <a:pt x="1727245" y="42570"/>
                </a:lnTo>
                <a:lnTo>
                  <a:pt x="1731454" y="40086"/>
                </a:lnTo>
                <a:lnTo>
                  <a:pt x="1737790" y="37983"/>
                </a:lnTo>
                <a:lnTo>
                  <a:pt x="1742020" y="34991"/>
                </a:lnTo>
                <a:lnTo>
                  <a:pt x="1752600" y="19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analógicas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6494" y="2899071"/>
            <a:ext cx="1656000" cy="684000"/>
          </a:xfrm>
          <a:prstGeom prst="roundRect">
            <a:avLst>
              <a:gd name="adj" fmla="val 26288"/>
            </a:avLst>
          </a:prstGeom>
          <a:solidFill>
            <a:srgbClr val="8895A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Fonte </a:t>
            </a:r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analógica</a:t>
            </a:r>
            <a:endParaRPr lang="pt-BR" b="1" cap="all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6493" y="5330832"/>
            <a:ext cx="1656000" cy="684000"/>
          </a:xfrm>
          <a:prstGeom prst="roundRect">
            <a:avLst>
              <a:gd name="adj" fmla="val 26288"/>
            </a:avLst>
          </a:prstGeom>
          <a:solidFill>
            <a:srgbClr val="8895A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Destina-tário</a:t>
            </a:r>
            <a:endParaRPr lang="pt-BR" b="1" cap="all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00152" y="2752944"/>
            <a:ext cx="1944000" cy="972000"/>
          </a:xfrm>
          <a:prstGeom prst="roundRect">
            <a:avLst>
              <a:gd name="adj" fmla="val 15835"/>
            </a:avLst>
          </a:prstGeom>
          <a:solidFill>
            <a:srgbClr val="6F53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Transmissor</a:t>
            </a:r>
            <a:endParaRPr lang="pt-BR" b="1" cap="all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00152" y="5188958"/>
            <a:ext cx="1944000" cy="972000"/>
          </a:xfrm>
          <a:prstGeom prst="roundRect">
            <a:avLst>
              <a:gd name="adj" fmla="val 15835"/>
            </a:avLst>
          </a:prstGeom>
          <a:solidFill>
            <a:srgbClr val="6F53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receptor</a:t>
            </a:r>
            <a:endParaRPr lang="pt-BR" b="1" cap="all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550635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32" idx="1"/>
            <a:endCxn id="5" idx="3"/>
          </p:cNvCxnSpPr>
          <p:nvPr/>
        </p:nvCxnSpPr>
        <p:spPr>
          <a:xfrm flipH="1">
            <a:off x="2572494" y="3238944"/>
            <a:ext cx="591829" cy="212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7644152" y="3238944"/>
            <a:ext cx="536483" cy="606030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1"/>
            <a:endCxn id="22" idx="3"/>
          </p:cNvCxnSpPr>
          <p:nvPr/>
        </p:nvCxnSpPr>
        <p:spPr>
          <a:xfrm flipH="1" flipV="1">
            <a:off x="2572493" y="5672832"/>
            <a:ext cx="591830" cy="212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7627402" y="5121725"/>
            <a:ext cx="569984" cy="536483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164323" y="2752944"/>
            <a:ext cx="1944000" cy="972000"/>
          </a:xfrm>
          <a:prstGeom prst="roundRect">
            <a:avLst>
              <a:gd name="adj" fmla="val 15835"/>
            </a:avLst>
          </a:prstGeom>
          <a:solidFill>
            <a:srgbClr val="6F5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conversor</a:t>
            </a:r>
            <a:endParaRPr lang="pt-BR" b="1" cap="all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64323" y="5188958"/>
            <a:ext cx="1944000" cy="972000"/>
          </a:xfrm>
          <a:prstGeom prst="roundRect">
            <a:avLst>
              <a:gd name="adj" fmla="val 15835"/>
            </a:avLst>
          </a:prstGeom>
          <a:solidFill>
            <a:srgbClr val="6F53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conversor</a:t>
            </a:r>
            <a:endParaRPr lang="pt-BR" b="1" cap="all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8" idx="1"/>
            <a:endCxn id="32" idx="3"/>
          </p:cNvCxnSpPr>
          <p:nvPr/>
        </p:nvCxnSpPr>
        <p:spPr>
          <a:xfrm flipH="1">
            <a:off x="5108323" y="3238944"/>
            <a:ext cx="59182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  <a:endCxn id="34" idx="3"/>
          </p:cNvCxnSpPr>
          <p:nvPr/>
        </p:nvCxnSpPr>
        <p:spPr>
          <a:xfrm flipH="1">
            <a:off x="5108323" y="5674958"/>
            <a:ext cx="59182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24897" y="4238761"/>
            <a:ext cx="2337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spc="-15" dirty="0" err="1" smtClean="0">
                <a:latin typeface="Lucida Sans Unicode"/>
                <a:cs typeface="Lucida Sans Unicode"/>
              </a:rPr>
              <a:t>Sequência</a:t>
            </a:r>
            <a:r>
              <a:rPr lang="en-US" sz="2000" spc="-15" dirty="0" smtClean="0">
                <a:latin typeface="Lucida Sans Unicode"/>
                <a:cs typeface="Lucida Sans Unicode"/>
              </a:rPr>
              <a:t> de bits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5393486" y="3311075"/>
            <a:ext cx="0" cy="92768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5393486" y="4638871"/>
            <a:ext cx="0" cy="100399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47090" y="4238761"/>
            <a:ext cx="202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spc="-15" dirty="0" err="1" smtClean="0">
                <a:latin typeface="Lucida Sans Unicode"/>
                <a:cs typeface="Lucida Sans Unicode"/>
              </a:rPr>
              <a:t>Sinal</a:t>
            </a:r>
            <a:r>
              <a:rPr lang="en-US" sz="2000" spc="-15" dirty="0" smtClean="0">
                <a:latin typeface="Lucida Sans Unicode"/>
                <a:cs typeface="Lucida Sans Unicode"/>
              </a:rPr>
              <a:t> </a:t>
            </a:r>
            <a:r>
              <a:rPr lang="en-US" sz="2000" spc="-15" dirty="0" err="1" smtClean="0">
                <a:latin typeface="Lucida Sans Unicode"/>
                <a:cs typeface="Lucida Sans Unicode"/>
              </a:rPr>
              <a:t>analógico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cxnSp>
        <p:nvCxnSpPr>
          <p:cNvPr id="45" name="Straight Arrow Connector 44"/>
          <p:cNvCxnSpPr>
            <a:endCxn id="43" idx="0"/>
          </p:cNvCxnSpPr>
          <p:nvPr/>
        </p:nvCxnSpPr>
        <p:spPr>
          <a:xfrm>
            <a:off x="2858101" y="3324925"/>
            <a:ext cx="3" cy="9138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2"/>
          </p:cNvCxnSpPr>
          <p:nvPr/>
        </p:nvCxnSpPr>
        <p:spPr>
          <a:xfrm flipV="1">
            <a:off x="2858101" y="4638871"/>
            <a:ext cx="3" cy="101784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amostragem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4157" y="2519002"/>
            <a:ext cx="4429743" cy="360095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749550" y="2260600"/>
            <a:ext cx="0" cy="482600"/>
          </a:xfrm>
          <a:prstGeom prst="straightConnector1">
            <a:avLst/>
          </a:prstGeom>
          <a:ln w="47625">
            <a:solidFill>
              <a:srgbClr val="3B3838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773900" y="5664200"/>
            <a:ext cx="482400" cy="0"/>
          </a:xfrm>
          <a:prstGeom prst="straightConnector1">
            <a:avLst/>
          </a:prstGeom>
          <a:ln w="47625">
            <a:solidFill>
              <a:srgbClr val="3B3838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419850" y="515052"/>
            <a:ext cx="4930079" cy="2003950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cap="all" dirty="0" err="1" smtClean="0">
                <a:latin typeface="Trebuchet MS" panose="020B0603020202020204" pitchFamily="34" charset="0"/>
              </a:rPr>
              <a:t>Conversor</a:t>
            </a:r>
            <a:endParaRPr lang="pt-BR" sz="2800" b="1" cap="all" dirty="0">
              <a:latin typeface="Trebuchet MS" panose="020B0603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732724" y="1339281"/>
            <a:ext cx="4357250" cy="972000"/>
            <a:chOff x="3436042" y="4692380"/>
            <a:chExt cx="4357250" cy="972000"/>
          </a:xfrm>
        </p:grpSpPr>
        <p:sp>
          <p:nvSpPr>
            <p:cNvPr id="89" name="Rounded Rectangle 88"/>
            <p:cNvSpPr/>
            <p:nvPr/>
          </p:nvSpPr>
          <p:spPr>
            <a:xfrm>
              <a:off x="3436042" y="4692380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Amostragem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92916" y="4692380"/>
              <a:ext cx="2100376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Quantização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91" name="Straight Arrow Connector 90"/>
          <p:cNvCxnSpPr>
            <a:stCxn id="90" idx="1"/>
            <a:endCxn id="89" idx="3"/>
          </p:cNvCxnSpPr>
          <p:nvPr/>
        </p:nvCxnSpPr>
        <p:spPr>
          <a:xfrm flipH="1">
            <a:off x="8676724" y="1825281"/>
            <a:ext cx="3128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1"/>
          </p:cNvCxnSpPr>
          <p:nvPr/>
        </p:nvCxnSpPr>
        <p:spPr>
          <a:xfrm flipH="1">
            <a:off x="6419850" y="1825281"/>
            <a:ext cx="3128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0" idx="3"/>
          </p:cNvCxnSpPr>
          <p:nvPr/>
        </p:nvCxnSpPr>
        <p:spPr>
          <a:xfrm flipH="1">
            <a:off x="11089974" y="1825281"/>
            <a:ext cx="25995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amostragem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4157" y="2519002"/>
            <a:ext cx="4429743" cy="3600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9"/>
          <a:stretch/>
        </p:blipFill>
        <p:spPr>
          <a:xfrm>
            <a:off x="2383067" y="2499547"/>
            <a:ext cx="4444453" cy="35909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749550" y="2260600"/>
            <a:ext cx="0" cy="482600"/>
          </a:xfrm>
          <a:prstGeom prst="straightConnector1">
            <a:avLst/>
          </a:prstGeom>
          <a:ln w="47625">
            <a:solidFill>
              <a:srgbClr val="3B3838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773900" y="5664200"/>
            <a:ext cx="482400" cy="0"/>
          </a:xfrm>
          <a:prstGeom prst="straightConnector1">
            <a:avLst/>
          </a:prstGeom>
          <a:ln w="47625">
            <a:solidFill>
              <a:srgbClr val="3B3838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98500" y="2013163"/>
                <a:ext cx="356123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400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pt-B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4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4400" b="0" i="0" smtClean="0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pt-BR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00" y="2013163"/>
                <a:ext cx="3561231" cy="67710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2" name="SMARTInkShape-1526"/>
          <p:cNvSpPr/>
          <p:nvPr>
            <p:custDataLst>
              <p:tags r:id="rId1"/>
            </p:custDataLst>
          </p:nvPr>
        </p:nvSpPr>
        <p:spPr>
          <a:xfrm>
            <a:off x="9194801" y="2660650"/>
            <a:ext cx="469900" cy="66555"/>
          </a:xfrm>
          <a:custGeom>
            <a:avLst/>
            <a:gdLst/>
            <a:ahLst/>
            <a:cxnLst/>
            <a:rect l="0" t="0" r="0" b="0"/>
            <a:pathLst>
              <a:path w="469900" h="66555">
                <a:moveTo>
                  <a:pt x="0" y="0"/>
                </a:moveTo>
                <a:lnTo>
                  <a:pt x="0" y="0"/>
                </a:lnTo>
                <a:lnTo>
                  <a:pt x="30337" y="13484"/>
                </a:lnTo>
                <a:lnTo>
                  <a:pt x="69316" y="28857"/>
                </a:lnTo>
                <a:lnTo>
                  <a:pt x="104759" y="31496"/>
                </a:lnTo>
                <a:lnTo>
                  <a:pt x="139983" y="36081"/>
                </a:lnTo>
                <a:lnTo>
                  <a:pt x="171923" y="37701"/>
                </a:lnTo>
                <a:lnTo>
                  <a:pt x="205409" y="38021"/>
                </a:lnTo>
                <a:lnTo>
                  <a:pt x="241317" y="42449"/>
                </a:lnTo>
                <a:lnTo>
                  <a:pt x="277680" y="44562"/>
                </a:lnTo>
                <a:lnTo>
                  <a:pt x="314443" y="49359"/>
                </a:lnTo>
                <a:lnTo>
                  <a:pt x="353210" y="51316"/>
                </a:lnTo>
                <a:lnTo>
                  <a:pt x="389126" y="56545"/>
                </a:lnTo>
                <a:lnTo>
                  <a:pt x="418745" y="58912"/>
                </a:lnTo>
                <a:lnTo>
                  <a:pt x="443219" y="64022"/>
                </a:lnTo>
                <a:lnTo>
                  <a:pt x="447879" y="65965"/>
                </a:lnTo>
                <a:lnTo>
                  <a:pt x="451692" y="66554"/>
                </a:lnTo>
                <a:lnTo>
                  <a:pt x="463537" y="63504"/>
                </a:lnTo>
                <a:lnTo>
                  <a:pt x="463549" y="63500"/>
                </a:lnTo>
                <a:lnTo>
                  <a:pt x="469899" y="63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9" name="SMARTInkShape-Group865"/>
          <p:cNvGrpSpPr/>
          <p:nvPr/>
        </p:nvGrpSpPr>
        <p:grpSpPr>
          <a:xfrm>
            <a:off x="9039658" y="3048000"/>
            <a:ext cx="2307794" cy="640675"/>
            <a:chOff x="9039658" y="3048000"/>
            <a:chExt cx="2307794" cy="640675"/>
          </a:xfrm>
        </p:grpSpPr>
        <p:sp>
          <p:nvSpPr>
            <p:cNvPr id="453" name="SMARTInkShape-1527"/>
            <p:cNvSpPr/>
            <p:nvPr>
              <p:custDataLst>
                <p:tags r:id="rId25"/>
              </p:custDataLst>
            </p:nvPr>
          </p:nvSpPr>
          <p:spPr>
            <a:xfrm>
              <a:off x="9906112" y="3111500"/>
              <a:ext cx="88418" cy="228491"/>
            </a:xfrm>
            <a:custGeom>
              <a:avLst/>
              <a:gdLst/>
              <a:ahLst/>
              <a:cxnLst/>
              <a:rect l="0" t="0" r="0" b="0"/>
              <a:pathLst>
                <a:path w="88418" h="228491">
                  <a:moveTo>
                    <a:pt x="76088" y="0"/>
                  </a:moveTo>
                  <a:lnTo>
                    <a:pt x="76088" y="0"/>
                  </a:lnTo>
                  <a:lnTo>
                    <a:pt x="54975" y="35618"/>
                  </a:lnTo>
                  <a:lnTo>
                    <a:pt x="52122" y="47110"/>
                  </a:lnTo>
                  <a:lnTo>
                    <a:pt x="54484" y="64288"/>
                  </a:lnTo>
                  <a:lnTo>
                    <a:pt x="71898" y="103026"/>
                  </a:lnTo>
                  <a:lnTo>
                    <a:pt x="86908" y="139591"/>
                  </a:lnTo>
                  <a:lnTo>
                    <a:pt x="88417" y="156612"/>
                  </a:lnTo>
                  <a:lnTo>
                    <a:pt x="85307" y="169327"/>
                  </a:lnTo>
                  <a:lnTo>
                    <a:pt x="73852" y="189266"/>
                  </a:lnTo>
                  <a:lnTo>
                    <a:pt x="67804" y="195361"/>
                  </a:lnTo>
                  <a:lnTo>
                    <a:pt x="31115" y="222239"/>
                  </a:lnTo>
                  <a:lnTo>
                    <a:pt x="20665" y="226715"/>
                  </a:lnTo>
                  <a:lnTo>
                    <a:pt x="4224" y="228490"/>
                  </a:lnTo>
                  <a:lnTo>
                    <a:pt x="2779" y="227821"/>
                  </a:lnTo>
                  <a:lnTo>
                    <a:pt x="1815" y="226669"/>
                  </a:lnTo>
                  <a:lnTo>
                    <a:pt x="745" y="223509"/>
                  </a:lnTo>
                  <a:lnTo>
                    <a:pt x="0" y="213670"/>
                  </a:lnTo>
                  <a:lnTo>
                    <a:pt x="8736" y="192235"/>
                  </a:lnTo>
                  <a:lnTo>
                    <a:pt x="37848" y="152598"/>
                  </a:lnTo>
                  <a:lnTo>
                    <a:pt x="37988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4" name="SMARTInkShape-1528"/>
            <p:cNvSpPr/>
            <p:nvPr>
              <p:custDataLst>
                <p:tags r:id="rId26"/>
              </p:custDataLst>
            </p:nvPr>
          </p:nvSpPr>
          <p:spPr>
            <a:xfrm>
              <a:off x="10045733" y="3048000"/>
              <a:ext cx="184118" cy="304370"/>
            </a:xfrm>
            <a:custGeom>
              <a:avLst/>
              <a:gdLst/>
              <a:ahLst/>
              <a:cxnLst/>
              <a:rect l="0" t="0" r="0" b="0"/>
              <a:pathLst>
                <a:path w="184118" h="304370">
                  <a:moveTo>
                    <a:pt x="114267" y="0"/>
                  </a:moveTo>
                  <a:lnTo>
                    <a:pt x="114267" y="0"/>
                  </a:lnTo>
                  <a:lnTo>
                    <a:pt x="104154" y="30339"/>
                  </a:lnTo>
                  <a:lnTo>
                    <a:pt x="94495" y="62690"/>
                  </a:lnTo>
                  <a:lnTo>
                    <a:pt x="79839" y="95247"/>
                  </a:lnTo>
                  <a:lnTo>
                    <a:pt x="63356" y="132304"/>
                  </a:lnTo>
                  <a:lnTo>
                    <a:pt x="49883" y="170381"/>
                  </a:lnTo>
                  <a:lnTo>
                    <a:pt x="39722" y="206804"/>
                  </a:lnTo>
                  <a:lnTo>
                    <a:pt x="27536" y="246313"/>
                  </a:lnTo>
                  <a:lnTo>
                    <a:pt x="19733" y="284849"/>
                  </a:lnTo>
                  <a:lnTo>
                    <a:pt x="19025" y="304369"/>
                  </a:lnTo>
                  <a:lnTo>
                    <a:pt x="22391" y="301301"/>
                  </a:lnTo>
                  <a:lnTo>
                    <a:pt x="30276" y="264992"/>
                  </a:lnTo>
                  <a:lnTo>
                    <a:pt x="30371" y="253946"/>
                  </a:lnTo>
                  <a:lnTo>
                    <a:pt x="21160" y="215235"/>
                  </a:lnTo>
                  <a:lnTo>
                    <a:pt x="18946" y="202219"/>
                  </a:lnTo>
                  <a:lnTo>
                    <a:pt x="15929" y="196179"/>
                  </a:lnTo>
                  <a:lnTo>
                    <a:pt x="14137" y="194286"/>
                  </a:lnTo>
                  <a:lnTo>
                    <a:pt x="0" y="184177"/>
                  </a:lnTo>
                  <a:lnTo>
                    <a:pt x="33812" y="182269"/>
                  </a:lnTo>
                  <a:lnTo>
                    <a:pt x="68107" y="178389"/>
                  </a:lnTo>
                  <a:lnTo>
                    <a:pt x="107767" y="173488"/>
                  </a:lnTo>
                  <a:lnTo>
                    <a:pt x="147332" y="164662"/>
                  </a:lnTo>
                  <a:lnTo>
                    <a:pt x="184117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5" name="SMARTInkShape-1529"/>
            <p:cNvSpPr/>
            <p:nvPr>
              <p:custDataLst>
                <p:tags r:id="rId27"/>
              </p:custDataLst>
            </p:nvPr>
          </p:nvSpPr>
          <p:spPr>
            <a:xfrm>
              <a:off x="9385301" y="3117850"/>
              <a:ext cx="469757" cy="253603"/>
            </a:xfrm>
            <a:custGeom>
              <a:avLst/>
              <a:gdLst/>
              <a:ahLst/>
              <a:cxnLst/>
              <a:rect l="0" t="0" r="0" b="0"/>
              <a:pathLst>
                <a:path w="469757" h="253603">
                  <a:moveTo>
                    <a:pt x="0" y="0"/>
                  </a:moveTo>
                  <a:lnTo>
                    <a:pt x="0" y="0"/>
                  </a:lnTo>
                  <a:lnTo>
                    <a:pt x="20226" y="33710"/>
                  </a:lnTo>
                  <a:lnTo>
                    <a:pt x="32802" y="64786"/>
                  </a:lnTo>
                  <a:lnTo>
                    <a:pt x="37053" y="98614"/>
                  </a:lnTo>
                  <a:lnTo>
                    <a:pt x="34590" y="136328"/>
                  </a:lnTo>
                  <a:lnTo>
                    <a:pt x="28628" y="174133"/>
                  </a:lnTo>
                  <a:lnTo>
                    <a:pt x="19826" y="200156"/>
                  </a:lnTo>
                  <a:lnTo>
                    <a:pt x="19151" y="208174"/>
                  </a:lnTo>
                  <a:lnTo>
                    <a:pt x="19079" y="205771"/>
                  </a:lnTo>
                  <a:lnTo>
                    <a:pt x="20944" y="202461"/>
                  </a:lnTo>
                  <a:lnTo>
                    <a:pt x="24125" y="197227"/>
                  </a:lnTo>
                  <a:lnTo>
                    <a:pt x="40029" y="158401"/>
                  </a:lnTo>
                  <a:lnTo>
                    <a:pt x="59519" y="122590"/>
                  </a:lnTo>
                  <a:lnTo>
                    <a:pt x="80465" y="89155"/>
                  </a:lnTo>
                  <a:lnTo>
                    <a:pt x="93713" y="60598"/>
                  </a:lnTo>
                  <a:lnTo>
                    <a:pt x="119816" y="35405"/>
                  </a:lnTo>
                  <a:lnTo>
                    <a:pt x="126752" y="30951"/>
                  </a:lnTo>
                  <a:lnTo>
                    <a:pt x="131124" y="27867"/>
                  </a:lnTo>
                  <a:lnTo>
                    <a:pt x="138432" y="25725"/>
                  </a:lnTo>
                  <a:lnTo>
                    <a:pt x="138854" y="26322"/>
                  </a:lnTo>
                  <a:lnTo>
                    <a:pt x="139533" y="34232"/>
                  </a:lnTo>
                  <a:lnTo>
                    <a:pt x="138971" y="53949"/>
                  </a:lnTo>
                  <a:lnTo>
                    <a:pt x="131858" y="90408"/>
                  </a:lnTo>
                  <a:lnTo>
                    <a:pt x="124677" y="108397"/>
                  </a:lnTo>
                  <a:lnTo>
                    <a:pt x="108302" y="144207"/>
                  </a:lnTo>
                  <a:lnTo>
                    <a:pt x="99553" y="159249"/>
                  </a:lnTo>
                  <a:lnTo>
                    <a:pt x="91735" y="169014"/>
                  </a:lnTo>
                  <a:lnTo>
                    <a:pt x="88903" y="177790"/>
                  </a:lnTo>
                  <a:lnTo>
                    <a:pt x="100832" y="163983"/>
                  </a:lnTo>
                  <a:lnTo>
                    <a:pt x="129732" y="125708"/>
                  </a:lnTo>
                  <a:lnTo>
                    <a:pt x="159601" y="87939"/>
                  </a:lnTo>
                  <a:lnTo>
                    <a:pt x="190145" y="53092"/>
                  </a:lnTo>
                  <a:lnTo>
                    <a:pt x="229077" y="23827"/>
                  </a:lnTo>
                  <a:lnTo>
                    <a:pt x="234220" y="21173"/>
                  </a:lnTo>
                  <a:lnTo>
                    <a:pt x="242964" y="19679"/>
                  </a:lnTo>
                  <a:lnTo>
                    <a:pt x="246644" y="19470"/>
                  </a:lnTo>
                  <a:lnTo>
                    <a:pt x="249095" y="20035"/>
                  </a:lnTo>
                  <a:lnTo>
                    <a:pt x="250730" y="21118"/>
                  </a:lnTo>
                  <a:lnTo>
                    <a:pt x="251820" y="22545"/>
                  </a:lnTo>
                  <a:lnTo>
                    <a:pt x="254914" y="24131"/>
                  </a:lnTo>
                  <a:lnTo>
                    <a:pt x="256724" y="24554"/>
                  </a:lnTo>
                  <a:lnTo>
                    <a:pt x="257933" y="26247"/>
                  </a:lnTo>
                  <a:lnTo>
                    <a:pt x="259633" y="35372"/>
                  </a:lnTo>
                  <a:lnTo>
                    <a:pt x="259431" y="47013"/>
                  </a:lnTo>
                  <a:lnTo>
                    <a:pt x="247472" y="83134"/>
                  </a:lnTo>
                  <a:lnTo>
                    <a:pt x="237042" y="118036"/>
                  </a:lnTo>
                  <a:lnTo>
                    <a:pt x="224364" y="152821"/>
                  </a:lnTo>
                  <a:lnTo>
                    <a:pt x="210803" y="191007"/>
                  </a:lnTo>
                  <a:lnTo>
                    <a:pt x="209921" y="198490"/>
                  </a:lnTo>
                  <a:lnTo>
                    <a:pt x="211913" y="200060"/>
                  </a:lnTo>
                  <a:lnTo>
                    <a:pt x="219773" y="201804"/>
                  </a:lnTo>
                  <a:lnTo>
                    <a:pt x="226557" y="200699"/>
                  </a:lnTo>
                  <a:lnTo>
                    <a:pt x="232631" y="197150"/>
                  </a:lnTo>
                  <a:lnTo>
                    <a:pt x="268866" y="169348"/>
                  </a:lnTo>
                  <a:lnTo>
                    <a:pt x="308152" y="144899"/>
                  </a:lnTo>
                  <a:lnTo>
                    <a:pt x="346281" y="122784"/>
                  </a:lnTo>
                  <a:lnTo>
                    <a:pt x="353230" y="117127"/>
                  </a:lnTo>
                  <a:lnTo>
                    <a:pt x="359758" y="115138"/>
                  </a:lnTo>
                  <a:lnTo>
                    <a:pt x="368289" y="114301"/>
                  </a:lnTo>
                  <a:lnTo>
                    <a:pt x="362523" y="119370"/>
                  </a:lnTo>
                  <a:lnTo>
                    <a:pt x="353104" y="125837"/>
                  </a:lnTo>
                  <a:lnTo>
                    <a:pt x="319246" y="165153"/>
                  </a:lnTo>
                  <a:lnTo>
                    <a:pt x="303489" y="190638"/>
                  </a:lnTo>
                  <a:lnTo>
                    <a:pt x="295234" y="217138"/>
                  </a:lnTo>
                  <a:lnTo>
                    <a:pt x="298780" y="236934"/>
                  </a:lnTo>
                  <a:lnTo>
                    <a:pt x="301653" y="242417"/>
                  </a:lnTo>
                  <a:lnTo>
                    <a:pt x="310610" y="249470"/>
                  </a:lnTo>
                  <a:lnTo>
                    <a:pt x="322199" y="252658"/>
                  </a:lnTo>
                  <a:lnTo>
                    <a:pt x="334572" y="253602"/>
                  </a:lnTo>
                  <a:lnTo>
                    <a:pt x="363216" y="245127"/>
                  </a:lnTo>
                  <a:lnTo>
                    <a:pt x="386893" y="231917"/>
                  </a:lnTo>
                  <a:lnTo>
                    <a:pt x="423974" y="201265"/>
                  </a:lnTo>
                  <a:lnTo>
                    <a:pt x="454996" y="164104"/>
                  </a:lnTo>
                  <a:lnTo>
                    <a:pt x="466223" y="144573"/>
                  </a:lnTo>
                  <a:lnTo>
                    <a:pt x="469577" y="122954"/>
                  </a:lnTo>
                  <a:lnTo>
                    <a:pt x="469756" y="115559"/>
                  </a:lnTo>
                  <a:lnTo>
                    <a:pt x="467954" y="109450"/>
                  </a:lnTo>
                  <a:lnTo>
                    <a:pt x="459060" y="97564"/>
                  </a:lnTo>
                  <a:lnTo>
                    <a:pt x="454968" y="93221"/>
                  </a:lnTo>
                  <a:lnTo>
                    <a:pt x="448917" y="90821"/>
                  </a:lnTo>
                  <a:lnTo>
                    <a:pt x="429428" y="85495"/>
                  </a:lnTo>
                  <a:lnTo>
                    <a:pt x="392436" y="92097"/>
                  </a:lnTo>
                  <a:lnTo>
                    <a:pt x="377646" y="101058"/>
                  </a:lnTo>
                  <a:lnTo>
                    <a:pt x="354356" y="118378"/>
                  </a:lnTo>
                  <a:lnTo>
                    <a:pt x="349922" y="125725"/>
                  </a:lnTo>
                  <a:lnTo>
                    <a:pt x="349449" y="129993"/>
                  </a:lnTo>
                  <a:lnTo>
                    <a:pt x="350794" y="130407"/>
                  </a:lnTo>
                  <a:lnTo>
                    <a:pt x="36195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SMARTInkShape-1530"/>
            <p:cNvSpPr/>
            <p:nvPr>
              <p:custDataLst>
                <p:tags r:id="rId28"/>
              </p:custDataLst>
            </p:nvPr>
          </p:nvSpPr>
          <p:spPr>
            <a:xfrm>
              <a:off x="9039658" y="3092752"/>
              <a:ext cx="294843" cy="253635"/>
            </a:xfrm>
            <a:custGeom>
              <a:avLst/>
              <a:gdLst/>
              <a:ahLst/>
              <a:cxnLst/>
              <a:rect l="0" t="0" r="0" b="0"/>
              <a:pathLst>
                <a:path w="294843" h="253635">
                  <a:moveTo>
                    <a:pt x="205942" y="164798"/>
                  </a:moveTo>
                  <a:lnTo>
                    <a:pt x="205942" y="164798"/>
                  </a:lnTo>
                  <a:lnTo>
                    <a:pt x="241560" y="132839"/>
                  </a:lnTo>
                  <a:lnTo>
                    <a:pt x="276516" y="96504"/>
                  </a:lnTo>
                  <a:lnTo>
                    <a:pt x="279644" y="88349"/>
                  </a:lnTo>
                  <a:lnTo>
                    <a:pt x="288187" y="49632"/>
                  </a:lnTo>
                  <a:lnTo>
                    <a:pt x="285032" y="39031"/>
                  </a:lnTo>
                  <a:lnTo>
                    <a:pt x="279627" y="30324"/>
                  </a:lnTo>
                  <a:lnTo>
                    <a:pt x="266411" y="16697"/>
                  </a:lnTo>
                  <a:lnTo>
                    <a:pt x="258453" y="11251"/>
                  </a:lnTo>
                  <a:lnTo>
                    <a:pt x="224133" y="1989"/>
                  </a:lnTo>
                  <a:lnTo>
                    <a:pt x="189758" y="0"/>
                  </a:lnTo>
                  <a:lnTo>
                    <a:pt x="155519" y="1619"/>
                  </a:lnTo>
                  <a:lnTo>
                    <a:pt x="123074" y="8544"/>
                  </a:lnTo>
                  <a:lnTo>
                    <a:pt x="84204" y="25706"/>
                  </a:lnTo>
                  <a:lnTo>
                    <a:pt x="48591" y="47050"/>
                  </a:lnTo>
                  <a:lnTo>
                    <a:pt x="20691" y="78139"/>
                  </a:lnTo>
                  <a:lnTo>
                    <a:pt x="2925" y="115453"/>
                  </a:lnTo>
                  <a:lnTo>
                    <a:pt x="0" y="126639"/>
                  </a:lnTo>
                  <a:lnTo>
                    <a:pt x="1055" y="136314"/>
                  </a:lnTo>
                  <a:lnTo>
                    <a:pt x="9815" y="162494"/>
                  </a:lnTo>
                  <a:lnTo>
                    <a:pt x="19026" y="173131"/>
                  </a:lnTo>
                  <a:lnTo>
                    <a:pt x="38919" y="185668"/>
                  </a:lnTo>
                  <a:lnTo>
                    <a:pt x="51484" y="188856"/>
                  </a:lnTo>
                  <a:lnTo>
                    <a:pt x="85669" y="184613"/>
                  </a:lnTo>
                  <a:lnTo>
                    <a:pt x="123425" y="175077"/>
                  </a:lnTo>
                  <a:lnTo>
                    <a:pt x="161377" y="150421"/>
                  </a:lnTo>
                  <a:lnTo>
                    <a:pt x="193176" y="129614"/>
                  </a:lnTo>
                  <a:lnTo>
                    <a:pt x="225769" y="90953"/>
                  </a:lnTo>
                  <a:lnTo>
                    <a:pt x="238969" y="73123"/>
                  </a:lnTo>
                  <a:lnTo>
                    <a:pt x="249911" y="38080"/>
                  </a:lnTo>
                  <a:lnTo>
                    <a:pt x="250384" y="13298"/>
                  </a:lnTo>
                  <a:lnTo>
                    <a:pt x="250392" y="19406"/>
                  </a:lnTo>
                  <a:lnTo>
                    <a:pt x="248509" y="24450"/>
                  </a:lnTo>
                  <a:lnTo>
                    <a:pt x="247020" y="26783"/>
                  </a:lnTo>
                  <a:lnTo>
                    <a:pt x="244435" y="49675"/>
                  </a:lnTo>
                  <a:lnTo>
                    <a:pt x="240695" y="88922"/>
                  </a:lnTo>
                  <a:lnTo>
                    <a:pt x="238088" y="125417"/>
                  </a:lnTo>
                  <a:lnTo>
                    <a:pt x="237745" y="158984"/>
                  </a:lnTo>
                  <a:lnTo>
                    <a:pt x="239584" y="186960"/>
                  </a:lnTo>
                  <a:lnTo>
                    <a:pt x="243651" y="218458"/>
                  </a:lnTo>
                  <a:lnTo>
                    <a:pt x="244575" y="225336"/>
                  </a:lnTo>
                  <a:lnTo>
                    <a:pt x="250494" y="248165"/>
                  </a:lnTo>
                  <a:lnTo>
                    <a:pt x="251872" y="250009"/>
                  </a:lnTo>
                  <a:lnTo>
                    <a:pt x="255283" y="252059"/>
                  </a:lnTo>
                  <a:lnTo>
                    <a:pt x="263221" y="253374"/>
                  </a:lnTo>
                  <a:lnTo>
                    <a:pt x="271584" y="253634"/>
                  </a:lnTo>
                  <a:lnTo>
                    <a:pt x="273693" y="252245"/>
                  </a:lnTo>
                  <a:lnTo>
                    <a:pt x="282146" y="239875"/>
                  </a:lnTo>
                  <a:lnTo>
                    <a:pt x="294842" y="2219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SMARTInkShape-1531"/>
            <p:cNvSpPr/>
            <p:nvPr>
              <p:custDataLst>
                <p:tags r:id="rId29"/>
              </p:custDataLst>
            </p:nvPr>
          </p:nvSpPr>
          <p:spPr>
            <a:xfrm>
              <a:off x="10414392" y="3264012"/>
              <a:ext cx="933060" cy="424663"/>
            </a:xfrm>
            <a:custGeom>
              <a:avLst/>
              <a:gdLst/>
              <a:ahLst/>
              <a:cxnLst/>
              <a:rect l="0" t="0" r="0" b="0"/>
              <a:pathLst>
                <a:path w="933060" h="424663">
                  <a:moveTo>
                    <a:pt x="107558" y="18938"/>
                  </a:moveTo>
                  <a:lnTo>
                    <a:pt x="107558" y="18938"/>
                  </a:lnTo>
                  <a:lnTo>
                    <a:pt x="70528" y="33441"/>
                  </a:lnTo>
                  <a:lnTo>
                    <a:pt x="32337" y="51509"/>
                  </a:lnTo>
                  <a:lnTo>
                    <a:pt x="22855" y="58344"/>
                  </a:lnTo>
                  <a:lnTo>
                    <a:pt x="0" y="82040"/>
                  </a:lnTo>
                  <a:lnTo>
                    <a:pt x="14370" y="82422"/>
                  </a:lnTo>
                  <a:lnTo>
                    <a:pt x="22398" y="81726"/>
                  </a:lnTo>
                  <a:lnTo>
                    <a:pt x="38108" y="76661"/>
                  </a:lnTo>
                  <a:lnTo>
                    <a:pt x="73625" y="46312"/>
                  </a:lnTo>
                  <a:lnTo>
                    <a:pt x="112411" y="13819"/>
                  </a:lnTo>
                  <a:lnTo>
                    <a:pt x="118653" y="9607"/>
                  </a:lnTo>
                  <a:lnTo>
                    <a:pt x="126471" y="6297"/>
                  </a:lnTo>
                  <a:lnTo>
                    <a:pt x="123196" y="6255"/>
                  </a:lnTo>
                  <a:lnTo>
                    <a:pt x="119683" y="10009"/>
                  </a:lnTo>
                  <a:lnTo>
                    <a:pt x="109388" y="25061"/>
                  </a:lnTo>
                  <a:lnTo>
                    <a:pt x="105838" y="42994"/>
                  </a:lnTo>
                  <a:lnTo>
                    <a:pt x="103265" y="47974"/>
                  </a:lnTo>
                  <a:lnTo>
                    <a:pt x="102123" y="52539"/>
                  </a:lnTo>
                  <a:lnTo>
                    <a:pt x="109141" y="60683"/>
                  </a:lnTo>
                  <a:lnTo>
                    <a:pt x="123314" y="71524"/>
                  </a:lnTo>
                  <a:lnTo>
                    <a:pt x="126530" y="73045"/>
                  </a:lnTo>
                  <a:lnTo>
                    <a:pt x="135745" y="72854"/>
                  </a:lnTo>
                  <a:lnTo>
                    <a:pt x="160005" y="68737"/>
                  </a:lnTo>
                  <a:lnTo>
                    <a:pt x="199268" y="46566"/>
                  </a:lnTo>
                  <a:lnTo>
                    <a:pt x="238464" y="33765"/>
                  </a:lnTo>
                  <a:lnTo>
                    <a:pt x="273094" y="21761"/>
                  </a:lnTo>
                  <a:lnTo>
                    <a:pt x="311386" y="18987"/>
                  </a:lnTo>
                  <a:lnTo>
                    <a:pt x="318798" y="18254"/>
                  </a:lnTo>
                  <a:lnTo>
                    <a:pt x="331186" y="13916"/>
                  </a:lnTo>
                  <a:lnTo>
                    <a:pt x="355120" y="12588"/>
                  </a:lnTo>
                  <a:lnTo>
                    <a:pt x="346361" y="12588"/>
                  </a:lnTo>
                  <a:lnTo>
                    <a:pt x="307288" y="22048"/>
                  </a:lnTo>
                  <a:lnTo>
                    <a:pt x="283577" y="29887"/>
                  </a:lnTo>
                  <a:lnTo>
                    <a:pt x="259606" y="34663"/>
                  </a:lnTo>
                  <a:lnTo>
                    <a:pt x="221097" y="55545"/>
                  </a:lnTo>
                  <a:lnTo>
                    <a:pt x="219233" y="56749"/>
                  </a:lnTo>
                  <a:lnTo>
                    <a:pt x="217992" y="58256"/>
                  </a:lnTo>
                  <a:lnTo>
                    <a:pt x="216611" y="61813"/>
                  </a:lnTo>
                  <a:lnTo>
                    <a:pt x="215652" y="71926"/>
                  </a:lnTo>
                  <a:lnTo>
                    <a:pt x="216310" y="73313"/>
                  </a:lnTo>
                  <a:lnTo>
                    <a:pt x="217455" y="74238"/>
                  </a:lnTo>
                  <a:lnTo>
                    <a:pt x="220607" y="75266"/>
                  </a:lnTo>
                  <a:lnTo>
                    <a:pt x="245547" y="76056"/>
                  </a:lnTo>
                  <a:lnTo>
                    <a:pt x="251907" y="74192"/>
                  </a:lnTo>
                  <a:lnTo>
                    <a:pt x="282630" y="57790"/>
                  </a:lnTo>
                  <a:lnTo>
                    <a:pt x="296395" y="42657"/>
                  </a:lnTo>
                  <a:lnTo>
                    <a:pt x="310736" y="33806"/>
                  </a:lnTo>
                  <a:lnTo>
                    <a:pt x="328386" y="17804"/>
                  </a:lnTo>
                  <a:lnTo>
                    <a:pt x="343351" y="8549"/>
                  </a:lnTo>
                  <a:lnTo>
                    <a:pt x="348795" y="0"/>
                  </a:lnTo>
                  <a:lnTo>
                    <a:pt x="348853" y="8736"/>
                  </a:lnTo>
                  <a:lnTo>
                    <a:pt x="339400" y="47809"/>
                  </a:lnTo>
                  <a:lnTo>
                    <a:pt x="331558" y="83453"/>
                  </a:lnTo>
                  <a:lnTo>
                    <a:pt x="329175" y="111816"/>
                  </a:lnTo>
                  <a:lnTo>
                    <a:pt x="326562" y="140124"/>
                  </a:lnTo>
                  <a:lnTo>
                    <a:pt x="323410" y="173812"/>
                  </a:lnTo>
                  <a:lnTo>
                    <a:pt x="320604" y="199799"/>
                  </a:lnTo>
                  <a:lnTo>
                    <a:pt x="315605" y="238080"/>
                  </a:lnTo>
                  <a:lnTo>
                    <a:pt x="311031" y="266853"/>
                  </a:lnTo>
                  <a:lnTo>
                    <a:pt x="304490" y="301003"/>
                  </a:lnTo>
                  <a:lnTo>
                    <a:pt x="295957" y="337827"/>
                  </a:lnTo>
                  <a:lnTo>
                    <a:pt x="278452" y="373885"/>
                  </a:lnTo>
                  <a:lnTo>
                    <a:pt x="249483" y="410118"/>
                  </a:lnTo>
                  <a:lnTo>
                    <a:pt x="238197" y="420201"/>
                  </a:lnTo>
                  <a:lnTo>
                    <a:pt x="225914" y="423816"/>
                  </a:lnTo>
                  <a:lnTo>
                    <a:pt x="217547" y="424662"/>
                  </a:lnTo>
                  <a:lnTo>
                    <a:pt x="211005" y="423156"/>
                  </a:lnTo>
                  <a:lnTo>
                    <a:pt x="201057" y="416440"/>
                  </a:lnTo>
                  <a:lnTo>
                    <a:pt x="192296" y="407614"/>
                  </a:lnTo>
                  <a:lnTo>
                    <a:pt x="188024" y="400762"/>
                  </a:lnTo>
                  <a:lnTo>
                    <a:pt x="184601" y="380502"/>
                  </a:lnTo>
                  <a:lnTo>
                    <a:pt x="184715" y="365879"/>
                  </a:lnTo>
                  <a:lnTo>
                    <a:pt x="195318" y="329885"/>
                  </a:lnTo>
                  <a:lnTo>
                    <a:pt x="217169" y="294940"/>
                  </a:lnTo>
                  <a:lnTo>
                    <a:pt x="254385" y="258745"/>
                  </a:lnTo>
                  <a:lnTo>
                    <a:pt x="287628" y="229447"/>
                  </a:lnTo>
                  <a:lnTo>
                    <a:pt x="322078" y="198913"/>
                  </a:lnTo>
                  <a:lnTo>
                    <a:pt x="351820" y="179038"/>
                  </a:lnTo>
                  <a:lnTo>
                    <a:pt x="382270" y="163899"/>
                  </a:lnTo>
                  <a:lnTo>
                    <a:pt x="418200" y="146141"/>
                  </a:lnTo>
                  <a:lnTo>
                    <a:pt x="452475" y="132416"/>
                  </a:lnTo>
                  <a:lnTo>
                    <a:pt x="489870" y="122590"/>
                  </a:lnTo>
                  <a:lnTo>
                    <a:pt x="508703" y="119264"/>
                  </a:lnTo>
                  <a:lnTo>
                    <a:pt x="516561" y="116444"/>
                  </a:lnTo>
                  <a:lnTo>
                    <a:pt x="527508" y="114151"/>
                  </a:lnTo>
                  <a:lnTo>
                    <a:pt x="529340" y="112752"/>
                  </a:lnTo>
                  <a:lnTo>
                    <a:pt x="530563" y="111114"/>
                  </a:lnTo>
                  <a:lnTo>
                    <a:pt x="533803" y="109294"/>
                  </a:lnTo>
                  <a:lnTo>
                    <a:pt x="539032" y="107923"/>
                  </a:lnTo>
                  <a:lnTo>
                    <a:pt x="535890" y="107864"/>
                  </a:lnTo>
                  <a:lnTo>
                    <a:pt x="534930" y="107149"/>
                  </a:lnTo>
                  <a:lnTo>
                    <a:pt x="533863" y="104474"/>
                  </a:lnTo>
                  <a:lnTo>
                    <a:pt x="532471" y="97009"/>
                  </a:lnTo>
                  <a:lnTo>
                    <a:pt x="525181" y="87449"/>
                  </a:lnTo>
                  <a:lnTo>
                    <a:pt x="523556" y="85779"/>
                  </a:lnTo>
                  <a:lnTo>
                    <a:pt x="519869" y="83923"/>
                  </a:lnTo>
                  <a:lnTo>
                    <a:pt x="515125" y="82731"/>
                  </a:lnTo>
                  <a:lnTo>
                    <a:pt x="509120" y="78132"/>
                  </a:lnTo>
                  <a:lnTo>
                    <a:pt x="503195" y="75988"/>
                  </a:lnTo>
                  <a:lnTo>
                    <a:pt x="499062" y="72986"/>
                  </a:lnTo>
                  <a:lnTo>
                    <a:pt x="496755" y="69300"/>
                  </a:lnTo>
                  <a:lnTo>
                    <a:pt x="495023" y="65310"/>
                  </a:lnTo>
                  <a:lnTo>
                    <a:pt x="490788" y="59097"/>
                  </a:lnTo>
                  <a:lnTo>
                    <a:pt x="489549" y="54896"/>
                  </a:lnTo>
                  <a:lnTo>
                    <a:pt x="488513" y="53493"/>
                  </a:lnTo>
                  <a:lnTo>
                    <a:pt x="487118" y="52558"/>
                  </a:lnTo>
                  <a:lnTo>
                    <a:pt x="481779" y="51242"/>
                  </a:lnTo>
                  <a:lnTo>
                    <a:pt x="479806" y="51058"/>
                  </a:lnTo>
                  <a:lnTo>
                    <a:pt x="475732" y="48971"/>
                  </a:lnTo>
                  <a:lnTo>
                    <a:pt x="470737" y="45253"/>
                  </a:lnTo>
                  <a:lnTo>
                    <a:pt x="463129" y="44609"/>
                  </a:lnTo>
                  <a:lnTo>
                    <a:pt x="457735" y="46340"/>
                  </a:lnTo>
                  <a:lnTo>
                    <a:pt x="452987" y="48756"/>
                  </a:lnTo>
                  <a:lnTo>
                    <a:pt x="448525" y="49829"/>
                  </a:lnTo>
                  <a:lnTo>
                    <a:pt x="419255" y="81320"/>
                  </a:lnTo>
                  <a:lnTo>
                    <a:pt x="409357" y="101111"/>
                  </a:lnTo>
                  <a:lnTo>
                    <a:pt x="406449" y="115698"/>
                  </a:lnTo>
                  <a:lnTo>
                    <a:pt x="409510" y="125845"/>
                  </a:lnTo>
                  <a:lnTo>
                    <a:pt x="416865" y="136847"/>
                  </a:lnTo>
                  <a:lnTo>
                    <a:pt x="420947" y="141427"/>
                  </a:lnTo>
                  <a:lnTo>
                    <a:pt x="425111" y="143933"/>
                  </a:lnTo>
                  <a:lnTo>
                    <a:pt x="452087" y="151288"/>
                  </a:lnTo>
                  <a:lnTo>
                    <a:pt x="489934" y="152229"/>
                  </a:lnTo>
                  <a:lnTo>
                    <a:pt x="520374" y="151577"/>
                  </a:lnTo>
                  <a:lnTo>
                    <a:pt x="558847" y="141304"/>
                  </a:lnTo>
                  <a:lnTo>
                    <a:pt x="597417" y="139689"/>
                  </a:lnTo>
                  <a:lnTo>
                    <a:pt x="612457" y="142989"/>
                  </a:lnTo>
                  <a:lnTo>
                    <a:pt x="622479" y="148435"/>
                  </a:lnTo>
                  <a:lnTo>
                    <a:pt x="629915" y="157888"/>
                  </a:lnTo>
                  <a:lnTo>
                    <a:pt x="638698" y="176109"/>
                  </a:lnTo>
                  <a:lnTo>
                    <a:pt x="640955" y="215777"/>
                  </a:lnTo>
                  <a:lnTo>
                    <a:pt x="640957" y="224253"/>
                  </a:lnTo>
                  <a:lnTo>
                    <a:pt x="640252" y="225665"/>
                  </a:lnTo>
                  <a:lnTo>
                    <a:pt x="639076" y="226606"/>
                  </a:lnTo>
                  <a:lnTo>
                    <a:pt x="637586" y="227233"/>
                  </a:lnTo>
                  <a:lnTo>
                    <a:pt x="637300" y="227651"/>
                  </a:lnTo>
                  <a:lnTo>
                    <a:pt x="637813" y="227930"/>
                  </a:lnTo>
                  <a:lnTo>
                    <a:pt x="640773" y="228455"/>
                  </a:lnTo>
                  <a:lnTo>
                    <a:pt x="652867" y="221576"/>
                  </a:lnTo>
                  <a:lnTo>
                    <a:pt x="676322" y="205889"/>
                  </a:lnTo>
                  <a:lnTo>
                    <a:pt x="709082" y="190271"/>
                  </a:lnTo>
                  <a:lnTo>
                    <a:pt x="714274" y="186808"/>
                  </a:lnTo>
                  <a:lnTo>
                    <a:pt x="718933" y="185269"/>
                  </a:lnTo>
                  <a:lnTo>
                    <a:pt x="721164" y="185565"/>
                  </a:lnTo>
                  <a:lnTo>
                    <a:pt x="728573" y="189614"/>
                  </a:lnTo>
                  <a:lnTo>
                    <a:pt x="729287" y="191925"/>
                  </a:lnTo>
                  <a:lnTo>
                    <a:pt x="729858" y="221844"/>
                  </a:lnTo>
                  <a:lnTo>
                    <a:pt x="744969" y="222136"/>
                  </a:lnTo>
                  <a:lnTo>
                    <a:pt x="749040" y="220256"/>
                  </a:lnTo>
                  <a:lnTo>
                    <a:pt x="770885" y="209928"/>
                  </a:lnTo>
                  <a:lnTo>
                    <a:pt x="793963" y="204439"/>
                  </a:lnTo>
                  <a:lnTo>
                    <a:pt x="803269" y="203688"/>
                  </a:lnTo>
                  <a:lnTo>
                    <a:pt x="810228" y="205237"/>
                  </a:lnTo>
                  <a:lnTo>
                    <a:pt x="829943" y="214095"/>
                  </a:lnTo>
                  <a:lnTo>
                    <a:pt x="832564" y="214659"/>
                  </a:lnTo>
                  <a:lnTo>
                    <a:pt x="849052" y="227573"/>
                  </a:lnTo>
                  <a:lnTo>
                    <a:pt x="862058" y="243516"/>
                  </a:lnTo>
                  <a:lnTo>
                    <a:pt x="874558" y="261273"/>
                  </a:lnTo>
                  <a:lnTo>
                    <a:pt x="911716" y="286748"/>
                  </a:lnTo>
                  <a:lnTo>
                    <a:pt x="933059" y="2983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SMARTInkShape-1532"/>
            <p:cNvSpPr/>
            <p:nvPr>
              <p:custDataLst>
                <p:tags r:id="rId30"/>
              </p:custDataLst>
            </p:nvPr>
          </p:nvSpPr>
          <p:spPr>
            <a:xfrm>
              <a:off x="10198100" y="3206861"/>
              <a:ext cx="190501" cy="145940"/>
            </a:xfrm>
            <a:custGeom>
              <a:avLst/>
              <a:gdLst/>
              <a:ahLst/>
              <a:cxnLst/>
              <a:rect l="0" t="0" r="0" b="0"/>
              <a:pathLst>
                <a:path w="190501" h="145940">
                  <a:moveTo>
                    <a:pt x="38100" y="31639"/>
                  </a:moveTo>
                  <a:lnTo>
                    <a:pt x="38100" y="31639"/>
                  </a:lnTo>
                  <a:lnTo>
                    <a:pt x="28666" y="70915"/>
                  </a:lnTo>
                  <a:lnTo>
                    <a:pt x="19986" y="92289"/>
                  </a:lnTo>
                  <a:lnTo>
                    <a:pt x="19465" y="96930"/>
                  </a:lnTo>
                  <a:lnTo>
                    <a:pt x="17353" y="101344"/>
                  </a:lnTo>
                  <a:lnTo>
                    <a:pt x="15802" y="103509"/>
                  </a:lnTo>
                  <a:lnTo>
                    <a:pt x="4897" y="133122"/>
                  </a:lnTo>
                  <a:lnTo>
                    <a:pt x="967" y="138312"/>
                  </a:lnTo>
                  <a:lnTo>
                    <a:pt x="8" y="145852"/>
                  </a:lnTo>
                  <a:lnTo>
                    <a:pt x="2" y="145928"/>
                  </a:lnTo>
                  <a:lnTo>
                    <a:pt x="0" y="145931"/>
                  </a:lnTo>
                  <a:lnTo>
                    <a:pt x="2" y="145934"/>
                  </a:lnTo>
                  <a:lnTo>
                    <a:pt x="2" y="145935"/>
                  </a:lnTo>
                  <a:lnTo>
                    <a:pt x="0" y="145937"/>
                  </a:lnTo>
                  <a:lnTo>
                    <a:pt x="2" y="145938"/>
                  </a:lnTo>
                  <a:lnTo>
                    <a:pt x="0" y="145938"/>
                  </a:lnTo>
                  <a:lnTo>
                    <a:pt x="2" y="145939"/>
                  </a:lnTo>
                  <a:lnTo>
                    <a:pt x="0" y="145939"/>
                  </a:lnTo>
                  <a:lnTo>
                    <a:pt x="33431" y="107439"/>
                  </a:lnTo>
                  <a:lnTo>
                    <a:pt x="42988" y="93531"/>
                  </a:lnTo>
                  <a:lnTo>
                    <a:pt x="75929" y="56512"/>
                  </a:lnTo>
                  <a:lnTo>
                    <a:pt x="93080" y="34906"/>
                  </a:lnTo>
                  <a:lnTo>
                    <a:pt x="128525" y="15021"/>
                  </a:lnTo>
                  <a:lnTo>
                    <a:pt x="156835" y="1789"/>
                  </a:lnTo>
                  <a:lnTo>
                    <a:pt x="173455" y="0"/>
                  </a:lnTo>
                  <a:lnTo>
                    <a:pt x="177750" y="1820"/>
                  </a:lnTo>
                  <a:lnTo>
                    <a:pt x="182886" y="5366"/>
                  </a:lnTo>
                  <a:lnTo>
                    <a:pt x="183588" y="7733"/>
                  </a:lnTo>
                  <a:lnTo>
                    <a:pt x="184141" y="30803"/>
                  </a:lnTo>
                  <a:lnTo>
                    <a:pt x="182263" y="36677"/>
                  </a:lnTo>
                  <a:lnTo>
                    <a:pt x="161551" y="73900"/>
                  </a:lnTo>
                  <a:lnTo>
                    <a:pt x="157422" y="87312"/>
                  </a:lnTo>
                  <a:lnTo>
                    <a:pt x="154632" y="92366"/>
                  </a:lnTo>
                  <a:lnTo>
                    <a:pt x="152842" y="101359"/>
                  </a:lnTo>
                  <a:lnTo>
                    <a:pt x="152695" y="103519"/>
                  </a:lnTo>
                  <a:lnTo>
                    <a:pt x="155859" y="113301"/>
                  </a:lnTo>
                  <a:lnTo>
                    <a:pt x="157526" y="115714"/>
                  </a:lnTo>
                  <a:lnTo>
                    <a:pt x="161263" y="118395"/>
                  </a:lnTo>
                  <a:lnTo>
                    <a:pt x="167334" y="119904"/>
                  </a:lnTo>
                  <a:lnTo>
                    <a:pt x="179926" y="120483"/>
                  </a:lnTo>
                  <a:lnTo>
                    <a:pt x="184153" y="118633"/>
                  </a:lnTo>
                  <a:lnTo>
                    <a:pt x="190500" y="1141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2" name="SMARTInkShape-Group866"/>
          <p:cNvGrpSpPr/>
          <p:nvPr/>
        </p:nvGrpSpPr>
        <p:grpSpPr>
          <a:xfrm>
            <a:off x="8775701" y="3683000"/>
            <a:ext cx="2274888" cy="520660"/>
            <a:chOff x="8775701" y="3683000"/>
            <a:chExt cx="2274888" cy="520660"/>
          </a:xfrm>
        </p:grpSpPr>
        <p:sp>
          <p:nvSpPr>
            <p:cNvPr id="460" name="SMARTInkShape-1533"/>
            <p:cNvSpPr/>
            <p:nvPr>
              <p:custDataLst>
                <p:tags r:id="rId13"/>
              </p:custDataLst>
            </p:nvPr>
          </p:nvSpPr>
          <p:spPr>
            <a:xfrm>
              <a:off x="8775701" y="3683000"/>
              <a:ext cx="232778" cy="239953"/>
            </a:xfrm>
            <a:custGeom>
              <a:avLst/>
              <a:gdLst/>
              <a:ahLst/>
              <a:cxnLst/>
              <a:rect l="0" t="0" r="0" b="0"/>
              <a:pathLst>
                <a:path w="232778" h="239953">
                  <a:moveTo>
                    <a:pt x="0" y="0"/>
                  </a:moveTo>
                  <a:lnTo>
                    <a:pt x="0" y="0"/>
                  </a:lnTo>
                  <a:lnTo>
                    <a:pt x="23229" y="39145"/>
                  </a:lnTo>
                  <a:lnTo>
                    <a:pt x="36830" y="74393"/>
                  </a:lnTo>
                  <a:lnTo>
                    <a:pt x="38073" y="113226"/>
                  </a:lnTo>
                  <a:lnTo>
                    <a:pt x="33069" y="149053"/>
                  </a:lnTo>
                  <a:lnTo>
                    <a:pt x="28638" y="172043"/>
                  </a:lnTo>
                  <a:lnTo>
                    <a:pt x="13245" y="204041"/>
                  </a:lnTo>
                  <a:lnTo>
                    <a:pt x="12807" y="208462"/>
                  </a:lnTo>
                  <a:lnTo>
                    <a:pt x="12710" y="200616"/>
                  </a:lnTo>
                  <a:lnTo>
                    <a:pt x="27624" y="163724"/>
                  </a:lnTo>
                  <a:lnTo>
                    <a:pt x="36710" y="140133"/>
                  </a:lnTo>
                  <a:lnTo>
                    <a:pt x="59516" y="103679"/>
                  </a:lnTo>
                  <a:lnTo>
                    <a:pt x="81030" y="69382"/>
                  </a:lnTo>
                  <a:lnTo>
                    <a:pt x="102553" y="46239"/>
                  </a:lnTo>
                  <a:lnTo>
                    <a:pt x="129731" y="26115"/>
                  </a:lnTo>
                  <a:lnTo>
                    <a:pt x="162768" y="15616"/>
                  </a:lnTo>
                  <a:lnTo>
                    <a:pt x="173705" y="13996"/>
                  </a:lnTo>
                  <a:lnTo>
                    <a:pt x="187797" y="16455"/>
                  </a:lnTo>
                  <a:lnTo>
                    <a:pt x="200909" y="21653"/>
                  </a:lnTo>
                  <a:lnTo>
                    <a:pt x="207592" y="27497"/>
                  </a:lnTo>
                  <a:lnTo>
                    <a:pt x="230064" y="57951"/>
                  </a:lnTo>
                  <a:lnTo>
                    <a:pt x="232777" y="67148"/>
                  </a:lnTo>
                  <a:lnTo>
                    <a:pt x="229293" y="105291"/>
                  </a:lnTo>
                  <a:lnTo>
                    <a:pt x="223192" y="143720"/>
                  </a:lnTo>
                  <a:lnTo>
                    <a:pt x="208025" y="180575"/>
                  </a:lnTo>
                  <a:lnTo>
                    <a:pt x="189591" y="216775"/>
                  </a:lnTo>
                  <a:lnTo>
                    <a:pt x="185761" y="226978"/>
                  </a:lnTo>
                  <a:lnTo>
                    <a:pt x="184244" y="239952"/>
                  </a:lnTo>
                  <a:lnTo>
                    <a:pt x="184918" y="239695"/>
                  </a:lnTo>
                  <a:lnTo>
                    <a:pt x="187548" y="237529"/>
                  </a:lnTo>
                  <a:lnTo>
                    <a:pt x="189187" y="234215"/>
                  </a:lnTo>
                  <a:lnTo>
                    <a:pt x="189624" y="232343"/>
                  </a:lnTo>
                  <a:lnTo>
                    <a:pt x="20955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SMARTInkShape-1534"/>
            <p:cNvSpPr/>
            <p:nvPr>
              <p:custDataLst>
                <p:tags r:id="rId14"/>
              </p:custDataLst>
            </p:nvPr>
          </p:nvSpPr>
          <p:spPr>
            <a:xfrm>
              <a:off x="11042651" y="4044950"/>
              <a:ext cx="7938" cy="1"/>
            </a:xfrm>
            <a:custGeom>
              <a:avLst/>
              <a:gdLst/>
              <a:ahLst/>
              <a:cxnLst/>
              <a:rect l="0" t="0" r="0" b="0"/>
              <a:pathLst>
                <a:path w="7938" h="1">
                  <a:moveTo>
                    <a:pt x="0" y="0"/>
                  </a:moveTo>
                  <a:lnTo>
                    <a:pt x="0" y="0"/>
                  </a:lnTo>
                  <a:lnTo>
                    <a:pt x="7937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SMARTInkShape-1535"/>
            <p:cNvSpPr/>
            <p:nvPr>
              <p:custDataLst>
                <p:tags r:id="rId15"/>
              </p:custDataLst>
            </p:nvPr>
          </p:nvSpPr>
          <p:spPr>
            <a:xfrm>
              <a:off x="9608782" y="3892550"/>
              <a:ext cx="100370" cy="189133"/>
            </a:xfrm>
            <a:custGeom>
              <a:avLst/>
              <a:gdLst/>
              <a:ahLst/>
              <a:cxnLst/>
              <a:rect l="0" t="0" r="0" b="0"/>
              <a:pathLst>
                <a:path w="100370" h="189133">
                  <a:moveTo>
                    <a:pt x="100369" y="0"/>
                  </a:moveTo>
                  <a:lnTo>
                    <a:pt x="100369" y="0"/>
                  </a:lnTo>
                  <a:lnTo>
                    <a:pt x="100368" y="22578"/>
                  </a:lnTo>
                  <a:lnTo>
                    <a:pt x="98956" y="53779"/>
                  </a:lnTo>
                  <a:lnTo>
                    <a:pt x="93626" y="72350"/>
                  </a:lnTo>
                  <a:lnTo>
                    <a:pt x="84671" y="85308"/>
                  </a:lnTo>
                  <a:lnTo>
                    <a:pt x="56213" y="120892"/>
                  </a:lnTo>
                  <a:lnTo>
                    <a:pt x="34085" y="147363"/>
                  </a:lnTo>
                  <a:lnTo>
                    <a:pt x="19110" y="160628"/>
                  </a:lnTo>
                  <a:lnTo>
                    <a:pt x="0" y="189132"/>
                  </a:lnTo>
                  <a:lnTo>
                    <a:pt x="4081" y="185866"/>
                  </a:lnTo>
                  <a:lnTo>
                    <a:pt x="7715" y="184913"/>
                  </a:lnTo>
                  <a:lnTo>
                    <a:pt x="11681" y="180726"/>
                  </a:lnTo>
                  <a:lnTo>
                    <a:pt x="17818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SMARTInkShape-1536"/>
            <p:cNvSpPr/>
            <p:nvPr>
              <p:custDataLst>
                <p:tags r:id="rId16"/>
              </p:custDataLst>
            </p:nvPr>
          </p:nvSpPr>
          <p:spPr>
            <a:xfrm>
              <a:off x="10147301" y="3825679"/>
              <a:ext cx="152401" cy="251012"/>
            </a:xfrm>
            <a:custGeom>
              <a:avLst/>
              <a:gdLst/>
              <a:ahLst/>
              <a:cxnLst/>
              <a:rect l="0" t="0" r="0" b="0"/>
              <a:pathLst>
                <a:path w="152401" h="251012">
                  <a:moveTo>
                    <a:pt x="0" y="3371"/>
                  </a:moveTo>
                  <a:lnTo>
                    <a:pt x="0" y="3371"/>
                  </a:lnTo>
                  <a:lnTo>
                    <a:pt x="37080" y="0"/>
                  </a:lnTo>
                  <a:lnTo>
                    <a:pt x="66883" y="1275"/>
                  </a:lnTo>
                  <a:lnTo>
                    <a:pt x="98851" y="12026"/>
                  </a:lnTo>
                  <a:lnTo>
                    <a:pt x="108624" y="18243"/>
                  </a:lnTo>
                  <a:lnTo>
                    <a:pt x="124093" y="38769"/>
                  </a:lnTo>
                  <a:lnTo>
                    <a:pt x="126139" y="45531"/>
                  </a:lnTo>
                  <a:lnTo>
                    <a:pt x="126617" y="49861"/>
                  </a:lnTo>
                  <a:lnTo>
                    <a:pt x="123514" y="59636"/>
                  </a:lnTo>
                  <a:lnTo>
                    <a:pt x="116145" y="70511"/>
                  </a:lnTo>
                  <a:lnTo>
                    <a:pt x="90891" y="95901"/>
                  </a:lnTo>
                  <a:lnTo>
                    <a:pt x="59178" y="116785"/>
                  </a:lnTo>
                  <a:lnTo>
                    <a:pt x="25839" y="154296"/>
                  </a:lnTo>
                  <a:lnTo>
                    <a:pt x="23576" y="156905"/>
                  </a:lnTo>
                  <a:lnTo>
                    <a:pt x="21061" y="163565"/>
                  </a:lnTo>
                  <a:lnTo>
                    <a:pt x="15655" y="187137"/>
                  </a:lnTo>
                  <a:lnTo>
                    <a:pt x="19364" y="208413"/>
                  </a:lnTo>
                  <a:lnTo>
                    <a:pt x="22246" y="213975"/>
                  </a:lnTo>
                  <a:lnTo>
                    <a:pt x="39428" y="233112"/>
                  </a:lnTo>
                  <a:lnTo>
                    <a:pt x="61684" y="246701"/>
                  </a:lnTo>
                  <a:lnTo>
                    <a:pt x="85734" y="250452"/>
                  </a:lnTo>
                  <a:lnTo>
                    <a:pt x="121568" y="251011"/>
                  </a:lnTo>
                  <a:lnTo>
                    <a:pt x="132132" y="247647"/>
                  </a:lnTo>
                  <a:lnTo>
                    <a:pt x="144503" y="239465"/>
                  </a:lnTo>
                  <a:lnTo>
                    <a:pt x="152400" y="2319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SMARTInkShape-1537"/>
            <p:cNvSpPr/>
            <p:nvPr>
              <p:custDataLst>
                <p:tags r:id="rId17"/>
              </p:custDataLst>
            </p:nvPr>
          </p:nvSpPr>
          <p:spPr>
            <a:xfrm>
              <a:off x="9426549" y="3708458"/>
              <a:ext cx="230891" cy="220908"/>
            </a:xfrm>
            <a:custGeom>
              <a:avLst/>
              <a:gdLst/>
              <a:ahLst/>
              <a:cxnLst/>
              <a:rect l="0" t="0" r="0" b="0"/>
              <a:pathLst>
                <a:path w="230891" h="220908">
                  <a:moveTo>
                    <a:pt x="34952" y="31692"/>
                  </a:moveTo>
                  <a:lnTo>
                    <a:pt x="34952" y="31692"/>
                  </a:lnTo>
                  <a:lnTo>
                    <a:pt x="21468" y="65402"/>
                  </a:lnTo>
                  <a:lnTo>
                    <a:pt x="7540" y="100152"/>
                  </a:lnTo>
                  <a:lnTo>
                    <a:pt x="1574" y="139003"/>
                  </a:lnTo>
                  <a:lnTo>
                    <a:pt x="0" y="143450"/>
                  </a:lnTo>
                  <a:lnTo>
                    <a:pt x="133" y="154035"/>
                  </a:lnTo>
                  <a:lnTo>
                    <a:pt x="6392" y="182586"/>
                  </a:lnTo>
                  <a:lnTo>
                    <a:pt x="15358" y="194856"/>
                  </a:lnTo>
                  <a:lnTo>
                    <a:pt x="31030" y="206575"/>
                  </a:lnTo>
                  <a:lnTo>
                    <a:pt x="51925" y="217854"/>
                  </a:lnTo>
                  <a:lnTo>
                    <a:pt x="71339" y="220907"/>
                  </a:lnTo>
                  <a:lnTo>
                    <a:pt x="88223" y="218440"/>
                  </a:lnTo>
                  <a:lnTo>
                    <a:pt x="127438" y="207232"/>
                  </a:lnTo>
                  <a:lnTo>
                    <a:pt x="148432" y="197612"/>
                  </a:lnTo>
                  <a:lnTo>
                    <a:pt x="183908" y="167927"/>
                  </a:lnTo>
                  <a:lnTo>
                    <a:pt x="210518" y="132988"/>
                  </a:lnTo>
                  <a:lnTo>
                    <a:pt x="227187" y="98536"/>
                  </a:lnTo>
                  <a:lnTo>
                    <a:pt x="230890" y="75548"/>
                  </a:lnTo>
                  <a:lnTo>
                    <a:pt x="230826" y="57622"/>
                  </a:lnTo>
                  <a:lnTo>
                    <a:pt x="226652" y="43765"/>
                  </a:lnTo>
                  <a:lnTo>
                    <a:pt x="217038" y="30523"/>
                  </a:lnTo>
                  <a:lnTo>
                    <a:pt x="205789" y="20526"/>
                  </a:lnTo>
                  <a:lnTo>
                    <a:pt x="180948" y="3283"/>
                  </a:lnTo>
                  <a:lnTo>
                    <a:pt x="154758" y="382"/>
                  </a:lnTo>
                  <a:lnTo>
                    <a:pt x="123740" y="0"/>
                  </a:lnTo>
                  <a:lnTo>
                    <a:pt x="112983" y="3731"/>
                  </a:lnTo>
                  <a:lnTo>
                    <a:pt x="74980" y="30301"/>
                  </a:lnTo>
                  <a:lnTo>
                    <a:pt x="63427" y="42092"/>
                  </a:lnTo>
                  <a:lnTo>
                    <a:pt x="60351" y="507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SMARTInkShape-1538"/>
            <p:cNvSpPr/>
            <p:nvPr>
              <p:custDataLst>
                <p:tags r:id="rId18"/>
              </p:custDataLst>
            </p:nvPr>
          </p:nvSpPr>
          <p:spPr>
            <a:xfrm>
              <a:off x="9938102" y="3968750"/>
              <a:ext cx="56800" cy="152282"/>
            </a:xfrm>
            <a:custGeom>
              <a:avLst/>
              <a:gdLst/>
              <a:ahLst/>
              <a:cxnLst/>
              <a:rect l="0" t="0" r="0" b="0"/>
              <a:pathLst>
                <a:path w="56800" h="152282">
                  <a:moveTo>
                    <a:pt x="56799" y="0"/>
                  </a:moveTo>
                  <a:lnTo>
                    <a:pt x="56799" y="0"/>
                  </a:lnTo>
                  <a:lnTo>
                    <a:pt x="54917" y="22578"/>
                  </a:lnTo>
                  <a:lnTo>
                    <a:pt x="51024" y="53779"/>
                  </a:lnTo>
                  <a:lnTo>
                    <a:pt x="38906" y="87189"/>
                  </a:lnTo>
                  <a:lnTo>
                    <a:pt x="33324" y="99429"/>
                  </a:lnTo>
                  <a:lnTo>
                    <a:pt x="17533" y="118944"/>
                  </a:lnTo>
                  <a:lnTo>
                    <a:pt x="9431" y="140599"/>
                  </a:lnTo>
                  <a:lnTo>
                    <a:pt x="0" y="151997"/>
                  </a:lnTo>
                  <a:lnTo>
                    <a:pt x="3123" y="152281"/>
                  </a:lnTo>
                  <a:lnTo>
                    <a:pt x="6602" y="150466"/>
                  </a:lnTo>
                  <a:lnTo>
                    <a:pt x="12348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SMARTInkShape-1539"/>
            <p:cNvSpPr/>
            <p:nvPr>
              <p:custDataLst>
                <p:tags r:id="rId19"/>
              </p:custDataLst>
            </p:nvPr>
          </p:nvSpPr>
          <p:spPr>
            <a:xfrm>
              <a:off x="9857978" y="3778250"/>
              <a:ext cx="60724" cy="209551"/>
            </a:xfrm>
            <a:custGeom>
              <a:avLst/>
              <a:gdLst/>
              <a:ahLst/>
              <a:cxnLst/>
              <a:rect l="0" t="0" r="0" b="0"/>
              <a:pathLst>
                <a:path w="60724" h="209551">
                  <a:moveTo>
                    <a:pt x="60723" y="0"/>
                  </a:moveTo>
                  <a:lnTo>
                    <a:pt x="60723" y="0"/>
                  </a:lnTo>
                  <a:lnTo>
                    <a:pt x="50609" y="37081"/>
                  </a:lnTo>
                  <a:lnTo>
                    <a:pt x="44319" y="70253"/>
                  </a:lnTo>
                  <a:lnTo>
                    <a:pt x="35324" y="103190"/>
                  </a:lnTo>
                  <a:lnTo>
                    <a:pt x="24034" y="138996"/>
                  </a:lnTo>
                  <a:lnTo>
                    <a:pt x="8550" y="175783"/>
                  </a:lnTo>
                  <a:lnTo>
                    <a:pt x="5047" y="188412"/>
                  </a:lnTo>
                  <a:lnTo>
                    <a:pt x="4011" y="197722"/>
                  </a:lnTo>
                  <a:lnTo>
                    <a:pt x="3159" y="199547"/>
                  </a:lnTo>
                  <a:lnTo>
                    <a:pt x="1885" y="200765"/>
                  </a:lnTo>
                  <a:lnTo>
                    <a:pt x="330" y="201577"/>
                  </a:lnTo>
                  <a:lnTo>
                    <a:pt x="0" y="202823"/>
                  </a:lnTo>
                  <a:lnTo>
                    <a:pt x="485" y="204360"/>
                  </a:lnTo>
                  <a:lnTo>
                    <a:pt x="3570" y="209545"/>
                  </a:lnTo>
                  <a:lnTo>
                    <a:pt x="3573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SMARTInkShape-1540"/>
            <p:cNvSpPr/>
            <p:nvPr>
              <p:custDataLst>
                <p:tags r:id="rId20"/>
              </p:custDataLst>
            </p:nvPr>
          </p:nvSpPr>
          <p:spPr>
            <a:xfrm>
              <a:off x="10795001" y="4083050"/>
              <a:ext cx="101600" cy="25401"/>
            </a:xfrm>
            <a:custGeom>
              <a:avLst/>
              <a:gdLst/>
              <a:ahLst/>
              <a:cxnLst/>
              <a:rect l="0" t="0" r="0" b="0"/>
              <a:pathLst>
                <a:path w="101600" h="25401">
                  <a:moveTo>
                    <a:pt x="0" y="25400"/>
                  </a:moveTo>
                  <a:lnTo>
                    <a:pt x="0" y="25400"/>
                  </a:lnTo>
                  <a:lnTo>
                    <a:pt x="30102" y="17874"/>
                  </a:lnTo>
                  <a:lnTo>
                    <a:pt x="53935" y="11916"/>
                  </a:lnTo>
                  <a:lnTo>
                    <a:pt x="92185" y="2354"/>
                  </a:lnTo>
                  <a:lnTo>
                    <a:pt x="10159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SMARTInkShape-1541"/>
            <p:cNvSpPr/>
            <p:nvPr>
              <p:custDataLst>
                <p:tags r:id="rId21"/>
              </p:custDataLst>
            </p:nvPr>
          </p:nvSpPr>
          <p:spPr>
            <a:xfrm>
              <a:off x="10534650" y="3879850"/>
              <a:ext cx="158337" cy="266676"/>
            </a:xfrm>
            <a:custGeom>
              <a:avLst/>
              <a:gdLst/>
              <a:ahLst/>
              <a:cxnLst/>
              <a:rect l="0" t="0" r="0" b="0"/>
              <a:pathLst>
                <a:path w="158337" h="266676">
                  <a:moveTo>
                    <a:pt x="0" y="0"/>
                  </a:moveTo>
                  <a:lnTo>
                    <a:pt x="0" y="0"/>
                  </a:lnTo>
                  <a:lnTo>
                    <a:pt x="33710" y="20226"/>
                  </a:lnTo>
                  <a:lnTo>
                    <a:pt x="68460" y="39639"/>
                  </a:lnTo>
                  <a:lnTo>
                    <a:pt x="107828" y="59160"/>
                  </a:lnTo>
                  <a:lnTo>
                    <a:pt x="140265" y="74594"/>
                  </a:lnTo>
                  <a:lnTo>
                    <a:pt x="155605" y="92527"/>
                  </a:lnTo>
                  <a:lnTo>
                    <a:pt x="157817" y="99304"/>
                  </a:lnTo>
                  <a:lnTo>
                    <a:pt x="158336" y="103637"/>
                  </a:lnTo>
                  <a:lnTo>
                    <a:pt x="156686" y="107915"/>
                  </a:lnTo>
                  <a:lnTo>
                    <a:pt x="149875" y="116410"/>
                  </a:lnTo>
                  <a:lnTo>
                    <a:pt x="121763" y="135466"/>
                  </a:lnTo>
                  <a:lnTo>
                    <a:pt x="109769" y="138446"/>
                  </a:lnTo>
                  <a:lnTo>
                    <a:pt x="70248" y="139699"/>
                  </a:lnTo>
                  <a:lnTo>
                    <a:pt x="69885" y="145168"/>
                  </a:lnTo>
                  <a:lnTo>
                    <a:pt x="73231" y="149160"/>
                  </a:lnTo>
                  <a:lnTo>
                    <a:pt x="76763" y="150959"/>
                  </a:lnTo>
                  <a:lnTo>
                    <a:pt x="88150" y="155487"/>
                  </a:lnTo>
                  <a:lnTo>
                    <a:pt x="103465" y="167301"/>
                  </a:lnTo>
                  <a:lnTo>
                    <a:pt x="116148" y="182837"/>
                  </a:lnTo>
                  <a:lnTo>
                    <a:pt x="119765" y="185391"/>
                  </a:lnTo>
                  <a:lnTo>
                    <a:pt x="122176" y="188505"/>
                  </a:lnTo>
                  <a:lnTo>
                    <a:pt x="124857" y="195728"/>
                  </a:lnTo>
                  <a:lnTo>
                    <a:pt x="126812" y="216850"/>
                  </a:lnTo>
                  <a:lnTo>
                    <a:pt x="123573" y="227392"/>
                  </a:lnTo>
                  <a:lnTo>
                    <a:pt x="118145" y="236081"/>
                  </a:lnTo>
                  <a:lnTo>
                    <a:pt x="104922" y="245339"/>
                  </a:lnTo>
                  <a:lnTo>
                    <a:pt x="90603" y="252080"/>
                  </a:lnTo>
                  <a:lnTo>
                    <a:pt x="66271" y="260393"/>
                  </a:lnTo>
                  <a:lnTo>
                    <a:pt x="57279" y="265245"/>
                  </a:lnTo>
                  <a:lnTo>
                    <a:pt x="41453" y="266675"/>
                  </a:lnTo>
                  <a:lnTo>
                    <a:pt x="41042" y="265977"/>
                  </a:lnTo>
                  <a:lnTo>
                    <a:pt x="41472" y="264807"/>
                  </a:lnTo>
                  <a:lnTo>
                    <a:pt x="43127" y="261626"/>
                  </a:lnTo>
                  <a:lnTo>
                    <a:pt x="43862" y="257859"/>
                  </a:lnTo>
                  <a:lnTo>
                    <a:pt x="44762" y="256573"/>
                  </a:lnTo>
                  <a:lnTo>
                    <a:pt x="46071" y="255715"/>
                  </a:lnTo>
                  <a:lnTo>
                    <a:pt x="6350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SMARTInkShape-1542"/>
            <p:cNvSpPr/>
            <p:nvPr>
              <p:custDataLst>
                <p:tags r:id="rId22"/>
              </p:custDataLst>
            </p:nvPr>
          </p:nvSpPr>
          <p:spPr>
            <a:xfrm>
              <a:off x="10795001" y="4108450"/>
              <a:ext cx="7938" cy="1"/>
            </a:xfrm>
            <a:custGeom>
              <a:avLst/>
              <a:gdLst/>
              <a:ahLst/>
              <a:cxnLst/>
              <a:rect l="0" t="0" r="0" b="0"/>
              <a:pathLst>
                <a:path w="7938" h="1">
                  <a:moveTo>
                    <a:pt x="0" y="0"/>
                  </a:moveTo>
                  <a:lnTo>
                    <a:pt x="0" y="0"/>
                  </a:lnTo>
                  <a:lnTo>
                    <a:pt x="7937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SMARTInkShape-1543"/>
            <p:cNvSpPr/>
            <p:nvPr>
              <p:custDataLst>
                <p:tags r:id="rId23"/>
              </p:custDataLst>
            </p:nvPr>
          </p:nvSpPr>
          <p:spPr>
            <a:xfrm>
              <a:off x="10357144" y="4006850"/>
              <a:ext cx="44157" cy="196810"/>
            </a:xfrm>
            <a:custGeom>
              <a:avLst/>
              <a:gdLst/>
              <a:ahLst/>
              <a:cxnLst/>
              <a:rect l="0" t="0" r="0" b="0"/>
              <a:pathLst>
                <a:path w="44157" h="196810">
                  <a:moveTo>
                    <a:pt x="44156" y="0"/>
                  </a:moveTo>
                  <a:lnTo>
                    <a:pt x="44156" y="0"/>
                  </a:lnTo>
                  <a:lnTo>
                    <a:pt x="44156" y="33710"/>
                  </a:lnTo>
                  <a:lnTo>
                    <a:pt x="42275" y="73392"/>
                  </a:lnTo>
                  <a:lnTo>
                    <a:pt x="32911" y="109958"/>
                  </a:lnTo>
                  <a:lnTo>
                    <a:pt x="27732" y="123440"/>
                  </a:lnTo>
                  <a:lnTo>
                    <a:pt x="20268" y="153926"/>
                  </a:lnTo>
                  <a:lnTo>
                    <a:pt x="12287" y="169452"/>
                  </a:lnTo>
                  <a:lnTo>
                    <a:pt x="10210" y="172235"/>
                  </a:lnTo>
                  <a:lnTo>
                    <a:pt x="7902" y="179089"/>
                  </a:lnTo>
                  <a:lnTo>
                    <a:pt x="6171" y="186134"/>
                  </a:lnTo>
                  <a:lnTo>
                    <a:pt x="0" y="196391"/>
                  </a:lnTo>
                  <a:lnTo>
                    <a:pt x="4834" y="196759"/>
                  </a:lnTo>
                  <a:lnTo>
                    <a:pt x="8571" y="196809"/>
                  </a:lnTo>
                  <a:lnTo>
                    <a:pt x="12584" y="194951"/>
                  </a:lnTo>
                  <a:lnTo>
                    <a:pt x="18757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SMARTInkShape-1544"/>
            <p:cNvSpPr/>
            <p:nvPr>
              <p:custDataLst>
                <p:tags r:id="rId24"/>
              </p:custDataLst>
            </p:nvPr>
          </p:nvSpPr>
          <p:spPr>
            <a:xfrm>
              <a:off x="9080501" y="3752850"/>
              <a:ext cx="171451" cy="94989"/>
            </a:xfrm>
            <a:custGeom>
              <a:avLst/>
              <a:gdLst/>
              <a:ahLst/>
              <a:cxnLst/>
              <a:rect l="0" t="0" r="0" b="0"/>
              <a:pathLst>
                <a:path w="171451" h="94989">
                  <a:moveTo>
                    <a:pt x="0" y="88900"/>
                  </a:moveTo>
                  <a:lnTo>
                    <a:pt x="0" y="88900"/>
                  </a:lnTo>
                  <a:lnTo>
                    <a:pt x="33709" y="92271"/>
                  </a:lnTo>
                  <a:lnTo>
                    <a:pt x="73094" y="94988"/>
                  </a:lnTo>
                  <a:lnTo>
                    <a:pt x="86456" y="94493"/>
                  </a:lnTo>
                  <a:lnTo>
                    <a:pt x="102469" y="89290"/>
                  </a:lnTo>
                  <a:lnTo>
                    <a:pt x="104296" y="89160"/>
                  </a:lnTo>
                  <a:lnTo>
                    <a:pt x="105513" y="88367"/>
                  </a:lnTo>
                  <a:lnTo>
                    <a:pt x="106324" y="87134"/>
                  </a:lnTo>
                  <a:lnTo>
                    <a:pt x="106866" y="85606"/>
                  </a:lnTo>
                  <a:lnTo>
                    <a:pt x="106522" y="83882"/>
                  </a:lnTo>
                  <a:lnTo>
                    <a:pt x="92831" y="61995"/>
                  </a:lnTo>
                  <a:lnTo>
                    <a:pt x="72457" y="48999"/>
                  </a:lnTo>
                  <a:lnTo>
                    <a:pt x="65269" y="40253"/>
                  </a:lnTo>
                  <a:lnTo>
                    <a:pt x="29814" y="19542"/>
                  </a:lnTo>
                  <a:lnTo>
                    <a:pt x="8297" y="2501"/>
                  </a:lnTo>
                  <a:lnTo>
                    <a:pt x="1231" y="329"/>
                  </a:lnTo>
                  <a:lnTo>
                    <a:pt x="1526" y="219"/>
                  </a:lnTo>
                  <a:lnTo>
                    <a:pt x="3901" y="64"/>
                  </a:lnTo>
                  <a:lnTo>
                    <a:pt x="2204" y="29"/>
                  </a:lnTo>
                  <a:lnTo>
                    <a:pt x="2175" y="19"/>
                  </a:lnTo>
                  <a:lnTo>
                    <a:pt x="38511" y="705"/>
                  </a:lnTo>
                  <a:lnTo>
                    <a:pt x="76657" y="5958"/>
                  </a:lnTo>
                  <a:lnTo>
                    <a:pt x="109313" y="4434"/>
                  </a:lnTo>
                  <a:lnTo>
                    <a:pt x="144286" y="389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3" name="SMARTInkShape-1545"/>
          <p:cNvSpPr/>
          <p:nvPr>
            <p:custDataLst>
              <p:tags r:id="rId2"/>
            </p:custDataLst>
          </p:nvPr>
        </p:nvSpPr>
        <p:spPr>
          <a:xfrm>
            <a:off x="2673350" y="565150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4" name="SMARTInkShape-1546"/>
          <p:cNvSpPr/>
          <p:nvPr>
            <p:custDataLst>
              <p:tags r:id="rId3"/>
            </p:custDataLst>
          </p:nvPr>
        </p:nvSpPr>
        <p:spPr>
          <a:xfrm>
            <a:off x="2591177" y="3422258"/>
            <a:ext cx="164689" cy="144946"/>
          </a:xfrm>
          <a:custGeom>
            <a:avLst/>
            <a:gdLst/>
            <a:ahLst/>
            <a:cxnLst/>
            <a:rect l="0" t="0" r="0" b="0"/>
            <a:pathLst>
              <a:path w="164689" h="144946">
                <a:moveTo>
                  <a:pt x="94873" y="6742"/>
                </a:moveTo>
                <a:lnTo>
                  <a:pt x="94873" y="6742"/>
                </a:lnTo>
                <a:lnTo>
                  <a:pt x="61163" y="0"/>
                </a:lnTo>
                <a:lnTo>
                  <a:pt x="42732" y="453"/>
                </a:lnTo>
                <a:lnTo>
                  <a:pt x="32188" y="5358"/>
                </a:lnTo>
                <a:lnTo>
                  <a:pt x="17221" y="20680"/>
                </a:lnTo>
                <a:lnTo>
                  <a:pt x="3915" y="48487"/>
                </a:lnTo>
                <a:lnTo>
                  <a:pt x="471" y="65893"/>
                </a:lnTo>
                <a:lnTo>
                  <a:pt x="0" y="74424"/>
                </a:lnTo>
                <a:lnTo>
                  <a:pt x="1672" y="81038"/>
                </a:lnTo>
                <a:lnTo>
                  <a:pt x="20825" y="115631"/>
                </a:lnTo>
                <a:lnTo>
                  <a:pt x="54118" y="132923"/>
                </a:lnTo>
                <a:lnTo>
                  <a:pt x="91134" y="143771"/>
                </a:lnTo>
                <a:lnTo>
                  <a:pt x="107955" y="144945"/>
                </a:lnTo>
                <a:lnTo>
                  <a:pt x="143488" y="136952"/>
                </a:lnTo>
                <a:lnTo>
                  <a:pt x="155407" y="129307"/>
                </a:lnTo>
                <a:lnTo>
                  <a:pt x="160112" y="125186"/>
                </a:lnTo>
                <a:lnTo>
                  <a:pt x="162674" y="121002"/>
                </a:lnTo>
                <a:lnTo>
                  <a:pt x="164318" y="112567"/>
                </a:lnTo>
                <a:lnTo>
                  <a:pt x="164688" y="96504"/>
                </a:lnTo>
                <a:lnTo>
                  <a:pt x="162826" y="90615"/>
                </a:lnTo>
                <a:lnTo>
                  <a:pt x="153890" y="75224"/>
                </a:lnTo>
                <a:lnTo>
                  <a:pt x="147716" y="70307"/>
                </a:lnTo>
                <a:lnTo>
                  <a:pt x="124505" y="42788"/>
                </a:lnTo>
                <a:lnTo>
                  <a:pt x="120273" y="40401"/>
                </a:lnTo>
                <a:lnTo>
                  <a:pt x="92508" y="32805"/>
                </a:lnTo>
                <a:lnTo>
                  <a:pt x="79983" y="33044"/>
                </a:lnTo>
                <a:lnTo>
                  <a:pt x="68040" y="37270"/>
                </a:lnTo>
                <a:lnTo>
                  <a:pt x="29670" y="55449"/>
                </a:lnTo>
                <a:lnTo>
                  <a:pt x="12323" y="6389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5" name="SMARTInkShape-1547"/>
          <p:cNvSpPr/>
          <p:nvPr>
            <p:custDataLst>
              <p:tags r:id="rId4"/>
            </p:custDataLst>
          </p:nvPr>
        </p:nvSpPr>
        <p:spPr>
          <a:xfrm>
            <a:off x="2654300" y="34988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8" name="SMARTInkShape-Group870"/>
          <p:cNvGrpSpPr/>
          <p:nvPr/>
        </p:nvGrpSpPr>
        <p:grpSpPr>
          <a:xfrm>
            <a:off x="2844800" y="5791200"/>
            <a:ext cx="190146" cy="340188"/>
            <a:chOff x="2844800" y="5791200"/>
            <a:chExt cx="190146" cy="340188"/>
          </a:xfrm>
        </p:grpSpPr>
        <p:sp>
          <p:nvSpPr>
            <p:cNvPr id="476" name="SMARTInkShape-1548"/>
            <p:cNvSpPr/>
            <p:nvPr>
              <p:custDataLst>
                <p:tags r:id="rId11"/>
              </p:custDataLst>
            </p:nvPr>
          </p:nvSpPr>
          <p:spPr>
            <a:xfrm>
              <a:off x="2844800" y="5791200"/>
              <a:ext cx="177801" cy="244938"/>
            </a:xfrm>
            <a:custGeom>
              <a:avLst/>
              <a:gdLst/>
              <a:ahLst/>
              <a:cxnLst/>
              <a:rect l="0" t="0" r="0" b="0"/>
              <a:pathLst>
                <a:path w="177801" h="244938">
                  <a:moveTo>
                    <a:pt x="114300" y="0"/>
                  </a:moveTo>
                  <a:lnTo>
                    <a:pt x="114300" y="0"/>
                  </a:lnTo>
                  <a:lnTo>
                    <a:pt x="114300" y="33710"/>
                  </a:lnTo>
                  <a:lnTo>
                    <a:pt x="115006" y="63391"/>
                  </a:lnTo>
                  <a:lnTo>
                    <a:pt x="120389" y="99396"/>
                  </a:lnTo>
                  <a:lnTo>
                    <a:pt x="120644" y="137581"/>
                  </a:lnTo>
                  <a:lnTo>
                    <a:pt x="121356" y="167216"/>
                  </a:lnTo>
                  <a:lnTo>
                    <a:pt x="126738" y="197712"/>
                  </a:lnTo>
                  <a:lnTo>
                    <a:pt x="127000" y="237041"/>
                  </a:lnTo>
                  <a:lnTo>
                    <a:pt x="127000" y="244937"/>
                  </a:lnTo>
                  <a:lnTo>
                    <a:pt x="127000" y="241918"/>
                  </a:lnTo>
                  <a:lnTo>
                    <a:pt x="122636" y="236353"/>
                  </a:lnTo>
                  <a:lnTo>
                    <a:pt x="120533" y="230505"/>
                  </a:lnTo>
                  <a:lnTo>
                    <a:pt x="116461" y="224304"/>
                  </a:lnTo>
                  <a:lnTo>
                    <a:pt x="114940" y="217998"/>
                  </a:lnTo>
                  <a:lnTo>
                    <a:pt x="114585" y="213775"/>
                  </a:lnTo>
                  <a:lnTo>
                    <a:pt x="112545" y="209547"/>
                  </a:lnTo>
                  <a:lnTo>
                    <a:pt x="111013" y="207432"/>
                  </a:lnTo>
                  <a:lnTo>
                    <a:pt x="108030" y="172868"/>
                  </a:lnTo>
                  <a:lnTo>
                    <a:pt x="119894" y="144625"/>
                  </a:lnTo>
                  <a:lnTo>
                    <a:pt x="130428" y="125401"/>
                  </a:lnTo>
                  <a:lnTo>
                    <a:pt x="138163" y="105934"/>
                  </a:lnTo>
                  <a:lnTo>
                    <a:pt x="150552" y="89030"/>
                  </a:lnTo>
                  <a:lnTo>
                    <a:pt x="158795" y="66210"/>
                  </a:lnTo>
                  <a:lnTo>
                    <a:pt x="163646" y="57267"/>
                  </a:lnTo>
                  <a:lnTo>
                    <a:pt x="164131" y="55111"/>
                  </a:lnTo>
                  <a:lnTo>
                    <a:pt x="171511" y="40927"/>
                  </a:lnTo>
                  <a:lnTo>
                    <a:pt x="172902" y="39985"/>
                  </a:lnTo>
                  <a:lnTo>
                    <a:pt x="174534" y="39357"/>
                  </a:lnTo>
                  <a:lnTo>
                    <a:pt x="175623" y="38233"/>
                  </a:lnTo>
                  <a:lnTo>
                    <a:pt x="176833" y="35101"/>
                  </a:lnTo>
                  <a:lnTo>
                    <a:pt x="177800" y="19057"/>
                  </a:lnTo>
                  <a:lnTo>
                    <a:pt x="177800" y="19050"/>
                  </a:lnTo>
                  <a:lnTo>
                    <a:pt x="177800" y="24517"/>
                  </a:lnTo>
                  <a:lnTo>
                    <a:pt x="177094" y="24811"/>
                  </a:lnTo>
                  <a:lnTo>
                    <a:pt x="174429" y="25138"/>
                  </a:lnTo>
                  <a:lnTo>
                    <a:pt x="170893" y="27165"/>
                  </a:lnTo>
                  <a:lnTo>
                    <a:pt x="166969" y="29712"/>
                  </a:lnTo>
                  <a:lnTo>
                    <a:pt x="129004" y="41187"/>
                  </a:lnTo>
                  <a:lnTo>
                    <a:pt x="91014" y="53204"/>
                  </a:lnTo>
                  <a:lnTo>
                    <a:pt x="52296" y="65886"/>
                  </a:lnTo>
                  <a:lnTo>
                    <a:pt x="33550" y="71209"/>
                  </a:lnTo>
                  <a:lnTo>
                    <a:pt x="28316" y="73982"/>
                  </a:lnTo>
                  <a:lnTo>
                    <a:pt x="21404" y="76249"/>
                  </a:lnTo>
                  <a:lnTo>
                    <a:pt x="7614" y="87730"/>
                  </a:lnTo>
                  <a:lnTo>
                    <a:pt x="5030" y="88380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SMARTInkShape-1549"/>
            <p:cNvSpPr/>
            <p:nvPr>
              <p:custDataLst>
                <p:tags r:id="rId12"/>
              </p:custDataLst>
            </p:nvPr>
          </p:nvSpPr>
          <p:spPr>
            <a:xfrm>
              <a:off x="2987233" y="5994400"/>
              <a:ext cx="47713" cy="136988"/>
            </a:xfrm>
            <a:custGeom>
              <a:avLst/>
              <a:gdLst/>
              <a:ahLst/>
              <a:cxnLst/>
              <a:rect l="0" t="0" r="0" b="0"/>
              <a:pathLst>
                <a:path w="47713" h="136988">
                  <a:moveTo>
                    <a:pt x="35367" y="0"/>
                  </a:moveTo>
                  <a:lnTo>
                    <a:pt x="35367" y="0"/>
                  </a:lnTo>
                  <a:lnTo>
                    <a:pt x="31996" y="33710"/>
                  </a:lnTo>
                  <a:lnTo>
                    <a:pt x="33271" y="61416"/>
                  </a:lnTo>
                  <a:lnTo>
                    <a:pt x="46269" y="98540"/>
                  </a:lnTo>
                  <a:lnTo>
                    <a:pt x="47712" y="106091"/>
                  </a:lnTo>
                  <a:lnTo>
                    <a:pt x="46028" y="109005"/>
                  </a:lnTo>
                  <a:lnTo>
                    <a:pt x="43633" y="112652"/>
                  </a:lnTo>
                  <a:lnTo>
                    <a:pt x="41579" y="118673"/>
                  </a:lnTo>
                  <a:lnTo>
                    <a:pt x="30183" y="132102"/>
                  </a:lnTo>
                  <a:lnTo>
                    <a:pt x="27654" y="132795"/>
                  </a:lnTo>
                  <a:lnTo>
                    <a:pt x="23652" y="133241"/>
                  </a:lnTo>
                  <a:lnTo>
                    <a:pt x="19588" y="136689"/>
                  </a:lnTo>
                  <a:lnTo>
                    <a:pt x="17792" y="136987"/>
                  </a:lnTo>
                  <a:lnTo>
                    <a:pt x="15890" y="136480"/>
                  </a:lnTo>
                  <a:lnTo>
                    <a:pt x="10070" y="133405"/>
                  </a:lnTo>
                  <a:lnTo>
                    <a:pt x="9998" y="129995"/>
                  </a:lnTo>
                  <a:lnTo>
                    <a:pt x="8099" y="126449"/>
                  </a:lnTo>
                  <a:lnTo>
                    <a:pt x="6605" y="124516"/>
                  </a:lnTo>
                  <a:lnTo>
                    <a:pt x="6315" y="122522"/>
                  </a:lnTo>
                  <a:lnTo>
                    <a:pt x="7873" y="118425"/>
                  </a:lnTo>
                  <a:lnTo>
                    <a:pt x="7155" y="112371"/>
                  </a:lnTo>
                  <a:lnTo>
                    <a:pt x="4083" y="97949"/>
                  </a:lnTo>
                  <a:lnTo>
                    <a:pt x="3824" y="93392"/>
                  </a:lnTo>
                  <a:lnTo>
                    <a:pt x="1827" y="89015"/>
                  </a:lnTo>
                  <a:lnTo>
                    <a:pt x="308" y="86860"/>
                  </a:lnTo>
                  <a:lnTo>
                    <a:pt x="0" y="84718"/>
                  </a:lnTo>
                  <a:lnTo>
                    <a:pt x="2231" y="79038"/>
                  </a:lnTo>
                  <a:lnTo>
                    <a:pt x="3617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9" name="SMARTInkShape-1550"/>
          <p:cNvSpPr/>
          <p:nvPr>
            <p:custDataLst>
              <p:tags r:id="rId5"/>
            </p:custDataLst>
          </p:nvPr>
        </p:nvSpPr>
        <p:spPr>
          <a:xfrm>
            <a:off x="2889250" y="33083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SMARTInkShape-1551"/>
          <p:cNvSpPr/>
          <p:nvPr>
            <p:custDataLst>
              <p:tags r:id="rId6"/>
            </p:custDataLst>
          </p:nvPr>
        </p:nvSpPr>
        <p:spPr>
          <a:xfrm>
            <a:off x="2864549" y="3262570"/>
            <a:ext cx="112710" cy="147374"/>
          </a:xfrm>
          <a:custGeom>
            <a:avLst/>
            <a:gdLst/>
            <a:ahLst/>
            <a:cxnLst/>
            <a:rect l="0" t="0" r="0" b="0"/>
            <a:pathLst>
              <a:path w="112710" h="147374">
                <a:moveTo>
                  <a:pt x="81851" y="45780"/>
                </a:moveTo>
                <a:lnTo>
                  <a:pt x="81851" y="45780"/>
                </a:lnTo>
                <a:lnTo>
                  <a:pt x="55667" y="10868"/>
                </a:lnTo>
                <a:lnTo>
                  <a:pt x="49047" y="2042"/>
                </a:lnTo>
                <a:lnTo>
                  <a:pt x="46576" y="393"/>
                </a:lnTo>
                <a:lnTo>
                  <a:pt x="44223" y="0"/>
                </a:lnTo>
                <a:lnTo>
                  <a:pt x="38749" y="1067"/>
                </a:lnTo>
                <a:lnTo>
                  <a:pt x="21618" y="17116"/>
                </a:lnTo>
                <a:lnTo>
                  <a:pt x="19803" y="20811"/>
                </a:lnTo>
                <a:lnTo>
                  <a:pt x="19319" y="22784"/>
                </a:lnTo>
                <a:lnTo>
                  <a:pt x="6559" y="43982"/>
                </a:lnTo>
                <a:lnTo>
                  <a:pt x="5675" y="60660"/>
                </a:lnTo>
                <a:lnTo>
                  <a:pt x="5654" y="75399"/>
                </a:lnTo>
                <a:lnTo>
                  <a:pt x="3771" y="78464"/>
                </a:lnTo>
                <a:lnTo>
                  <a:pt x="2281" y="80270"/>
                </a:lnTo>
                <a:lnTo>
                  <a:pt x="1993" y="82179"/>
                </a:lnTo>
                <a:lnTo>
                  <a:pt x="3555" y="86181"/>
                </a:lnTo>
                <a:lnTo>
                  <a:pt x="3548" y="88236"/>
                </a:lnTo>
                <a:lnTo>
                  <a:pt x="0" y="98713"/>
                </a:lnTo>
                <a:lnTo>
                  <a:pt x="472" y="100824"/>
                </a:lnTo>
                <a:lnTo>
                  <a:pt x="4419" y="109282"/>
                </a:lnTo>
                <a:lnTo>
                  <a:pt x="6194" y="119864"/>
                </a:lnTo>
                <a:lnTo>
                  <a:pt x="8950" y="124097"/>
                </a:lnTo>
                <a:lnTo>
                  <a:pt x="12526" y="126449"/>
                </a:lnTo>
                <a:lnTo>
                  <a:pt x="14468" y="127076"/>
                </a:lnTo>
                <a:lnTo>
                  <a:pt x="15762" y="128199"/>
                </a:lnTo>
                <a:lnTo>
                  <a:pt x="21381" y="137059"/>
                </a:lnTo>
                <a:lnTo>
                  <a:pt x="25107" y="139265"/>
                </a:lnTo>
                <a:lnTo>
                  <a:pt x="29115" y="140951"/>
                </a:lnTo>
                <a:lnTo>
                  <a:pt x="35338" y="145162"/>
                </a:lnTo>
                <a:lnTo>
                  <a:pt x="41650" y="146723"/>
                </a:lnTo>
                <a:lnTo>
                  <a:pt x="70385" y="147373"/>
                </a:lnTo>
                <a:lnTo>
                  <a:pt x="75108" y="145495"/>
                </a:lnTo>
                <a:lnTo>
                  <a:pt x="80519" y="141912"/>
                </a:lnTo>
                <a:lnTo>
                  <a:pt x="86657" y="140499"/>
                </a:lnTo>
                <a:lnTo>
                  <a:pt x="103286" y="125921"/>
                </a:lnTo>
                <a:lnTo>
                  <a:pt x="105489" y="121850"/>
                </a:lnTo>
                <a:lnTo>
                  <a:pt x="107019" y="115038"/>
                </a:lnTo>
                <a:lnTo>
                  <a:pt x="107148" y="109252"/>
                </a:lnTo>
                <a:lnTo>
                  <a:pt x="109087" y="103859"/>
                </a:lnTo>
                <a:lnTo>
                  <a:pt x="111595" y="99109"/>
                </a:lnTo>
                <a:lnTo>
                  <a:pt x="112709" y="94647"/>
                </a:lnTo>
                <a:lnTo>
                  <a:pt x="112301" y="92469"/>
                </a:lnTo>
                <a:lnTo>
                  <a:pt x="108458" y="83904"/>
                </a:lnTo>
                <a:lnTo>
                  <a:pt x="106704" y="76958"/>
                </a:lnTo>
                <a:lnTo>
                  <a:pt x="88851" y="43552"/>
                </a:lnTo>
                <a:lnTo>
                  <a:pt x="87223" y="42178"/>
                </a:lnTo>
                <a:lnTo>
                  <a:pt x="81561" y="38363"/>
                </a:lnTo>
                <a:lnTo>
                  <a:pt x="64921" y="27922"/>
                </a:lnTo>
                <a:lnTo>
                  <a:pt x="51147" y="21861"/>
                </a:lnTo>
                <a:lnTo>
                  <a:pt x="46332" y="20333"/>
                </a:lnTo>
                <a:lnTo>
                  <a:pt x="38717" y="14999"/>
                </a:lnTo>
                <a:lnTo>
                  <a:pt x="5651" y="1403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4" name="SMARTInkShape-Group873"/>
          <p:cNvGrpSpPr/>
          <p:nvPr/>
        </p:nvGrpSpPr>
        <p:grpSpPr>
          <a:xfrm>
            <a:off x="3130550" y="5842318"/>
            <a:ext cx="323851" cy="403301"/>
            <a:chOff x="3130550" y="5842318"/>
            <a:chExt cx="323851" cy="403301"/>
          </a:xfrm>
        </p:grpSpPr>
        <p:sp>
          <p:nvSpPr>
            <p:cNvPr id="481" name="SMARTInkShape-1552"/>
            <p:cNvSpPr/>
            <p:nvPr>
              <p:custDataLst>
                <p:tags r:id="rId8"/>
              </p:custDataLst>
            </p:nvPr>
          </p:nvSpPr>
          <p:spPr>
            <a:xfrm>
              <a:off x="3225812" y="5861054"/>
              <a:ext cx="215856" cy="63497"/>
            </a:xfrm>
            <a:custGeom>
              <a:avLst/>
              <a:gdLst/>
              <a:ahLst/>
              <a:cxnLst/>
              <a:rect l="0" t="0" r="0" b="0"/>
              <a:pathLst>
                <a:path w="215856" h="63497">
                  <a:moveTo>
                    <a:pt x="38088" y="63496"/>
                  </a:moveTo>
                  <a:lnTo>
                    <a:pt x="38088" y="63496"/>
                  </a:lnTo>
                  <a:lnTo>
                    <a:pt x="11904" y="27878"/>
                  </a:lnTo>
                  <a:lnTo>
                    <a:pt x="2342" y="8927"/>
                  </a:lnTo>
                  <a:lnTo>
                    <a:pt x="0" y="42"/>
                  </a:lnTo>
                  <a:lnTo>
                    <a:pt x="8828" y="0"/>
                  </a:lnTo>
                  <a:lnTo>
                    <a:pt x="46434" y="9456"/>
                  </a:lnTo>
                  <a:lnTo>
                    <a:pt x="71425" y="17295"/>
                  </a:lnTo>
                  <a:lnTo>
                    <a:pt x="87477" y="20409"/>
                  </a:lnTo>
                  <a:lnTo>
                    <a:pt x="121810" y="33943"/>
                  </a:lnTo>
                  <a:lnTo>
                    <a:pt x="159550" y="39816"/>
                  </a:lnTo>
                  <a:lnTo>
                    <a:pt x="168271" y="42388"/>
                  </a:lnTo>
                  <a:lnTo>
                    <a:pt x="193329" y="44971"/>
                  </a:lnTo>
                  <a:lnTo>
                    <a:pt x="198336" y="47736"/>
                  </a:lnTo>
                  <a:lnTo>
                    <a:pt x="200659" y="48051"/>
                  </a:lnTo>
                  <a:lnTo>
                    <a:pt x="207299" y="46533"/>
                  </a:lnTo>
                  <a:lnTo>
                    <a:pt x="215855" y="50778"/>
                  </a:lnTo>
                  <a:lnTo>
                    <a:pt x="212507" y="50791"/>
                  </a:lnTo>
                  <a:lnTo>
                    <a:pt x="211517" y="51498"/>
                  </a:lnTo>
                  <a:lnTo>
                    <a:pt x="209654" y="56754"/>
                  </a:lnTo>
                  <a:lnTo>
                    <a:pt x="209538" y="571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2" name="SMARTInkShape-1553"/>
            <p:cNvSpPr/>
            <p:nvPr>
              <p:custDataLst>
                <p:tags r:id="rId9"/>
              </p:custDataLst>
            </p:nvPr>
          </p:nvSpPr>
          <p:spPr>
            <a:xfrm>
              <a:off x="3130550" y="5842318"/>
              <a:ext cx="225840" cy="332681"/>
            </a:xfrm>
            <a:custGeom>
              <a:avLst/>
              <a:gdLst/>
              <a:ahLst/>
              <a:cxnLst/>
              <a:rect l="0" t="0" r="0" b="0"/>
              <a:pathLst>
                <a:path w="225840" h="332681">
                  <a:moveTo>
                    <a:pt x="0" y="44132"/>
                  </a:moveTo>
                  <a:lnTo>
                    <a:pt x="0" y="44132"/>
                  </a:lnTo>
                  <a:lnTo>
                    <a:pt x="35617" y="21607"/>
                  </a:lnTo>
                  <a:lnTo>
                    <a:pt x="54569" y="9317"/>
                  </a:lnTo>
                  <a:lnTo>
                    <a:pt x="93685" y="757"/>
                  </a:lnTo>
                  <a:lnTo>
                    <a:pt x="105997" y="0"/>
                  </a:lnTo>
                  <a:lnTo>
                    <a:pt x="112491" y="1705"/>
                  </a:lnTo>
                  <a:lnTo>
                    <a:pt x="117730" y="4109"/>
                  </a:lnTo>
                  <a:lnTo>
                    <a:pt x="125640" y="5779"/>
                  </a:lnTo>
                  <a:lnTo>
                    <a:pt x="129968" y="9328"/>
                  </a:lnTo>
                  <a:lnTo>
                    <a:pt x="131847" y="12906"/>
                  </a:lnTo>
                  <a:lnTo>
                    <a:pt x="132348" y="14848"/>
                  </a:lnTo>
                  <a:lnTo>
                    <a:pt x="133388" y="16143"/>
                  </a:lnTo>
                  <a:lnTo>
                    <a:pt x="136424" y="17581"/>
                  </a:lnTo>
                  <a:lnTo>
                    <a:pt x="137516" y="18670"/>
                  </a:lnTo>
                  <a:lnTo>
                    <a:pt x="138729" y="21762"/>
                  </a:lnTo>
                  <a:lnTo>
                    <a:pt x="139412" y="27469"/>
                  </a:lnTo>
                  <a:lnTo>
                    <a:pt x="137691" y="31553"/>
                  </a:lnTo>
                  <a:lnTo>
                    <a:pt x="135279" y="35719"/>
                  </a:lnTo>
                  <a:lnTo>
                    <a:pt x="134207" y="39923"/>
                  </a:lnTo>
                  <a:lnTo>
                    <a:pt x="133216" y="41326"/>
                  </a:lnTo>
                  <a:lnTo>
                    <a:pt x="131850" y="42261"/>
                  </a:lnTo>
                  <a:lnTo>
                    <a:pt x="130233" y="42885"/>
                  </a:lnTo>
                  <a:lnTo>
                    <a:pt x="129156" y="44006"/>
                  </a:lnTo>
                  <a:lnTo>
                    <a:pt x="125545" y="50875"/>
                  </a:lnTo>
                  <a:lnTo>
                    <a:pt x="116930" y="61118"/>
                  </a:lnTo>
                  <a:lnTo>
                    <a:pt x="112938" y="69543"/>
                  </a:lnTo>
                  <a:lnTo>
                    <a:pt x="86758" y="97071"/>
                  </a:lnTo>
                  <a:lnTo>
                    <a:pt x="82539" y="99410"/>
                  </a:lnTo>
                  <a:lnTo>
                    <a:pt x="78312" y="101156"/>
                  </a:lnTo>
                  <a:lnTo>
                    <a:pt x="63500" y="112217"/>
                  </a:lnTo>
                  <a:lnTo>
                    <a:pt x="59267" y="113903"/>
                  </a:lnTo>
                  <a:lnTo>
                    <a:pt x="28751" y="142384"/>
                  </a:lnTo>
                  <a:lnTo>
                    <a:pt x="26889" y="146125"/>
                  </a:lnTo>
                  <a:lnTo>
                    <a:pt x="26393" y="148111"/>
                  </a:lnTo>
                  <a:lnTo>
                    <a:pt x="20505" y="158467"/>
                  </a:lnTo>
                  <a:lnTo>
                    <a:pt x="19075" y="173511"/>
                  </a:lnTo>
                  <a:lnTo>
                    <a:pt x="20943" y="177599"/>
                  </a:lnTo>
                  <a:lnTo>
                    <a:pt x="33977" y="192306"/>
                  </a:lnTo>
                  <a:lnTo>
                    <a:pt x="38149" y="194653"/>
                  </a:lnTo>
                  <a:lnTo>
                    <a:pt x="42355" y="196403"/>
                  </a:lnTo>
                  <a:lnTo>
                    <a:pt x="46577" y="199531"/>
                  </a:lnTo>
                  <a:lnTo>
                    <a:pt x="52686" y="201393"/>
                  </a:lnTo>
                  <a:lnTo>
                    <a:pt x="59399" y="202926"/>
                  </a:lnTo>
                  <a:lnTo>
                    <a:pt x="69458" y="207777"/>
                  </a:lnTo>
                  <a:lnTo>
                    <a:pt x="71705" y="208263"/>
                  </a:lnTo>
                  <a:lnTo>
                    <a:pt x="100082" y="221586"/>
                  </a:lnTo>
                  <a:lnTo>
                    <a:pt x="107649" y="221923"/>
                  </a:lnTo>
                  <a:lnTo>
                    <a:pt x="111232" y="225300"/>
                  </a:lnTo>
                  <a:lnTo>
                    <a:pt x="112255" y="225588"/>
                  </a:lnTo>
                  <a:lnTo>
                    <a:pt x="112937" y="225075"/>
                  </a:lnTo>
                  <a:lnTo>
                    <a:pt x="113391" y="224028"/>
                  </a:lnTo>
                  <a:lnTo>
                    <a:pt x="114400" y="223329"/>
                  </a:lnTo>
                  <a:lnTo>
                    <a:pt x="120365" y="221987"/>
                  </a:lnTo>
                  <a:lnTo>
                    <a:pt x="131623" y="203111"/>
                  </a:lnTo>
                  <a:lnTo>
                    <a:pt x="133249" y="196916"/>
                  </a:lnTo>
                  <a:lnTo>
                    <a:pt x="148415" y="179623"/>
                  </a:lnTo>
                  <a:lnTo>
                    <a:pt x="153101" y="171766"/>
                  </a:lnTo>
                  <a:lnTo>
                    <a:pt x="167043" y="153462"/>
                  </a:lnTo>
                  <a:lnTo>
                    <a:pt x="183702" y="139778"/>
                  </a:lnTo>
                  <a:lnTo>
                    <a:pt x="205772" y="106925"/>
                  </a:lnTo>
                  <a:lnTo>
                    <a:pt x="210686" y="95629"/>
                  </a:lnTo>
                  <a:lnTo>
                    <a:pt x="219577" y="83735"/>
                  </a:lnTo>
                  <a:lnTo>
                    <a:pt x="222721" y="66600"/>
                  </a:lnTo>
                  <a:lnTo>
                    <a:pt x="223975" y="65461"/>
                  </a:lnTo>
                  <a:lnTo>
                    <a:pt x="225517" y="64701"/>
                  </a:lnTo>
                  <a:lnTo>
                    <a:pt x="225839" y="63490"/>
                  </a:lnTo>
                  <a:lnTo>
                    <a:pt x="225348" y="61976"/>
                  </a:lnTo>
                  <a:lnTo>
                    <a:pt x="223627" y="58413"/>
                  </a:lnTo>
                  <a:lnTo>
                    <a:pt x="222286" y="47057"/>
                  </a:lnTo>
                  <a:lnTo>
                    <a:pt x="221545" y="66091"/>
                  </a:lnTo>
                  <a:lnTo>
                    <a:pt x="218879" y="71061"/>
                  </a:lnTo>
                  <a:lnTo>
                    <a:pt x="218592" y="74079"/>
                  </a:lnTo>
                  <a:lnTo>
                    <a:pt x="221629" y="93135"/>
                  </a:lnTo>
                  <a:lnTo>
                    <a:pt x="216268" y="131721"/>
                  </a:lnTo>
                  <a:lnTo>
                    <a:pt x="214128" y="147225"/>
                  </a:lnTo>
                  <a:lnTo>
                    <a:pt x="208070" y="183963"/>
                  </a:lnTo>
                  <a:lnTo>
                    <a:pt x="203841" y="219964"/>
                  </a:lnTo>
                  <a:lnTo>
                    <a:pt x="203256" y="256201"/>
                  </a:lnTo>
                  <a:lnTo>
                    <a:pt x="201330" y="282585"/>
                  </a:lnTo>
                  <a:lnTo>
                    <a:pt x="199547" y="292633"/>
                  </a:lnTo>
                  <a:lnTo>
                    <a:pt x="201099" y="305519"/>
                  </a:lnTo>
                  <a:lnTo>
                    <a:pt x="199128" y="314118"/>
                  </a:lnTo>
                  <a:lnTo>
                    <a:pt x="203000" y="331962"/>
                  </a:lnTo>
                  <a:lnTo>
                    <a:pt x="202361" y="332680"/>
                  </a:lnTo>
                  <a:lnTo>
                    <a:pt x="201230" y="332453"/>
                  </a:lnTo>
                  <a:lnTo>
                    <a:pt x="199770" y="331596"/>
                  </a:lnTo>
                  <a:lnTo>
                    <a:pt x="199502" y="330318"/>
                  </a:lnTo>
                  <a:lnTo>
                    <a:pt x="202574" y="321195"/>
                  </a:lnTo>
                  <a:lnTo>
                    <a:pt x="202077" y="319152"/>
                  </a:lnTo>
                  <a:lnTo>
                    <a:pt x="198712" y="312200"/>
                  </a:lnTo>
                  <a:lnTo>
                    <a:pt x="196850" y="29813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3" name="SMARTInkShape-1554"/>
            <p:cNvSpPr/>
            <p:nvPr>
              <p:custDataLst>
                <p:tags r:id="rId10"/>
              </p:custDataLst>
            </p:nvPr>
          </p:nvSpPr>
          <p:spPr>
            <a:xfrm>
              <a:off x="3304899" y="6102461"/>
              <a:ext cx="149502" cy="143158"/>
            </a:xfrm>
            <a:custGeom>
              <a:avLst/>
              <a:gdLst/>
              <a:ahLst/>
              <a:cxnLst/>
              <a:rect l="0" t="0" r="0" b="0"/>
              <a:pathLst>
                <a:path w="149502" h="143158">
                  <a:moveTo>
                    <a:pt x="149501" y="37989"/>
                  </a:moveTo>
                  <a:lnTo>
                    <a:pt x="149501" y="37989"/>
                  </a:lnTo>
                  <a:lnTo>
                    <a:pt x="119162" y="21135"/>
                  </a:lnTo>
                  <a:lnTo>
                    <a:pt x="80532" y="1794"/>
                  </a:lnTo>
                  <a:lnTo>
                    <a:pt x="68258" y="0"/>
                  </a:lnTo>
                  <a:lnTo>
                    <a:pt x="67821" y="668"/>
                  </a:lnTo>
                  <a:lnTo>
                    <a:pt x="67027" y="7068"/>
                  </a:lnTo>
                  <a:lnTo>
                    <a:pt x="66954" y="25135"/>
                  </a:lnTo>
                  <a:lnTo>
                    <a:pt x="68834" y="30630"/>
                  </a:lnTo>
                  <a:lnTo>
                    <a:pt x="70323" y="33083"/>
                  </a:lnTo>
                  <a:lnTo>
                    <a:pt x="73039" y="57331"/>
                  </a:lnTo>
                  <a:lnTo>
                    <a:pt x="73956" y="72331"/>
                  </a:lnTo>
                  <a:lnTo>
                    <a:pt x="78761" y="93086"/>
                  </a:lnTo>
                  <a:lnTo>
                    <a:pt x="76017" y="105741"/>
                  </a:lnTo>
                  <a:lnTo>
                    <a:pt x="70735" y="115057"/>
                  </a:lnTo>
                  <a:lnTo>
                    <a:pt x="48608" y="131750"/>
                  </a:lnTo>
                  <a:lnTo>
                    <a:pt x="37292" y="137266"/>
                  </a:lnTo>
                  <a:lnTo>
                    <a:pt x="27147" y="139130"/>
                  </a:lnTo>
                  <a:lnTo>
                    <a:pt x="25599" y="139989"/>
                  </a:lnTo>
                  <a:lnTo>
                    <a:pt x="24566" y="141267"/>
                  </a:lnTo>
                  <a:lnTo>
                    <a:pt x="23878" y="142824"/>
                  </a:lnTo>
                  <a:lnTo>
                    <a:pt x="22008" y="143157"/>
                  </a:lnTo>
                  <a:lnTo>
                    <a:pt x="6989" y="139770"/>
                  </a:lnTo>
                  <a:lnTo>
                    <a:pt x="5809" y="139004"/>
                  </a:lnTo>
                  <a:lnTo>
                    <a:pt x="5023" y="137788"/>
                  </a:lnTo>
                  <a:lnTo>
                    <a:pt x="3444" y="134555"/>
                  </a:lnTo>
                  <a:lnTo>
                    <a:pt x="391" y="130767"/>
                  </a:lnTo>
                  <a:lnTo>
                    <a:pt x="0" y="128768"/>
                  </a:lnTo>
                  <a:lnTo>
                    <a:pt x="445" y="126732"/>
                  </a:lnTo>
                  <a:lnTo>
                    <a:pt x="2115" y="122586"/>
                  </a:lnTo>
                  <a:lnTo>
                    <a:pt x="3451" y="1014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85" name="SMARTInkShape-1555"/>
          <p:cNvSpPr/>
          <p:nvPr>
            <p:custDataLst>
              <p:tags r:id="rId7"/>
            </p:custDataLst>
          </p:nvPr>
        </p:nvSpPr>
        <p:spPr>
          <a:xfrm>
            <a:off x="3079750" y="3092450"/>
            <a:ext cx="107926" cy="126707"/>
          </a:xfrm>
          <a:custGeom>
            <a:avLst/>
            <a:gdLst/>
            <a:ahLst/>
            <a:cxnLst/>
            <a:rect l="0" t="0" r="0" b="0"/>
            <a:pathLst>
              <a:path w="107926" h="126707">
                <a:moveTo>
                  <a:pt x="88900" y="0"/>
                </a:moveTo>
                <a:lnTo>
                  <a:pt x="88900" y="0"/>
                </a:lnTo>
                <a:lnTo>
                  <a:pt x="56862" y="37063"/>
                </a:lnTo>
                <a:lnTo>
                  <a:pt x="48128" y="48612"/>
                </a:lnTo>
                <a:lnTo>
                  <a:pt x="43658" y="56502"/>
                </a:lnTo>
                <a:lnTo>
                  <a:pt x="31454" y="73492"/>
                </a:lnTo>
                <a:lnTo>
                  <a:pt x="30142" y="77217"/>
                </a:lnTo>
                <a:lnTo>
                  <a:pt x="29972" y="80406"/>
                </a:lnTo>
                <a:lnTo>
                  <a:pt x="32386" y="99400"/>
                </a:lnTo>
                <a:lnTo>
                  <a:pt x="36762" y="107934"/>
                </a:lnTo>
                <a:lnTo>
                  <a:pt x="37208" y="110056"/>
                </a:lnTo>
                <a:lnTo>
                  <a:pt x="41207" y="116413"/>
                </a:lnTo>
                <a:lnTo>
                  <a:pt x="46772" y="118767"/>
                </a:lnTo>
                <a:lnTo>
                  <a:pt x="50231" y="119394"/>
                </a:lnTo>
                <a:lnTo>
                  <a:pt x="52537" y="120519"/>
                </a:lnTo>
                <a:lnTo>
                  <a:pt x="54075" y="121974"/>
                </a:lnTo>
                <a:lnTo>
                  <a:pt x="55100" y="123649"/>
                </a:lnTo>
                <a:lnTo>
                  <a:pt x="56489" y="124766"/>
                </a:lnTo>
                <a:lnTo>
                  <a:pt x="59914" y="126007"/>
                </a:lnTo>
                <a:lnTo>
                  <a:pt x="65809" y="126706"/>
                </a:lnTo>
                <a:lnTo>
                  <a:pt x="69935" y="124988"/>
                </a:lnTo>
                <a:lnTo>
                  <a:pt x="72024" y="123542"/>
                </a:lnTo>
                <a:lnTo>
                  <a:pt x="84103" y="120516"/>
                </a:lnTo>
                <a:lnTo>
                  <a:pt x="85702" y="119149"/>
                </a:lnTo>
                <a:lnTo>
                  <a:pt x="86769" y="117533"/>
                </a:lnTo>
                <a:lnTo>
                  <a:pt x="88184" y="116455"/>
                </a:lnTo>
                <a:lnTo>
                  <a:pt x="95527" y="112845"/>
                </a:lnTo>
                <a:lnTo>
                  <a:pt x="97551" y="111213"/>
                </a:lnTo>
                <a:lnTo>
                  <a:pt x="99801" y="107518"/>
                </a:lnTo>
                <a:lnTo>
                  <a:pt x="101506" y="103525"/>
                </a:lnTo>
                <a:lnTo>
                  <a:pt x="105727" y="97310"/>
                </a:lnTo>
                <a:lnTo>
                  <a:pt x="107292" y="91000"/>
                </a:lnTo>
                <a:lnTo>
                  <a:pt x="107925" y="70712"/>
                </a:lnTo>
                <a:lnTo>
                  <a:pt x="106058" y="64824"/>
                </a:lnTo>
                <a:lnTo>
                  <a:pt x="103581" y="59855"/>
                </a:lnTo>
                <a:lnTo>
                  <a:pt x="101482" y="53091"/>
                </a:lnTo>
                <a:lnTo>
                  <a:pt x="86696" y="35990"/>
                </a:lnTo>
                <a:lnTo>
                  <a:pt x="80630" y="33635"/>
                </a:lnTo>
                <a:lnTo>
                  <a:pt x="73935" y="31882"/>
                </a:lnTo>
                <a:lnTo>
                  <a:pt x="63889" y="26889"/>
                </a:lnTo>
                <a:lnTo>
                  <a:pt x="30518" y="25408"/>
                </a:lnTo>
                <a:lnTo>
                  <a:pt x="20175" y="28774"/>
                </a:lnTo>
                <a:lnTo>
                  <a:pt x="17683" y="30471"/>
                </a:lnTo>
                <a:lnTo>
                  <a:pt x="13471" y="35526"/>
                </a:lnTo>
                <a:lnTo>
                  <a:pt x="0" y="44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amostragem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9"/>
          <p:cNvSpPr/>
          <p:nvPr/>
        </p:nvSpPr>
        <p:spPr>
          <a:xfrm>
            <a:off x="1278376" y="2165563"/>
            <a:ext cx="7179627" cy="4082837"/>
          </a:xfrm>
          <a:prstGeom prst="rect">
            <a:avLst/>
          </a:prstGeom>
          <a:blipFill>
            <a:blip r:embed="rId20" cstate="print"/>
            <a:srcRect/>
            <a:stretch>
              <a:fillRect l="-80286" t="-7008" r="-5504" b="-46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173730" y="5962650"/>
            <a:ext cx="750570" cy="259080"/>
          </a:xfrm>
          <a:prstGeom prst="rect">
            <a:avLst/>
          </a:prstGeom>
          <a:solidFill>
            <a:srgbClr val="DC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80383" y="2224093"/>
                <a:ext cx="1521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383" y="2224093"/>
                <a:ext cx="1521442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24205" y="2868161"/>
                <a:ext cx="2633798" cy="855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pt-BR" sz="2800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05" y="2868161"/>
                <a:ext cx="2633798" cy="85504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SMARTInkShape-1951"/>
          <p:cNvSpPr/>
          <p:nvPr>
            <p:custDataLst>
              <p:tags r:id="rId1"/>
            </p:custDataLst>
          </p:nvPr>
        </p:nvSpPr>
        <p:spPr>
          <a:xfrm>
            <a:off x="6419850" y="2622550"/>
            <a:ext cx="342901" cy="29055"/>
          </a:xfrm>
          <a:custGeom>
            <a:avLst/>
            <a:gdLst/>
            <a:ahLst/>
            <a:cxnLst/>
            <a:rect l="0" t="0" r="0" b="0"/>
            <a:pathLst>
              <a:path w="342901" h="29055">
                <a:moveTo>
                  <a:pt x="0" y="0"/>
                </a:moveTo>
                <a:lnTo>
                  <a:pt x="0" y="0"/>
                </a:lnTo>
                <a:lnTo>
                  <a:pt x="36323" y="12387"/>
                </a:lnTo>
                <a:lnTo>
                  <a:pt x="69756" y="16169"/>
                </a:lnTo>
                <a:lnTo>
                  <a:pt x="103469" y="18671"/>
                </a:lnTo>
                <a:lnTo>
                  <a:pt x="135836" y="22346"/>
                </a:lnTo>
                <a:lnTo>
                  <a:pt x="171379" y="24043"/>
                </a:lnTo>
                <a:lnTo>
                  <a:pt x="210930" y="24797"/>
                </a:lnTo>
                <a:lnTo>
                  <a:pt x="245832" y="25281"/>
                </a:lnTo>
                <a:lnTo>
                  <a:pt x="274090" y="26090"/>
                </a:lnTo>
                <a:lnTo>
                  <a:pt x="286843" y="29054"/>
                </a:lnTo>
                <a:lnTo>
                  <a:pt x="325879" y="25416"/>
                </a:lnTo>
                <a:lnTo>
                  <a:pt x="342900" y="254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3" name="SMARTInkShape-1952"/>
          <p:cNvSpPr/>
          <p:nvPr>
            <p:custDataLst>
              <p:tags r:id="rId2"/>
            </p:custDataLst>
          </p:nvPr>
        </p:nvSpPr>
        <p:spPr>
          <a:xfrm>
            <a:off x="7194550" y="2616200"/>
            <a:ext cx="685411" cy="57096"/>
          </a:xfrm>
          <a:custGeom>
            <a:avLst/>
            <a:gdLst/>
            <a:ahLst/>
            <a:cxnLst/>
            <a:rect l="0" t="0" r="0" b="0"/>
            <a:pathLst>
              <a:path w="685411" h="57096">
                <a:moveTo>
                  <a:pt x="0" y="0"/>
                </a:moveTo>
                <a:lnTo>
                  <a:pt x="0" y="0"/>
                </a:lnTo>
                <a:lnTo>
                  <a:pt x="37081" y="6742"/>
                </a:lnTo>
                <a:lnTo>
                  <a:pt x="70255" y="10935"/>
                </a:lnTo>
                <a:lnTo>
                  <a:pt x="101309" y="13797"/>
                </a:lnTo>
                <a:lnTo>
                  <a:pt x="136042" y="16715"/>
                </a:lnTo>
                <a:lnTo>
                  <a:pt x="172875" y="18358"/>
                </a:lnTo>
                <a:lnTo>
                  <a:pt x="209972" y="19550"/>
                </a:lnTo>
                <a:lnTo>
                  <a:pt x="247068" y="23353"/>
                </a:lnTo>
                <a:lnTo>
                  <a:pt x="281422" y="24793"/>
                </a:lnTo>
                <a:lnTo>
                  <a:pt x="318098" y="25926"/>
                </a:lnTo>
                <a:lnTo>
                  <a:pt x="355071" y="30416"/>
                </a:lnTo>
                <a:lnTo>
                  <a:pt x="389389" y="35510"/>
                </a:lnTo>
                <a:lnTo>
                  <a:pt x="425348" y="38038"/>
                </a:lnTo>
                <a:lnTo>
                  <a:pt x="458659" y="42237"/>
                </a:lnTo>
                <a:lnTo>
                  <a:pt x="490872" y="44500"/>
                </a:lnTo>
                <a:lnTo>
                  <a:pt x="522053" y="49325"/>
                </a:lnTo>
                <a:lnTo>
                  <a:pt x="558231" y="55396"/>
                </a:lnTo>
                <a:lnTo>
                  <a:pt x="595991" y="56919"/>
                </a:lnTo>
                <a:lnTo>
                  <a:pt x="632804" y="56424"/>
                </a:lnTo>
                <a:lnTo>
                  <a:pt x="635653" y="55255"/>
                </a:lnTo>
                <a:lnTo>
                  <a:pt x="637553" y="53770"/>
                </a:lnTo>
                <a:lnTo>
                  <a:pt x="647189" y="54002"/>
                </a:lnTo>
                <a:lnTo>
                  <a:pt x="681338" y="57095"/>
                </a:lnTo>
                <a:lnTo>
                  <a:pt x="682826" y="56408"/>
                </a:lnTo>
                <a:lnTo>
                  <a:pt x="683816" y="55244"/>
                </a:lnTo>
                <a:lnTo>
                  <a:pt x="685410" y="51678"/>
                </a:lnTo>
                <a:lnTo>
                  <a:pt x="682066" y="47315"/>
                </a:lnTo>
                <a:lnTo>
                  <a:pt x="683669" y="48781"/>
                </a:lnTo>
                <a:lnTo>
                  <a:pt x="683675" y="48748"/>
                </a:lnTo>
                <a:lnTo>
                  <a:pt x="679602" y="45332"/>
                </a:lnTo>
                <a:lnTo>
                  <a:pt x="666751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SMARTInkShape-1953"/>
          <p:cNvSpPr/>
          <p:nvPr>
            <p:custDataLst>
              <p:tags r:id="rId3"/>
            </p:custDataLst>
          </p:nvPr>
        </p:nvSpPr>
        <p:spPr>
          <a:xfrm>
            <a:off x="2546350" y="32829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SMARTInkShape-1954"/>
          <p:cNvSpPr/>
          <p:nvPr>
            <p:custDataLst>
              <p:tags r:id="rId4"/>
            </p:custDataLst>
          </p:nvPr>
        </p:nvSpPr>
        <p:spPr>
          <a:xfrm>
            <a:off x="2364948" y="3143250"/>
            <a:ext cx="219480" cy="222251"/>
          </a:xfrm>
          <a:custGeom>
            <a:avLst/>
            <a:gdLst/>
            <a:ahLst/>
            <a:cxnLst/>
            <a:rect l="0" t="0" r="0" b="0"/>
            <a:pathLst>
              <a:path w="219480" h="222251">
                <a:moveTo>
                  <a:pt x="200452" y="107950"/>
                </a:moveTo>
                <a:lnTo>
                  <a:pt x="200452" y="107950"/>
                </a:lnTo>
                <a:lnTo>
                  <a:pt x="200452" y="77611"/>
                </a:lnTo>
                <a:lnTo>
                  <a:pt x="200452" y="47687"/>
                </a:lnTo>
                <a:lnTo>
                  <a:pt x="198571" y="44007"/>
                </a:lnTo>
                <a:lnTo>
                  <a:pt x="196088" y="40020"/>
                </a:lnTo>
                <a:lnTo>
                  <a:pt x="194364" y="32978"/>
                </a:lnTo>
                <a:lnTo>
                  <a:pt x="184649" y="22322"/>
                </a:lnTo>
                <a:lnTo>
                  <a:pt x="180964" y="20504"/>
                </a:lnTo>
                <a:lnTo>
                  <a:pt x="176220" y="19337"/>
                </a:lnTo>
                <a:lnTo>
                  <a:pt x="170213" y="14743"/>
                </a:lnTo>
                <a:lnTo>
                  <a:pt x="163527" y="12969"/>
                </a:lnTo>
                <a:lnTo>
                  <a:pt x="157514" y="8389"/>
                </a:lnTo>
                <a:lnTo>
                  <a:pt x="151590" y="6954"/>
                </a:lnTo>
                <a:lnTo>
                  <a:pt x="147456" y="6619"/>
                </a:lnTo>
                <a:lnTo>
                  <a:pt x="143267" y="4588"/>
                </a:lnTo>
                <a:lnTo>
                  <a:pt x="139053" y="2039"/>
                </a:lnTo>
                <a:lnTo>
                  <a:pt x="131854" y="268"/>
                </a:lnTo>
                <a:lnTo>
                  <a:pt x="92470" y="0"/>
                </a:lnTo>
                <a:lnTo>
                  <a:pt x="84029" y="0"/>
                </a:lnTo>
                <a:lnTo>
                  <a:pt x="82620" y="706"/>
                </a:lnTo>
                <a:lnTo>
                  <a:pt x="81681" y="1881"/>
                </a:lnTo>
                <a:lnTo>
                  <a:pt x="79931" y="5069"/>
                </a:lnTo>
                <a:lnTo>
                  <a:pt x="76802" y="8839"/>
                </a:lnTo>
                <a:lnTo>
                  <a:pt x="57056" y="22600"/>
                </a:lnTo>
                <a:lnTo>
                  <a:pt x="48158" y="26728"/>
                </a:lnTo>
                <a:lnTo>
                  <a:pt x="20274" y="53180"/>
                </a:lnTo>
                <a:lnTo>
                  <a:pt x="18067" y="57267"/>
                </a:lnTo>
                <a:lnTo>
                  <a:pt x="10938" y="74070"/>
                </a:lnTo>
                <a:lnTo>
                  <a:pt x="6873" y="78940"/>
                </a:lnTo>
                <a:lnTo>
                  <a:pt x="5056" y="84709"/>
                </a:lnTo>
                <a:lnTo>
                  <a:pt x="3088" y="98931"/>
                </a:lnTo>
                <a:lnTo>
                  <a:pt x="316" y="103471"/>
                </a:lnTo>
                <a:lnTo>
                  <a:pt x="0" y="105670"/>
                </a:lnTo>
                <a:lnTo>
                  <a:pt x="1531" y="109994"/>
                </a:lnTo>
                <a:lnTo>
                  <a:pt x="2988" y="113024"/>
                </a:lnTo>
                <a:lnTo>
                  <a:pt x="4272" y="129420"/>
                </a:lnTo>
                <a:lnTo>
                  <a:pt x="9064" y="141578"/>
                </a:lnTo>
                <a:lnTo>
                  <a:pt x="9689" y="148096"/>
                </a:lnTo>
                <a:lnTo>
                  <a:pt x="10483" y="149531"/>
                </a:lnTo>
                <a:lnTo>
                  <a:pt x="11717" y="150487"/>
                </a:lnTo>
                <a:lnTo>
                  <a:pt x="13245" y="151124"/>
                </a:lnTo>
                <a:lnTo>
                  <a:pt x="14264" y="152256"/>
                </a:lnTo>
                <a:lnTo>
                  <a:pt x="17781" y="159140"/>
                </a:lnTo>
                <a:lnTo>
                  <a:pt x="20487" y="163156"/>
                </a:lnTo>
                <a:lnTo>
                  <a:pt x="22716" y="169385"/>
                </a:lnTo>
                <a:lnTo>
                  <a:pt x="31406" y="179924"/>
                </a:lnTo>
                <a:lnTo>
                  <a:pt x="35480" y="182272"/>
                </a:lnTo>
                <a:lnTo>
                  <a:pt x="37554" y="182898"/>
                </a:lnTo>
                <a:lnTo>
                  <a:pt x="38937" y="184726"/>
                </a:lnTo>
                <a:lnTo>
                  <a:pt x="41588" y="192631"/>
                </a:lnTo>
                <a:lnTo>
                  <a:pt x="43037" y="194037"/>
                </a:lnTo>
                <a:lnTo>
                  <a:pt x="54519" y="201629"/>
                </a:lnTo>
                <a:lnTo>
                  <a:pt x="56597" y="202153"/>
                </a:lnTo>
                <a:lnTo>
                  <a:pt x="57982" y="203207"/>
                </a:lnTo>
                <a:lnTo>
                  <a:pt x="60637" y="207357"/>
                </a:lnTo>
                <a:lnTo>
                  <a:pt x="63758" y="208575"/>
                </a:lnTo>
                <a:lnTo>
                  <a:pt x="64873" y="209606"/>
                </a:lnTo>
                <a:lnTo>
                  <a:pt x="66111" y="212632"/>
                </a:lnTo>
                <a:lnTo>
                  <a:pt x="67147" y="213721"/>
                </a:lnTo>
                <a:lnTo>
                  <a:pt x="79929" y="220799"/>
                </a:lnTo>
                <a:lnTo>
                  <a:pt x="104484" y="222233"/>
                </a:lnTo>
                <a:lnTo>
                  <a:pt x="132723" y="222250"/>
                </a:lnTo>
                <a:lnTo>
                  <a:pt x="136955" y="220369"/>
                </a:lnTo>
                <a:lnTo>
                  <a:pt x="141187" y="217886"/>
                </a:lnTo>
                <a:lnTo>
                  <a:pt x="147536" y="215783"/>
                </a:lnTo>
                <a:lnTo>
                  <a:pt x="154748" y="210510"/>
                </a:lnTo>
                <a:lnTo>
                  <a:pt x="159001" y="209834"/>
                </a:lnTo>
                <a:lnTo>
                  <a:pt x="164730" y="209634"/>
                </a:lnTo>
                <a:lnTo>
                  <a:pt x="166054" y="208900"/>
                </a:lnTo>
                <a:lnTo>
                  <a:pt x="166937" y="207706"/>
                </a:lnTo>
                <a:lnTo>
                  <a:pt x="167526" y="206204"/>
                </a:lnTo>
                <a:lnTo>
                  <a:pt x="168623" y="205203"/>
                </a:lnTo>
                <a:lnTo>
                  <a:pt x="175454" y="201714"/>
                </a:lnTo>
                <a:lnTo>
                  <a:pt x="204689" y="173562"/>
                </a:lnTo>
                <a:lnTo>
                  <a:pt x="205863" y="170507"/>
                </a:lnTo>
                <a:lnTo>
                  <a:pt x="206176" y="168705"/>
                </a:lnTo>
                <a:lnTo>
                  <a:pt x="211745" y="158667"/>
                </a:lnTo>
                <a:lnTo>
                  <a:pt x="213853" y="135415"/>
                </a:lnTo>
                <a:lnTo>
                  <a:pt x="218177" y="126990"/>
                </a:lnTo>
                <a:lnTo>
                  <a:pt x="219479" y="105833"/>
                </a:lnTo>
                <a:lnTo>
                  <a:pt x="217610" y="101600"/>
                </a:lnTo>
                <a:lnTo>
                  <a:pt x="215133" y="97367"/>
                </a:lnTo>
                <a:lnTo>
                  <a:pt x="213543" y="88900"/>
                </a:lnTo>
                <a:lnTo>
                  <a:pt x="213413" y="86783"/>
                </a:lnTo>
                <a:lnTo>
                  <a:pt x="212621" y="85372"/>
                </a:lnTo>
                <a:lnTo>
                  <a:pt x="211386" y="84431"/>
                </a:lnTo>
                <a:lnTo>
                  <a:pt x="209858" y="83805"/>
                </a:lnTo>
                <a:lnTo>
                  <a:pt x="208840" y="82680"/>
                </a:lnTo>
                <a:lnTo>
                  <a:pt x="207708" y="79551"/>
                </a:lnTo>
                <a:lnTo>
                  <a:pt x="206150" y="65565"/>
                </a:lnTo>
                <a:lnTo>
                  <a:pt x="199905" y="57140"/>
                </a:lnTo>
                <a:lnTo>
                  <a:pt x="189964" y="45978"/>
                </a:lnTo>
                <a:lnTo>
                  <a:pt x="187702" y="40042"/>
                </a:lnTo>
                <a:lnTo>
                  <a:pt x="172028" y="22399"/>
                </a:lnTo>
                <a:lnTo>
                  <a:pt x="168299" y="20538"/>
                </a:lnTo>
                <a:lnTo>
                  <a:pt x="166316" y="20042"/>
                </a:lnTo>
                <a:lnTo>
                  <a:pt x="155967" y="14155"/>
                </a:lnTo>
                <a:lnTo>
                  <a:pt x="119908" y="7258"/>
                </a:lnTo>
                <a:lnTo>
                  <a:pt x="92502" y="6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SMARTInkShape-Group1040"/>
          <p:cNvGrpSpPr/>
          <p:nvPr/>
        </p:nvGrpSpPr>
        <p:grpSpPr>
          <a:xfrm>
            <a:off x="5810250" y="3384550"/>
            <a:ext cx="376506" cy="114296"/>
            <a:chOff x="5810250" y="3384550"/>
            <a:chExt cx="376506" cy="114296"/>
          </a:xfrm>
        </p:grpSpPr>
        <p:sp>
          <p:nvSpPr>
            <p:cNvPr id="206" name="SMARTInkShape-1955"/>
            <p:cNvSpPr/>
            <p:nvPr>
              <p:custDataLst>
                <p:tags r:id="rId16"/>
              </p:custDataLst>
            </p:nvPr>
          </p:nvSpPr>
          <p:spPr>
            <a:xfrm>
              <a:off x="5981700" y="338455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SMARTInkShape-1956"/>
            <p:cNvSpPr/>
            <p:nvPr>
              <p:custDataLst>
                <p:tags r:id="rId17"/>
              </p:custDataLst>
            </p:nvPr>
          </p:nvSpPr>
          <p:spPr>
            <a:xfrm>
              <a:off x="5810250" y="3473450"/>
              <a:ext cx="376506" cy="25396"/>
            </a:xfrm>
            <a:custGeom>
              <a:avLst/>
              <a:gdLst/>
              <a:ahLst/>
              <a:cxnLst/>
              <a:rect l="0" t="0" r="0" b="0"/>
              <a:pathLst>
                <a:path w="376506" h="25396">
                  <a:moveTo>
                    <a:pt x="0" y="0"/>
                  </a:moveTo>
                  <a:lnTo>
                    <a:pt x="0" y="0"/>
                  </a:lnTo>
                  <a:lnTo>
                    <a:pt x="37081" y="10113"/>
                  </a:lnTo>
                  <a:lnTo>
                    <a:pt x="70253" y="16402"/>
                  </a:lnTo>
                  <a:lnTo>
                    <a:pt x="105904" y="20583"/>
                  </a:lnTo>
                  <a:lnTo>
                    <a:pt x="141286" y="24766"/>
                  </a:lnTo>
                  <a:lnTo>
                    <a:pt x="177033" y="25317"/>
                  </a:lnTo>
                  <a:lnTo>
                    <a:pt x="213490" y="25395"/>
                  </a:lnTo>
                  <a:lnTo>
                    <a:pt x="249961" y="24694"/>
                  </a:lnTo>
                  <a:lnTo>
                    <a:pt x="282366" y="19312"/>
                  </a:lnTo>
                  <a:lnTo>
                    <a:pt x="319601" y="22724"/>
                  </a:lnTo>
                  <a:lnTo>
                    <a:pt x="359123" y="19057"/>
                  </a:lnTo>
                  <a:lnTo>
                    <a:pt x="373492" y="19050"/>
                  </a:lnTo>
                  <a:lnTo>
                    <a:pt x="373880" y="18345"/>
                  </a:lnTo>
                  <a:lnTo>
                    <a:pt x="374620" y="12962"/>
                  </a:lnTo>
                  <a:lnTo>
                    <a:pt x="371271" y="12777"/>
                  </a:lnTo>
                  <a:lnTo>
                    <a:pt x="370985" y="13457"/>
                  </a:lnTo>
                  <a:lnTo>
                    <a:pt x="374029" y="18174"/>
                  </a:lnTo>
                  <a:lnTo>
                    <a:pt x="374236" y="17761"/>
                  </a:lnTo>
                  <a:lnTo>
                    <a:pt x="374528" y="15218"/>
                  </a:lnTo>
                  <a:lnTo>
                    <a:pt x="374595" y="16877"/>
                  </a:lnTo>
                  <a:lnTo>
                    <a:pt x="374614" y="16896"/>
                  </a:lnTo>
                  <a:lnTo>
                    <a:pt x="374639" y="14963"/>
                  </a:lnTo>
                  <a:lnTo>
                    <a:pt x="374648" y="16820"/>
                  </a:lnTo>
                  <a:lnTo>
                    <a:pt x="374649" y="15002"/>
                  </a:lnTo>
                  <a:lnTo>
                    <a:pt x="373944" y="14234"/>
                  </a:lnTo>
                  <a:lnTo>
                    <a:pt x="371279" y="13382"/>
                  </a:lnTo>
                  <a:lnTo>
                    <a:pt x="370286" y="13860"/>
                  </a:lnTo>
                  <a:lnTo>
                    <a:pt x="369624" y="14885"/>
                  </a:lnTo>
                  <a:lnTo>
                    <a:pt x="369183" y="16273"/>
                  </a:lnTo>
                  <a:lnTo>
                    <a:pt x="368889" y="16494"/>
                  </a:lnTo>
                  <a:lnTo>
                    <a:pt x="368562" y="14856"/>
                  </a:lnTo>
                  <a:lnTo>
                    <a:pt x="369886" y="14138"/>
                  </a:lnTo>
                  <a:lnTo>
                    <a:pt x="376374" y="13126"/>
                  </a:lnTo>
                  <a:lnTo>
                    <a:pt x="376505" y="12984"/>
                  </a:lnTo>
                  <a:lnTo>
                    <a:pt x="37465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9" name="SMARTInkShape-1957"/>
          <p:cNvSpPr/>
          <p:nvPr>
            <p:custDataLst>
              <p:tags r:id="rId5"/>
            </p:custDataLst>
          </p:nvPr>
        </p:nvSpPr>
        <p:spPr>
          <a:xfrm>
            <a:off x="7778750" y="3473450"/>
            <a:ext cx="564791" cy="57151"/>
          </a:xfrm>
          <a:custGeom>
            <a:avLst/>
            <a:gdLst/>
            <a:ahLst/>
            <a:cxnLst/>
            <a:rect l="0" t="0" r="0" b="0"/>
            <a:pathLst>
              <a:path w="564791" h="57151">
                <a:moveTo>
                  <a:pt x="0" y="57150"/>
                </a:moveTo>
                <a:lnTo>
                  <a:pt x="0" y="57150"/>
                </a:lnTo>
                <a:lnTo>
                  <a:pt x="30338" y="57150"/>
                </a:lnTo>
                <a:lnTo>
                  <a:pt x="69316" y="57150"/>
                </a:lnTo>
                <a:lnTo>
                  <a:pt x="102877" y="55269"/>
                </a:lnTo>
                <a:lnTo>
                  <a:pt x="141693" y="51193"/>
                </a:lnTo>
                <a:lnTo>
                  <a:pt x="173961" y="47507"/>
                </a:lnTo>
                <a:lnTo>
                  <a:pt x="206805" y="40691"/>
                </a:lnTo>
                <a:lnTo>
                  <a:pt x="238172" y="36730"/>
                </a:lnTo>
                <a:lnTo>
                  <a:pt x="274550" y="32734"/>
                </a:lnTo>
                <a:lnTo>
                  <a:pt x="309617" y="31944"/>
                </a:lnTo>
                <a:lnTo>
                  <a:pt x="347902" y="31788"/>
                </a:lnTo>
                <a:lnTo>
                  <a:pt x="386221" y="31758"/>
                </a:lnTo>
                <a:lnTo>
                  <a:pt x="424466" y="31751"/>
                </a:lnTo>
                <a:lnTo>
                  <a:pt x="457776" y="31750"/>
                </a:lnTo>
                <a:lnTo>
                  <a:pt x="485718" y="33631"/>
                </a:lnTo>
                <a:lnTo>
                  <a:pt x="509691" y="37512"/>
                </a:lnTo>
                <a:lnTo>
                  <a:pt x="533256" y="38098"/>
                </a:lnTo>
                <a:lnTo>
                  <a:pt x="553148" y="32143"/>
                </a:lnTo>
                <a:lnTo>
                  <a:pt x="555032" y="32012"/>
                </a:lnTo>
                <a:lnTo>
                  <a:pt x="559010" y="29985"/>
                </a:lnTo>
                <a:lnTo>
                  <a:pt x="561056" y="28457"/>
                </a:lnTo>
                <a:lnTo>
                  <a:pt x="563331" y="24878"/>
                </a:lnTo>
                <a:lnTo>
                  <a:pt x="564790" y="16830"/>
                </a:lnTo>
                <a:lnTo>
                  <a:pt x="561228" y="10772"/>
                </a:lnTo>
                <a:lnTo>
                  <a:pt x="5524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3" name="SMARTInkShape-Group1042"/>
          <p:cNvGrpSpPr/>
          <p:nvPr/>
        </p:nvGrpSpPr>
        <p:grpSpPr>
          <a:xfrm>
            <a:off x="1911350" y="1860550"/>
            <a:ext cx="2349439" cy="438151"/>
            <a:chOff x="1911350" y="1860550"/>
            <a:chExt cx="2349439" cy="438151"/>
          </a:xfrm>
        </p:grpSpPr>
        <p:sp>
          <p:nvSpPr>
            <p:cNvPr id="210" name="SMARTInkShape-1958"/>
            <p:cNvSpPr/>
            <p:nvPr>
              <p:custDataLst>
                <p:tags r:id="rId13"/>
              </p:custDataLst>
            </p:nvPr>
          </p:nvSpPr>
          <p:spPr>
            <a:xfrm>
              <a:off x="1911350" y="2038350"/>
              <a:ext cx="2349439" cy="44451"/>
            </a:xfrm>
            <a:custGeom>
              <a:avLst/>
              <a:gdLst/>
              <a:ahLst/>
              <a:cxnLst/>
              <a:rect l="0" t="0" r="0" b="0"/>
              <a:pathLst>
                <a:path w="2349439" h="44451">
                  <a:moveTo>
                    <a:pt x="0" y="0"/>
                  </a:moveTo>
                  <a:lnTo>
                    <a:pt x="0" y="0"/>
                  </a:lnTo>
                  <a:lnTo>
                    <a:pt x="33710" y="16855"/>
                  </a:lnTo>
                  <a:lnTo>
                    <a:pt x="72119" y="28808"/>
                  </a:lnTo>
                  <a:lnTo>
                    <a:pt x="108242" y="31492"/>
                  </a:lnTo>
                  <a:lnTo>
                    <a:pt x="143109" y="31716"/>
                  </a:lnTo>
                  <a:lnTo>
                    <a:pt x="182439" y="31746"/>
                  </a:lnTo>
                  <a:lnTo>
                    <a:pt x="215863" y="31749"/>
                  </a:lnTo>
                  <a:lnTo>
                    <a:pt x="246928" y="32455"/>
                  </a:lnTo>
                  <a:lnTo>
                    <a:pt x="280989" y="35408"/>
                  </a:lnTo>
                  <a:lnTo>
                    <a:pt x="313816" y="33147"/>
                  </a:lnTo>
                  <a:lnTo>
                    <a:pt x="349334" y="32164"/>
                  </a:lnTo>
                  <a:lnTo>
                    <a:pt x="383220" y="32578"/>
                  </a:lnTo>
                  <a:lnTo>
                    <a:pt x="419758" y="36150"/>
                  </a:lnTo>
                  <a:lnTo>
                    <a:pt x="457395" y="37523"/>
                  </a:lnTo>
                  <a:lnTo>
                    <a:pt x="495358" y="37929"/>
                  </a:lnTo>
                  <a:lnTo>
                    <a:pt x="533417" y="38050"/>
                  </a:lnTo>
                  <a:lnTo>
                    <a:pt x="572211" y="38085"/>
                  </a:lnTo>
                  <a:lnTo>
                    <a:pt x="600273" y="38093"/>
                  </a:lnTo>
                  <a:lnTo>
                    <a:pt x="627327" y="36216"/>
                  </a:lnTo>
                  <a:lnTo>
                    <a:pt x="654168" y="33735"/>
                  </a:lnTo>
                  <a:lnTo>
                    <a:pt x="682560" y="32632"/>
                  </a:lnTo>
                  <a:lnTo>
                    <a:pt x="709760" y="32142"/>
                  </a:lnTo>
                  <a:lnTo>
                    <a:pt x="736665" y="31924"/>
                  </a:lnTo>
                  <a:lnTo>
                    <a:pt x="765086" y="31827"/>
                  </a:lnTo>
                  <a:lnTo>
                    <a:pt x="794181" y="31784"/>
                  </a:lnTo>
                  <a:lnTo>
                    <a:pt x="822870" y="31060"/>
                  </a:lnTo>
                  <a:lnTo>
                    <a:pt x="849731" y="28386"/>
                  </a:lnTo>
                  <a:lnTo>
                    <a:pt x="877662" y="26727"/>
                  </a:lnTo>
                  <a:lnTo>
                    <a:pt x="905833" y="25990"/>
                  </a:lnTo>
                  <a:lnTo>
                    <a:pt x="932465" y="25662"/>
                  </a:lnTo>
                  <a:lnTo>
                    <a:pt x="960294" y="25517"/>
                  </a:lnTo>
                  <a:lnTo>
                    <a:pt x="988420" y="25452"/>
                  </a:lnTo>
                  <a:lnTo>
                    <a:pt x="1028054" y="25415"/>
                  </a:lnTo>
                  <a:lnTo>
                    <a:pt x="1066608" y="25405"/>
                  </a:lnTo>
                  <a:lnTo>
                    <a:pt x="1105549" y="25401"/>
                  </a:lnTo>
                  <a:lnTo>
                    <a:pt x="1133646" y="25401"/>
                  </a:lnTo>
                  <a:lnTo>
                    <a:pt x="1170489" y="25400"/>
                  </a:lnTo>
                  <a:lnTo>
                    <a:pt x="1207119" y="22029"/>
                  </a:lnTo>
                  <a:lnTo>
                    <a:pt x="1244783" y="19933"/>
                  </a:lnTo>
                  <a:lnTo>
                    <a:pt x="1282754" y="19312"/>
                  </a:lnTo>
                  <a:lnTo>
                    <a:pt x="1320816" y="19128"/>
                  </a:lnTo>
                  <a:lnTo>
                    <a:pt x="1355534" y="19073"/>
                  </a:lnTo>
                  <a:lnTo>
                    <a:pt x="1391534" y="19057"/>
                  </a:lnTo>
                  <a:lnTo>
                    <a:pt x="1425641" y="19052"/>
                  </a:lnTo>
                  <a:lnTo>
                    <a:pt x="1464407" y="19051"/>
                  </a:lnTo>
                  <a:lnTo>
                    <a:pt x="1499131" y="19756"/>
                  </a:lnTo>
                  <a:lnTo>
                    <a:pt x="1535995" y="22421"/>
                  </a:lnTo>
                  <a:lnTo>
                    <a:pt x="1565079" y="24076"/>
                  </a:lnTo>
                  <a:lnTo>
                    <a:pt x="1600004" y="25139"/>
                  </a:lnTo>
                  <a:lnTo>
                    <a:pt x="1638283" y="30844"/>
                  </a:lnTo>
                  <a:lnTo>
                    <a:pt x="1674021" y="31697"/>
                  </a:lnTo>
                  <a:lnTo>
                    <a:pt x="1699065" y="32451"/>
                  </a:lnTo>
                  <a:lnTo>
                    <a:pt x="1719281" y="37838"/>
                  </a:lnTo>
                  <a:lnTo>
                    <a:pt x="1725611" y="42412"/>
                  </a:lnTo>
                  <a:lnTo>
                    <a:pt x="1731590" y="43846"/>
                  </a:lnTo>
                  <a:lnTo>
                    <a:pt x="1751640" y="44450"/>
                  </a:lnTo>
                  <a:lnTo>
                    <a:pt x="1766208" y="39381"/>
                  </a:lnTo>
                  <a:lnTo>
                    <a:pt x="1777343" y="33466"/>
                  </a:lnTo>
                  <a:lnTo>
                    <a:pt x="1798246" y="31850"/>
                  </a:lnTo>
                  <a:lnTo>
                    <a:pt x="1818999" y="31050"/>
                  </a:lnTo>
                  <a:lnTo>
                    <a:pt x="1840988" y="25793"/>
                  </a:lnTo>
                  <a:lnTo>
                    <a:pt x="1876023" y="24699"/>
                  </a:lnTo>
                  <a:lnTo>
                    <a:pt x="1900824" y="19639"/>
                  </a:lnTo>
                  <a:lnTo>
                    <a:pt x="1938495" y="19057"/>
                  </a:lnTo>
                  <a:lnTo>
                    <a:pt x="1970746" y="19756"/>
                  </a:lnTo>
                  <a:lnTo>
                    <a:pt x="1982689" y="24076"/>
                  </a:lnTo>
                  <a:lnTo>
                    <a:pt x="1990329" y="24106"/>
                  </a:lnTo>
                  <a:lnTo>
                    <a:pt x="2018092" y="19289"/>
                  </a:lnTo>
                  <a:lnTo>
                    <a:pt x="2033591" y="22756"/>
                  </a:lnTo>
                  <a:lnTo>
                    <a:pt x="2071576" y="19074"/>
                  </a:lnTo>
                  <a:lnTo>
                    <a:pt x="2083954" y="19055"/>
                  </a:lnTo>
                  <a:lnTo>
                    <a:pt x="2088722" y="20934"/>
                  </a:lnTo>
                  <a:lnTo>
                    <a:pt x="2090981" y="22423"/>
                  </a:lnTo>
                  <a:lnTo>
                    <a:pt x="2100903" y="24518"/>
                  </a:lnTo>
                  <a:lnTo>
                    <a:pt x="2125236" y="25323"/>
                  </a:lnTo>
                  <a:lnTo>
                    <a:pt x="2128024" y="24643"/>
                  </a:lnTo>
                  <a:lnTo>
                    <a:pt x="2129883" y="23484"/>
                  </a:lnTo>
                  <a:lnTo>
                    <a:pt x="2131121" y="22006"/>
                  </a:lnTo>
                  <a:lnTo>
                    <a:pt x="2133359" y="21726"/>
                  </a:lnTo>
                  <a:lnTo>
                    <a:pt x="2172229" y="25376"/>
                  </a:lnTo>
                  <a:lnTo>
                    <a:pt x="2179696" y="24684"/>
                  </a:lnTo>
                  <a:lnTo>
                    <a:pt x="2192120" y="20372"/>
                  </a:lnTo>
                  <a:lnTo>
                    <a:pt x="2195897" y="19931"/>
                  </a:lnTo>
                  <a:lnTo>
                    <a:pt x="2201975" y="21323"/>
                  </a:lnTo>
                  <a:lnTo>
                    <a:pt x="2204583" y="22682"/>
                  </a:lnTo>
                  <a:lnTo>
                    <a:pt x="2207733" y="22883"/>
                  </a:lnTo>
                  <a:lnTo>
                    <a:pt x="2218203" y="21205"/>
                  </a:lnTo>
                  <a:lnTo>
                    <a:pt x="2234050" y="24708"/>
                  </a:lnTo>
                  <a:lnTo>
                    <a:pt x="2272335" y="19122"/>
                  </a:lnTo>
                  <a:lnTo>
                    <a:pt x="2277483" y="19072"/>
                  </a:lnTo>
                  <a:lnTo>
                    <a:pt x="2297137" y="24519"/>
                  </a:lnTo>
                  <a:lnTo>
                    <a:pt x="2335474" y="25396"/>
                  </a:lnTo>
                  <a:lnTo>
                    <a:pt x="2346788" y="25400"/>
                  </a:lnTo>
                  <a:lnTo>
                    <a:pt x="2343769" y="25400"/>
                  </a:lnTo>
                  <a:lnTo>
                    <a:pt x="2346931" y="25400"/>
                  </a:lnTo>
                  <a:lnTo>
                    <a:pt x="2345290" y="25400"/>
                  </a:lnTo>
                  <a:lnTo>
                    <a:pt x="2349438" y="25400"/>
                  </a:lnTo>
                  <a:lnTo>
                    <a:pt x="2344027" y="25400"/>
                  </a:lnTo>
                  <a:lnTo>
                    <a:pt x="2346982" y="25400"/>
                  </a:lnTo>
                  <a:lnTo>
                    <a:pt x="2345305" y="25400"/>
                  </a:lnTo>
                  <a:lnTo>
                    <a:pt x="2349295" y="25400"/>
                  </a:lnTo>
                  <a:lnTo>
                    <a:pt x="2345801" y="25400"/>
                  </a:lnTo>
                  <a:lnTo>
                    <a:pt x="2347386" y="25400"/>
                  </a:lnTo>
                  <a:lnTo>
                    <a:pt x="2343152" y="25400"/>
                  </a:lnTo>
                  <a:lnTo>
                    <a:pt x="2343150" y="12570"/>
                  </a:lnTo>
                  <a:lnTo>
                    <a:pt x="2341269" y="7233"/>
                  </a:lnTo>
                  <a:lnTo>
                    <a:pt x="2336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SMARTInkShape-1959"/>
            <p:cNvSpPr/>
            <p:nvPr>
              <p:custDataLst>
                <p:tags r:id="rId14"/>
              </p:custDataLst>
            </p:nvPr>
          </p:nvSpPr>
          <p:spPr>
            <a:xfrm>
              <a:off x="4229100" y="1860550"/>
              <a:ext cx="16234" cy="438151"/>
            </a:xfrm>
            <a:custGeom>
              <a:avLst/>
              <a:gdLst/>
              <a:ahLst/>
              <a:cxnLst/>
              <a:rect l="0" t="0" r="0" b="0"/>
              <a:pathLst>
                <a:path w="16234" h="438151">
                  <a:moveTo>
                    <a:pt x="0" y="0"/>
                  </a:moveTo>
                  <a:lnTo>
                    <a:pt x="0" y="0"/>
                  </a:lnTo>
                  <a:lnTo>
                    <a:pt x="6742" y="37081"/>
                  </a:lnTo>
                  <a:lnTo>
                    <a:pt x="10935" y="70254"/>
                  </a:lnTo>
                  <a:lnTo>
                    <a:pt x="12468" y="109049"/>
                  </a:lnTo>
                  <a:lnTo>
                    <a:pt x="12654" y="142034"/>
                  </a:lnTo>
                  <a:lnTo>
                    <a:pt x="8327" y="180090"/>
                  </a:lnTo>
                  <a:lnTo>
                    <a:pt x="8622" y="215516"/>
                  </a:lnTo>
                  <a:lnTo>
                    <a:pt x="11895" y="249691"/>
                  </a:lnTo>
                  <a:lnTo>
                    <a:pt x="8882" y="283619"/>
                  </a:lnTo>
                  <a:lnTo>
                    <a:pt x="11736" y="317497"/>
                  </a:lnTo>
                  <a:lnTo>
                    <a:pt x="16233" y="355469"/>
                  </a:lnTo>
                  <a:lnTo>
                    <a:pt x="13305" y="392707"/>
                  </a:lnTo>
                  <a:lnTo>
                    <a:pt x="12753" y="430438"/>
                  </a:lnTo>
                  <a:lnTo>
                    <a:pt x="12700" y="438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SMARTInkShape-1960"/>
            <p:cNvSpPr/>
            <p:nvPr>
              <p:custDataLst>
                <p:tags r:id="rId15"/>
              </p:custDataLst>
            </p:nvPr>
          </p:nvSpPr>
          <p:spPr>
            <a:xfrm>
              <a:off x="1911350" y="1911350"/>
              <a:ext cx="25323" cy="215870"/>
            </a:xfrm>
            <a:custGeom>
              <a:avLst/>
              <a:gdLst/>
              <a:ahLst/>
              <a:cxnLst/>
              <a:rect l="0" t="0" r="0" b="0"/>
              <a:pathLst>
                <a:path w="25323" h="215870">
                  <a:moveTo>
                    <a:pt x="0" y="0"/>
                  </a:moveTo>
                  <a:lnTo>
                    <a:pt x="0" y="0"/>
                  </a:lnTo>
                  <a:lnTo>
                    <a:pt x="16750" y="36323"/>
                  </a:lnTo>
                  <a:lnTo>
                    <a:pt x="18941" y="75431"/>
                  </a:lnTo>
                  <a:lnTo>
                    <a:pt x="19044" y="112807"/>
                  </a:lnTo>
                  <a:lnTo>
                    <a:pt x="18343" y="135270"/>
                  </a:lnTo>
                  <a:lnTo>
                    <a:pt x="13583" y="156608"/>
                  </a:lnTo>
                  <a:lnTo>
                    <a:pt x="14974" y="163207"/>
                  </a:lnTo>
                  <a:lnTo>
                    <a:pt x="17238" y="169197"/>
                  </a:lnTo>
                  <a:lnTo>
                    <a:pt x="19752" y="207830"/>
                  </a:lnTo>
                  <a:lnTo>
                    <a:pt x="25322" y="215794"/>
                  </a:lnTo>
                  <a:lnTo>
                    <a:pt x="22006" y="215869"/>
                  </a:lnTo>
                  <a:lnTo>
                    <a:pt x="21021" y="215174"/>
                  </a:lnTo>
                  <a:lnTo>
                    <a:pt x="20364" y="214005"/>
                  </a:lnTo>
                  <a:lnTo>
                    <a:pt x="1905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4" name="SMARTInkShape-1961"/>
          <p:cNvSpPr/>
          <p:nvPr>
            <p:custDataLst>
              <p:tags r:id="rId6"/>
            </p:custDataLst>
          </p:nvPr>
        </p:nvSpPr>
        <p:spPr>
          <a:xfrm>
            <a:off x="1809750" y="3600450"/>
            <a:ext cx="38101" cy="196851"/>
          </a:xfrm>
          <a:custGeom>
            <a:avLst/>
            <a:gdLst/>
            <a:ahLst/>
            <a:cxnLst/>
            <a:rect l="0" t="0" r="0" b="0"/>
            <a:pathLst>
              <a:path w="38101" h="196851">
                <a:moveTo>
                  <a:pt x="0" y="0"/>
                </a:moveTo>
                <a:lnTo>
                  <a:pt x="0" y="0"/>
                </a:lnTo>
                <a:lnTo>
                  <a:pt x="0" y="37081"/>
                </a:lnTo>
                <a:lnTo>
                  <a:pt x="0" y="72811"/>
                </a:lnTo>
                <a:lnTo>
                  <a:pt x="1881" y="103593"/>
                </a:lnTo>
                <a:lnTo>
                  <a:pt x="5958" y="132967"/>
                </a:lnTo>
                <a:lnTo>
                  <a:pt x="6881" y="141646"/>
                </a:lnTo>
                <a:lnTo>
                  <a:pt x="18988" y="174842"/>
                </a:lnTo>
                <a:lnTo>
                  <a:pt x="29989" y="190451"/>
                </a:lnTo>
                <a:lnTo>
                  <a:pt x="30576" y="192584"/>
                </a:lnTo>
                <a:lnTo>
                  <a:pt x="31673" y="194006"/>
                </a:lnTo>
                <a:lnTo>
                  <a:pt x="38042" y="196829"/>
                </a:lnTo>
                <a:lnTo>
                  <a:pt x="38100" y="1968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SMARTInkShape-1962"/>
          <p:cNvSpPr/>
          <p:nvPr>
            <p:custDataLst>
              <p:tags r:id="rId7"/>
            </p:custDataLst>
          </p:nvPr>
        </p:nvSpPr>
        <p:spPr>
          <a:xfrm>
            <a:off x="2362200" y="2806700"/>
            <a:ext cx="12701" cy="146051"/>
          </a:xfrm>
          <a:custGeom>
            <a:avLst/>
            <a:gdLst/>
            <a:ahLst/>
            <a:cxnLst/>
            <a:rect l="0" t="0" r="0" b="0"/>
            <a:pathLst>
              <a:path w="12701" h="146051">
                <a:moveTo>
                  <a:pt x="0" y="0"/>
                </a:moveTo>
                <a:lnTo>
                  <a:pt x="0" y="0"/>
                </a:lnTo>
                <a:lnTo>
                  <a:pt x="0" y="22578"/>
                </a:lnTo>
                <a:lnTo>
                  <a:pt x="0" y="53779"/>
                </a:lnTo>
                <a:lnTo>
                  <a:pt x="0" y="90738"/>
                </a:lnTo>
                <a:lnTo>
                  <a:pt x="5026" y="122773"/>
                </a:lnTo>
                <a:lnTo>
                  <a:pt x="6467" y="135705"/>
                </a:lnTo>
                <a:lnTo>
                  <a:pt x="7839" y="139153"/>
                </a:lnTo>
                <a:lnTo>
                  <a:pt x="12700" y="146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SMARTInkShape-1963"/>
          <p:cNvSpPr/>
          <p:nvPr>
            <p:custDataLst>
              <p:tags r:id="rId8"/>
            </p:custDataLst>
          </p:nvPr>
        </p:nvSpPr>
        <p:spPr>
          <a:xfrm>
            <a:off x="2882900" y="2438400"/>
            <a:ext cx="25401" cy="190501"/>
          </a:xfrm>
          <a:custGeom>
            <a:avLst/>
            <a:gdLst/>
            <a:ahLst/>
            <a:cxnLst/>
            <a:rect l="0" t="0" r="0" b="0"/>
            <a:pathLst>
              <a:path w="25401" h="190501">
                <a:moveTo>
                  <a:pt x="0" y="0"/>
                </a:moveTo>
                <a:lnTo>
                  <a:pt x="0" y="0"/>
                </a:lnTo>
                <a:lnTo>
                  <a:pt x="3371" y="37081"/>
                </a:lnTo>
                <a:lnTo>
                  <a:pt x="5467" y="70254"/>
                </a:lnTo>
                <a:lnTo>
                  <a:pt x="8115" y="107167"/>
                </a:lnTo>
                <a:lnTo>
                  <a:pt x="12298" y="144100"/>
                </a:lnTo>
                <a:lnTo>
                  <a:pt x="13227" y="153650"/>
                </a:lnTo>
                <a:lnTo>
                  <a:pt x="19577" y="186819"/>
                </a:lnTo>
                <a:lnTo>
                  <a:pt x="20812" y="188046"/>
                </a:lnTo>
                <a:lnTo>
                  <a:pt x="25400" y="190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SMARTInkShape-1964"/>
          <p:cNvSpPr/>
          <p:nvPr>
            <p:custDataLst>
              <p:tags r:id="rId9"/>
            </p:custDataLst>
          </p:nvPr>
        </p:nvSpPr>
        <p:spPr>
          <a:xfrm>
            <a:off x="3378200" y="2336800"/>
            <a:ext cx="50801" cy="215901"/>
          </a:xfrm>
          <a:custGeom>
            <a:avLst/>
            <a:gdLst/>
            <a:ahLst/>
            <a:cxnLst/>
            <a:rect l="0" t="0" r="0" b="0"/>
            <a:pathLst>
              <a:path w="50801" h="215901">
                <a:moveTo>
                  <a:pt x="0" y="0"/>
                </a:moveTo>
                <a:lnTo>
                  <a:pt x="0" y="0"/>
                </a:lnTo>
                <a:lnTo>
                  <a:pt x="16855" y="37081"/>
                </a:lnTo>
                <a:lnTo>
                  <a:pt x="27337" y="70253"/>
                </a:lnTo>
                <a:lnTo>
                  <a:pt x="34734" y="108311"/>
                </a:lnTo>
                <a:lnTo>
                  <a:pt x="37804" y="146081"/>
                </a:lnTo>
                <a:lnTo>
                  <a:pt x="38788" y="184035"/>
                </a:lnTo>
                <a:lnTo>
                  <a:pt x="50800" y="2159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SMARTInkShape-1965"/>
          <p:cNvSpPr/>
          <p:nvPr>
            <p:custDataLst>
              <p:tags r:id="rId10"/>
            </p:custDataLst>
          </p:nvPr>
        </p:nvSpPr>
        <p:spPr>
          <a:xfrm>
            <a:off x="3956050" y="2552700"/>
            <a:ext cx="73837" cy="190501"/>
          </a:xfrm>
          <a:custGeom>
            <a:avLst/>
            <a:gdLst/>
            <a:ahLst/>
            <a:cxnLst/>
            <a:rect l="0" t="0" r="0" b="0"/>
            <a:pathLst>
              <a:path w="73837" h="190501">
                <a:moveTo>
                  <a:pt x="0" y="0"/>
                </a:moveTo>
                <a:lnTo>
                  <a:pt x="0" y="0"/>
                </a:lnTo>
                <a:lnTo>
                  <a:pt x="33919" y="38945"/>
                </a:lnTo>
                <a:lnTo>
                  <a:pt x="47680" y="57401"/>
                </a:lnTo>
                <a:lnTo>
                  <a:pt x="66371" y="95272"/>
                </a:lnTo>
                <a:lnTo>
                  <a:pt x="73756" y="132072"/>
                </a:lnTo>
                <a:lnTo>
                  <a:pt x="73836" y="165265"/>
                </a:lnTo>
                <a:lnTo>
                  <a:pt x="69850" y="190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1" name="SMARTInkShape-Group1048"/>
          <p:cNvGrpSpPr/>
          <p:nvPr/>
        </p:nvGrpSpPr>
        <p:grpSpPr>
          <a:xfrm>
            <a:off x="2622592" y="1676403"/>
            <a:ext cx="368259" cy="233947"/>
            <a:chOff x="2622592" y="1676403"/>
            <a:chExt cx="368259" cy="233947"/>
          </a:xfrm>
        </p:grpSpPr>
        <p:sp>
          <p:nvSpPr>
            <p:cNvPr id="219" name="SMARTInkShape-1966"/>
            <p:cNvSpPr/>
            <p:nvPr>
              <p:custDataLst>
                <p:tags r:id="rId11"/>
              </p:custDataLst>
            </p:nvPr>
          </p:nvSpPr>
          <p:spPr>
            <a:xfrm>
              <a:off x="2622592" y="1676403"/>
              <a:ext cx="209509" cy="221539"/>
            </a:xfrm>
            <a:custGeom>
              <a:avLst/>
              <a:gdLst/>
              <a:ahLst/>
              <a:cxnLst/>
              <a:rect l="0" t="0" r="0" b="0"/>
              <a:pathLst>
                <a:path w="209509" h="221539">
                  <a:moveTo>
                    <a:pt x="76158" y="101597"/>
                  </a:moveTo>
                  <a:lnTo>
                    <a:pt x="76158" y="101597"/>
                  </a:lnTo>
                  <a:lnTo>
                    <a:pt x="109868" y="88113"/>
                  </a:lnTo>
                  <a:lnTo>
                    <a:pt x="133773" y="77846"/>
                  </a:lnTo>
                  <a:lnTo>
                    <a:pt x="138883" y="71040"/>
                  </a:lnTo>
                  <a:lnTo>
                    <a:pt x="140210" y="60649"/>
                  </a:lnTo>
                  <a:lnTo>
                    <a:pt x="144654" y="51071"/>
                  </a:lnTo>
                  <a:lnTo>
                    <a:pt x="152422" y="28113"/>
                  </a:lnTo>
                  <a:lnTo>
                    <a:pt x="157257" y="19165"/>
                  </a:lnTo>
                  <a:lnTo>
                    <a:pt x="157741" y="17009"/>
                  </a:lnTo>
                  <a:lnTo>
                    <a:pt x="164973" y="369"/>
                  </a:lnTo>
                  <a:lnTo>
                    <a:pt x="161383" y="71"/>
                  </a:lnTo>
                  <a:lnTo>
                    <a:pt x="164873" y="0"/>
                  </a:lnTo>
                  <a:lnTo>
                    <a:pt x="160657" y="5067"/>
                  </a:lnTo>
                  <a:lnTo>
                    <a:pt x="159574" y="8836"/>
                  </a:lnTo>
                  <a:lnTo>
                    <a:pt x="156941" y="31030"/>
                  </a:lnTo>
                  <a:lnTo>
                    <a:pt x="153716" y="46116"/>
                  </a:lnTo>
                  <a:lnTo>
                    <a:pt x="150596" y="80812"/>
                  </a:lnTo>
                  <a:lnTo>
                    <a:pt x="147367" y="96615"/>
                  </a:lnTo>
                  <a:lnTo>
                    <a:pt x="144246" y="133467"/>
                  </a:lnTo>
                  <a:lnTo>
                    <a:pt x="142402" y="145395"/>
                  </a:lnTo>
                  <a:lnTo>
                    <a:pt x="145735" y="182661"/>
                  </a:lnTo>
                  <a:lnTo>
                    <a:pt x="146007" y="219300"/>
                  </a:lnTo>
                  <a:lnTo>
                    <a:pt x="146008" y="217880"/>
                  </a:lnTo>
                  <a:lnTo>
                    <a:pt x="146008" y="221538"/>
                  </a:lnTo>
                  <a:lnTo>
                    <a:pt x="133143" y="211236"/>
                  </a:lnTo>
                  <a:lnTo>
                    <a:pt x="97212" y="200117"/>
                  </a:lnTo>
                  <a:lnTo>
                    <a:pt x="57921" y="192252"/>
                  </a:lnTo>
                  <a:lnTo>
                    <a:pt x="19029" y="190543"/>
                  </a:lnTo>
                  <a:lnTo>
                    <a:pt x="0" y="190497"/>
                  </a:lnTo>
                  <a:lnTo>
                    <a:pt x="3342" y="193868"/>
                  </a:lnTo>
                  <a:lnTo>
                    <a:pt x="8752" y="195523"/>
                  </a:lnTo>
                  <a:lnTo>
                    <a:pt x="45093" y="196731"/>
                  </a:lnTo>
                  <a:lnTo>
                    <a:pt x="81535" y="196813"/>
                  </a:lnTo>
                  <a:lnTo>
                    <a:pt x="118938" y="196843"/>
                  </a:lnTo>
                  <a:lnTo>
                    <a:pt x="140792" y="194965"/>
                  </a:lnTo>
                  <a:lnTo>
                    <a:pt x="178966" y="190671"/>
                  </a:lnTo>
                  <a:lnTo>
                    <a:pt x="184880" y="190575"/>
                  </a:lnTo>
                  <a:lnTo>
                    <a:pt x="189861" y="188650"/>
                  </a:lnTo>
                  <a:lnTo>
                    <a:pt x="194426" y="186148"/>
                  </a:lnTo>
                  <a:lnTo>
                    <a:pt x="200963" y="184035"/>
                  </a:lnTo>
                  <a:lnTo>
                    <a:pt x="209508" y="1777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MARTInkShape-1967"/>
            <p:cNvSpPr/>
            <p:nvPr>
              <p:custDataLst>
                <p:tags r:id="rId12"/>
              </p:custDataLst>
            </p:nvPr>
          </p:nvSpPr>
          <p:spPr>
            <a:xfrm>
              <a:off x="2730500" y="1733550"/>
              <a:ext cx="260351" cy="176800"/>
            </a:xfrm>
            <a:custGeom>
              <a:avLst/>
              <a:gdLst/>
              <a:ahLst/>
              <a:cxnLst/>
              <a:rect l="0" t="0" r="0" b="0"/>
              <a:pathLst>
                <a:path w="260351" h="176800">
                  <a:moveTo>
                    <a:pt x="260350" y="0"/>
                  </a:moveTo>
                  <a:lnTo>
                    <a:pt x="260350" y="0"/>
                  </a:lnTo>
                  <a:lnTo>
                    <a:pt x="226640" y="10113"/>
                  </a:lnTo>
                  <a:lnTo>
                    <a:pt x="197665" y="22354"/>
                  </a:lnTo>
                  <a:lnTo>
                    <a:pt x="185147" y="29685"/>
                  </a:lnTo>
                  <a:lnTo>
                    <a:pt x="182698" y="30373"/>
                  </a:lnTo>
                  <a:lnTo>
                    <a:pt x="181065" y="32243"/>
                  </a:lnTo>
                  <a:lnTo>
                    <a:pt x="178230" y="42564"/>
                  </a:lnTo>
                  <a:lnTo>
                    <a:pt x="177927" y="47262"/>
                  </a:lnTo>
                  <a:lnTo>
                    <a:pt x="186650" y="68166"/>
                  </a:lnTo>
                  <a:lnTo>
                    <a:pt x="209554" y="105258"/>
                  </a:lnTo>
                  <a:lnTo>
                    <a:pt x="213080" y="110987"/>
                  </a:lnTo>
                  <a:lnTo>
                    <a:pt x="214647" y="115885"/>
                  </a:lnTo>
                  <a:lnTo>
                    <a:pt x="208787" y="136093"/>
                  </a:lnTo>
                  <a:lnTo>
                    <a:pt x="201920" y="147034"/>
                  </a:lnTo>
                  <a:lnTo>
                    <a:pt x="193459" y="154249"/>
                  </a:lnTo>
                  <a:lnTo>
                    <a:pt x="164654" y="166903"/>
                  </a:lnTo>
                  <a:lnTo>
                    <a:pt x="131410" y="172733"/>
                  </a:lnTo>
                  <a:lnTo>
                    <a:pt x="95729" y="176799"/>
                  </a:lnTo>
                  <a:lnTo>
                    <a:pt x="60485" y="172533"/>
                  </a:lnTo>
                  <a:lnTo>
                    <a:pt x="28646" y="164896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101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4157" y="2519002"/>
            <a:ext cx="4429743" cy="3600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9"/>
          <a:stretch/>
        </p:blipFill>
        <p:spPr>
          <a:xfrm>
            <a:off x="2383067" y="2499547"/>
            <a:ext cx="4444453" cy="35909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749550" y="2260600"/>
            <a:ext cx="0" cy="482600"/>
          </a:xfrm>
          <a:prstGeom prst="straightConnector1">
            <a:avLst/>
          </a:prstGeom>
          <a:ln w="47625">
            <a:solidFill>
              <a:srgbClr val="3B3838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773900" y="5664200"/>
            <a:ext cx="482400" cy="0"/>
          </a:xfrm>
          <a:prstGeom prst="straightConnector1">
            <a:avLst/>
          </a:prstGeom>
          <a:ln w="47625">
            <a:solidFill>
              <a:srgbClr val="3B3838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419850" y="515052"/>
            <a:ext cx="4930079" cy="2003950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cap="all" dirty="0" err="1" smtClean="0">
                <a:latin typeface="Trebuchet MS" panose="020B0603020202020204" pitchFamily="34" charset="0"/>
              </a:rPr>
              <a:t>Conversor</a:t>
            </a:r>
            <a:endParaRPr lang="pt-BR" sz="2800" b="1" cap="all" dirty="0">
              <a:latin typeface="Trebuchet MS" panose="020B0603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32724" y="1339281"/>
            <a:ext cx="4357250" cy="972000"/>
            <a:chOff x="3436042" y="4692380"/>
            <a:chExt cx="4357250" cy="972000"/>
          </a:xfrm>
        </p:grpSpPr>
        <p:sp>
          <p:nvSpPr>
            <p:cNvPr id="9" name="Rounded Rectangle 8"/>
            <p:cNvSpPr/>
            <p:nvPr/>
          </p:nvSpPr>
          <p:spPr>
            <a:xfrm>
              <a:off x="3436042" y="4692380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Amostragem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92916" y="4692380"/>
              <a:ext cx="2100376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Quantização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>
            <a:off x="8676724" y="1825281"/>
            <a:ext cx="3128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6419850" y="1825281"/>
            <a:ext cx="3128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>
            <a:off x="11089974" y="1825281"/>
            <a:ext cx="25995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4" name="SMARTInkShape-Group1065"/>
          <p:cNvGrpSpPr/>
          <p:nvPr/>
        </p:nvGrpSpPr>
        <p:grpSpPr>
          <a:xfrm>
            <a:off x="2578100" y="3460750"/>
            <a:ext cx="133351" cy="44451"/>
            <a:chOff x="2578100" y="3460750"/>
            <a:chExt cx="133351" cy="44451"/>
          </a:xfrm>
        </p:grpSpPr>
        <p:sp>
          <p:nvSpPr>
            <p:cNvPr id="442" name="SMARTInkShape-2003"/>
            <p:cNvSpPr/>
            <p:nvPr>
              <p:custDataLst>
                <p:tags r:id="rId34"/>
              </p:custDataLst>
            </p:nvPr>
          </p:nvSpPr>
          <p:spPr>
            <a:xfrm>
              <a:off x="2628900" y="3460750"/>
              <a:ext cx="82551" cy="19051"/>
            </a:xfrm>
            <a:custGeom>
              <a:avLst/>
              <a:gdLst/>
              <a:ahLst/>
              <a:cxnLst/>
              <a:rect l="0" t="0" r="0" b="0"/>
              <a:pathLst>
                <a:path w="82551" h="19051">
                  <a:moveTo>
                    <a:pt x="82550" y="19050"/>
                  </a:moveTo>
                  <a:lnTo>
                    <a:pt x="82550" y="19050"/>
                  </a:lnTo>
                  <a:lnTo>
                    <a:pt x="48840" y="8937"/>
                  </a:lnTo>
                  <a:lnTo>
                    <a:pt x="11039" y="117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SMARTInkShape-2004"/>
            <p:cNvSpPr/>
            <p:nvPr>
              <p:custDataLst>
                <p:tags r:id="rId35"/>
              </p:custDataLst>
            </p:nvPr>
          </p:nvSpPr>
          <p:spPr>
            <a:xfrm>
              <a:off x="2578100" y="350520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5" name="SMARTInkShape-2005"/>
          <p:cNvSpPr/>
          <p:nvPr>
            <p:custDataLst>
              <p:tags r:id="rId1"/>
            </p:custDataLst>
          </p:nvPr>
        </p:nvSpPr>
        <p:spPr>
          <a:xfrm>
            <a:off x="2400300" y="4178300"/>
            <a:ext cx="4685896" cy="444207"/>
          </a:xfrm>
          <a:custGeom>
            <a:avLst/>
            <a:gdLst/>
            <a:ahLst/>
            <a:cxnLst/>
            <a:rect l="0" t="0" r="0" b="0"/>
            <a:pathLst>
              <a:path w="4685896" h="444207">
                <a:moveTo>
                  <a:pt x="0" y="0"/>
                </a:moveTo>
                <a:lnTo>
                  <a:pt x="0" y="0"/>
                </a:lnTo>
                <a:lnTo>
                  <a:pt x="35618" y="17456"/>
                </a:lnTo>
                <a:lnTo>
                  <a:pt x="57546" y="24354"/>
                </a:lnTo>
                <a:lnTo>
                  <a:pt x="94767" y="25392"/>
                </a:lnTo>
                <a:lnTo>
                  <a:pt x="131993" y="19311"/>
                </a:lnTo>
                <a:lnTo>
                  <a:pt x="167378" y="13303"/>
                </a:lnTo>
                <a:lnTo>
                  <a:pt x="203400" y="8389"/>
                </a:lnTo>
                <a:lnTo>
                  <a:pt x="241318" y="6529"/>
                </a:lnTo>
                <a:lnTo>
                  <a:pt x="280107" y="6366"/>
                </a:lnTo>
                <a:lnTo>
                  <a:pt x="316618" y="6352"/>
                </a:lnTo>
                <a:lnTo>
                  <a:pt x="351454" y="6351"/>
                </a:lnTo>
                <a:lnTo>
                  <a:pt x="390175" y="6351"/>
                </a:lnTo>
                <a:lnTo>
                  <a:pt x="424179" y="2692"/>
                </a:lnTo>
                <a:lnTo>
                  <a:pt x="462254" y="5419"/>
                </a:lnTo>
                <a:lnTo>
                  <a:pt x="497161" y="6166"/>
                </a:lnTo>
                <a:lnTo>
                  <a:pt x="536303" y="2655"/>
                </a:lnTo>
                <a:lnTo>
                  <a:pt x="566794" y="4942"/>
                </a:lnTo>
                <a:lnTo>
                  <a:pt x="604620" y="6072"/>
                </a:lnTo>
                <a:lnTo>
                  <a:pt x="635406" y="6268"/>
                </a:lnTo>
                <a:lnTo>
                  <a:pt x="674043" y="6334"/>
                </a:lnTo>
                <a:lnTo>
                  <a:pt x="707011" y="6346"/>
                </a:lnTo>
                <a:lnTo>
                  <a:pt x="746643" y="10713"/>
                </a:lnTo>
                <a:lnTo>
                  <a:pt x="777284" y="12112"/>
                </a:lnTo>
                <a:lnTo>
                  <a:pt x="808705" y="13231"/>
                </a:lnTo>
                <a:lnTo>
                  <a:pt x="840358" y="17012"/>
                </a:lnTo>
                <a:lnTo>
                  <a:pt x="872079" y="19152"/>
                </a:lnTo>
                <a:lnTo>
                  <a:pt x="903820" y="23235"/>
                </a:lnTo>
                <a:lnTo>
                  <a:pt x="935568" y="25464"/>
                </a:lnTo>
                <a:lnTo>
                  <a:pt x="967317" y="29574"/>
                </a:lnTo>
                <a:lnTo>
                  <a:pt x="998362" y="31811"/>
                </a:lnTo>
                <a:lnTo>
                  <a:pt x="1027158" y="35924"/>
                </a:lnTo>
                <a:lnTo>
                  <a:pt x="1061875" y="38161"/>
                </a:lnTo>
                <a:lnTo>
                  <a:pt x="1098267" y="42978"/>
                </a:lnTo>
                <a:lnTo>
                  <a:pt x="1131706" y="48169"/>
                </a:lnTo>
                <a:lnTo>
                  <a:pt x="1165367" y="50020"/>
                </a:lnTo>
                <a:lnTo>
                  <a:pt x="1204582" y="51275"/>
                </a:lnTo>
                <a:lnTo>
                  <a:pt x="1239877" y="55801"/>
                </a:lnTo>
                <a:lnTo>
                  <a:pt x="1276832" y="60906"/>
                </a:lnTo>
                <a:lnTo>
                  <a:pt x="1314593" y="63437"/>
                </a:lnTo>
                <a:lnTo>
                  <a:pt x="1339913" y="66530"/>
                </a:lnTo>
                <a:lnTo>
                  <a:pt x="1360353" y="69048"/>
                </a:lnTo>
                <a:lnTo>
                  <a:pt x="1385974" y="72137"/>
                </a:lnTo>
                <a:lnTo>
                  <a:pt x="1415050" y="75609"/>
                </a:lnTo>
                <a:lnTo>
                  <a:pt x="1438666" y="78627"/>
                </a:lnTo>
                <a:lnTo>
                  <a:pt x="1476196" y="83865"/>
                </a:lnTo>
                <a:lnTo>
                  <a:pt x="1506988" y="86661"/>
                </a:lnTo>
                <a:lnTo>
                  <a:pt x="1534783" y="88610"/>
                </a:lnTo>
                <a:lnTo>
                  <a:pt x="1574232" y="92970"/>
                </a:lnTo>
                <a:lnTo>
                  <a:pt x="1613438" y="94574"/>
                </a:lnTo>
                <a:lnTo>
                  <a:pt x="1641596" y="94950"/>
                </a:lnTo>
                <a:lnTo>
                  <a:pt x="1668693" y="95116"/>
                </a:lnTo>
                <a:lnTo>
                  <a:pt x="1695553" y="95896"/>
                </a:lnTo>
                <a:lnTo>
                  <a:pt x="1723953" y="98595"/>
                </a:lnTo>
                <a:lnTo>
                  <a:pt x="1751157" y="100264"/>
                </a:lnTo>
                <a:lnTo>
                  <a:pt x="1778064" y="101712"/>
                </a:lnTo>
                <a:lnTo>
                  <a:pt x="1806486" y="104707"/>
                </a:lnTo>
                <a:lnTo>
                  <a:pt x="1835581" y="108390"/>
                </a:lnTo>
                <a:lnTo>
                  <a:pt x="1864270" y="110968"/>
                </a:lnTo>
                <a:lnTo>
                  <a:pt x="1891131" y="109762"/>
                </a:lnTo>
                <a:lnTo>
                  <a:pt x="1920944" y="110637"/>
                </a:lnTo>
                <a:lnTo>
                  <a:pt x="1951597" y="112671"/>
                </a:lnTo>
                <a:lnTo>
                  <a:pt x="1979333" y="113576"/>
                </a:lnTo>
                <a:lnTo>
                  <a:pt x="2007651" y="113978"/>
                </a:lnTo>
                <a:lnTo>
                  <a:pt x="2036701" y="114157"/>
                </a:lnTo>
                <a:lnTo>
                  <a:pt x="2066075" y="114236"/>
                </a:lnTo>
                <a:lnTo>
                  <a:pt x="2095593" y="116153"/>
                </a:lnTo>
                <a:lnTo>
                  <a:pt x="2125880" y="118652"/>
                </a:lnTo>
                <a:lnTo>
                  <a:pt x="2158156" y="119761"/>
                </a:lnTo>
                <a:lnTo>
                  <a:pt x="2185671" y="120255"/>
                </a:lnTo>
                <a:lnTo>
                  <a:pt x="2211776" y="121886"/>
                </a:lnTo>
                <a:lnTo>
                  <a:pt x="2242193" y="127314"/>
                </a:lnTo>
                <a:lnTo>
                  <a:pt x="2270764" y="128786"/>
                </a:lnTo>
                <a:lnTo>
                  <a:pt x="2298984" y="128500"/>
                </a:lnTo>
                <a:lnTo>
                  <a:pt x="2330342" y="130724"/>
                </a:lnTo>
                <a:lnTo>
                  <a:pt x="2363093" y="134064"/>
                </a:lnTo>
                <a:lnTo>
                  <a:pt x="2395053" y="137901"/>
                </a:lnTo>
                <a:lnTo>
                  <a:pt x="2423368" y="141958"/>
                </a:lnTo>
                <a:lnTo>
                  <a:pt x="2451945" y="144232"/>
                </a:lnTo>
                <a:lnTo>
                  <a:pt x="2480403" y="145242"/>
                </a:lnTo>
                <a:lnTo>
                  <a:pt x="2507163" y="145691"/>
                </a:lnTo>
                <a:lnTo>
                  <a:pt x="2535048" y="147772"/>
                </a:lnTo>
                <a:lnTo>
                  <a:pt x="2563905" y="150343"/>
                </a:lnTo>
                <a:lnTo>
                  <a:pt x="2593193" y="151486"/>
                </a:lnTo>
                <a:lnTo>
                  <a:pt x="2622673" y="153875"/>
                </a:lnTo>
                <a:lnTo>
                  <a:pt x="2651533" y="157289"/>
                </a:lnTo>
                <a:lnTo>
                  <a:pt x="2678470" y="161158"/>
                </a:lnTo>
                <a:lnTo>
                  <a:pt x="2706435" y="165230"/>
                </a:lnTo>
                <a:lnTo>
                  <a:pt x="2735327" y="168686"/>
                </a:lnTo>
                <a:lnTo>
                  <a:pt x="2764630" y="170221"/>
                </a:lnTo>
                <a:lnTo>
                  <a:pt x="2794117" y="172785"/>
                </a:lnTo>
                <a:lnTo>
                  <a:pt x="2822980" y="175571"/>
                </a:lnTo>
                <a:lnTo>
                  <a:pt x="2849919" y="176810"/>
                </a:lnTo>
                <a:lnTo>
                  <a:pt x="2877884" y="181123"/>
                </a:lnTo>
                <a:lnTo>
                  <a:pt x="2906776" y="186333"/>
                </a:lnTo>
                <a:lnTo>
                  <a:pt x="2936080" y="188648"/>
                </a:lnTo>
                <a:lnTo>
                  <a:pt x="2965568" y="191558"/>
                </a:lnTo>
                <a:lnTo>
                  <a:pt x="2994430" y="195203"/>
                </a:lnTo>
                <a:lnTo>
                  <a:pt x="3021369" y="199176"/>
                </a:lnTo>
                <a:lnTo>
                  <a:pt x="3060335" y="205379"/>
                </a:lnTo>
                <a:lnTo>
                  <a:pt x="3087820" y="209578"/>
                </a:lnTo>
                <a:lnTo>
                  <a:pt x="3116498" y="213090"/>
                </a:lnTo>
                <a:lnTo>
                  <a:pt x="3145706" y="214651"/>
                </a:lnTo>
                <a:lnTo>
                  <a:pt x="3175151" y="219108"/>
                </a:lnTo>
                <a:lnTo>
                  <a:pt x="3203996" y="225088"/>
                </a:lnTo>
                <a:lnTo>
                  <a:pt x="3230926" y="230096"/>
                </a:lnTo>
                <a:lnTo>
                  <a:pt x="3258888" y="232793"/>
                </a:lnTo>
                <a:lnTo>
                  <a:pt x="3287073" y="234697"/>
                </a:lnTo>
                <a:lnTo>
                  <a:pt x="3313710" y="237895"/>
                </a:lnTo>
                <a:lnTo>
                  <a:pt x="3341541" y="241668"/>
                </a:lnTo>
                <a:lnTo>
                  <a:pt x="3370374" y="244991"/>
                </a:lnTo>
                <a:lnTo>
                  <a:pt x="3399652" y="246468"/>
                </a:lnTo>
                <a:lnTo>
                  <a:pt x="3427245" y="249006"/>
                </a:lnTo>
                <a:lnTo>
                  <a:pt x="3454326" y="252486"/>
                </a:lnTo>
                <a:lnTo>
                  <a:pt x="3482824" y="256385"/>
                </a:lnTo>
                <a:lnTo>
                  <a:pt x="3510073" y="260469"/>
                </a:lnTo>
                <a:lnTo>
                  <a:pt x="3536998" y="263930"/>
                </a:lnTo>
                <a:lnTo>
                  <a:pt x="3565430" y="265470"/>
                </a:lnTo>
                <a:lnTo>
                  <a:pt x="3592647" y="266153"/>
                </a:lnTo>
                <a:lnTo>
                  <a:pt x="3619560" y="267162"/>
                </a:lnTo>
                <a:lnTo>
                  <a:pt x="3647984" y="269963"/>
                </a:lnTo>
                <a:lnTo>
                  <a:pt x="3677080" y="271678"/>
                </a:lnTo>
                <a:lnTo>
                  <a:pt x="3705770" y="273145"/>
                </a:lnTo>
                <a:lnTo>
                  <a:pt x="3732631" y="276149"/>
                </a:lnTo>
                <a:lnTo>
                  <a:pt x="3771554" y="278437"/>
                </a:lnTo>
                <a:lnTo>
                  <a:pt x="3799028" y="280853"/>
                </a:lnTo>
                <a:lnTo>
                  <a:pt x="3826996" y="283574"/>
                </a:lnTo>
                <a:lnTo>
                  <a:pt x="3853537" y="284783"/>
                </a:lnTo>
                <a:lnTo>
                  <a:pt x="3881326" y="287202"/>
                </a:lnTo>
                <a:lnTo>
                  <a:pt x="3920974" y="290650"/>
                </a:lnTo>
                <a:lnTo>
                  <a:pt x="3958100" y="293572"/>
                </a:lnTo>
                <a:lnTo>
                  <a:pt x="3992694" y="297315"/>
                </a:lnTo>
                <a:lnTo>
                  <a:pt x="4033396" y="301927"/>
                </a:lnTo>
                <a:lnTo>
                  <a:pt x="4065470" y="305001"/>
                </a:lnTo>
                <a:lnTo>
                  <a:pt x="4091791" y="307051"/>
                </a:lnTo>
                <a:lnTo>
                  <a:pt x="4114278" y="308417"/>
                </a:lnTo>
                <a:lnTo>
                  <a:pt x="4150552" y="313699"/>
                </a:lnTo>
                <a:lnTo>
                  <a:pt x="4180077" y="319338"/>
                </a:lnTo>
                <a:lnTo>
                  <a:pt x="4217241" y="323219"/>
                </a:lnTo>
                <a:lnTo>
                  <a:pt x="4254750" y="328524"/>
                </a:lnTo>
                <a:lnTo>
                  <a:pt x="4292674" y="334564"/>
                </a:lnTo>
                <a:lnTo>
                  <a:pt x="4330722" y="341528"/>
                </a:lnTo>
                <a:lnTo>
                  <a:pt x="4368101" y="351510"/>
                </a:lnTo>
                <a:lnTo>
                  <a:pt x="4401833" y="359249"/>
                </a:lnTo>
                <a:lnTo>
                  <a:pt x="4434170" y="366010"/>
                </a:lnTo>
                <a:lnTo>
                  <a:pt x="4465388" y="372482"/>
                </a:lnTo>
                <a:lnTo>
                  <a:pt x="4503459" y="380990"/>
                </a:lnTo>
                <a:lnTo>
                  <a:pt x="4541369" y="389465"/>
                </a:lnTo>
                <a:lnTo>
                  <a:pt x="4575332" y="398638"/>
                </a:lnTo>
                <a:lnTo>
                  <a:pt x="4611823" y="416396"/>
                </a:lnTo>
                <a:lnTo>
                  <a:pt x="4647742" y="431766"/>
                </a:lnTo>
                <a:lnTo>
                  <a:pt x="4656463" y="435312"/>
                </a:lnTo>
                <a:lnTo>
                  <a:pt x="4668601" y="438015"/>
                </a:lnTo>
                <a:lnTo>
                  <a:pt x="4679380" y="443010"/>
                </a:lnTo>
                <a:lnTo>
                  <a:pt x="4684933" y="444206"/>
                </a:lnTo>
                <a:lnTo>
                  <a:pt x="4685389" y="443599"/>
                </a:lnTo>
                <a:lnTo>
                  <a:pt x="4685895" y="441042"/>
                </a:lnTo>
                <a:lnTo>
                  <a:pt x="4684239" y="437553"/>
                </a:lnTo>
                <a:lnTo>
                  <a:pt x="4679950" y="4318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SMARTInkShape-2006"/>
          <p:cNvSpPr/>
          <p:nvPr>
            <p:custDataLst>
              <p:tags r:id="rId2"/>
            </p:custDataLst>
          </p:nvPr>
        </p:nvSpPr>
        <p:spPr>
          <a:xfrm>
            <a:off x="1895246" y="3120617"/>
            <a:ext cx="200255" cy="276607"/>
          </a:xfrm>
          <a:custGeom>
            <a:avLst/>
            <a:gdLst/>
            <a:ahLst/>
            <a:cxnLst/>
            <a:rect l="0" t="0" r="0" b="0"/>
            <a:pathLst>
              <a:path w="200255" h="276607">
                <a:moveTo>
                  <a:pt x="54204" y="149633"/>
                </a:moveTo>
                <a:lnTo>
                  <a:pt x="54204" y="149633"/>
                </a:lnTo>
                <a:lnTo>
                  <a:pt x="92476" y="187905"/>
                </a:lnTo>
                <a:lnTo>
                  <a:pt x="97790" y="191337"/>
                </a:lnTo>
                <a:lnTo>
                  <a:pt x="100194" y="192252"/>
                </a:lnTo>
                <a:lnTo>
                  <a:pt x="101798" y="193568"/>
                </a:lnTo>
                <a:lnTo>
                  <a:pt x="104997" y="200415"/>
                </a:lnTo>
                <a:lnTo>
                  <a:pt x="105004" y="200433"/>
                </a:lnTo>
                <a:lnTo>
                  <a:pt x="105004" y="179855"/>
                </a:lnTo>
                <a:lnTo>
                  <a:pt x="106885" y="175295"/>
                </a:lnTo>
                <a:lnTo>
                  <a:pt x="108375" y="173091"/>
                </a:lnTo>
                <a:lnTo>
                  <a:pt x="117769" y="134746"/>
                </a:lnTo>
                <a:lnTo>
                  <a:pt x="122584" y="122801"/>
                </a:lnTo>
                <a:lnTo>
                  <a:pt x="127774" y="113775"/>
                </a:lnTo>
                <a:lnTo>
                  <a:pt x="136097" y="76217"/>
                </a:lnTo>
                <a:lnTo>
                  <a:pt x="137265" y="64537"/>
                </a:lnTo>
                <a:lnTo>
                  <a:pt x="147289" y="27561"/>
                </a:lnTo>
                <a:lnTo>
                  <a:pt x="149447" y="3964"/>
                </a:lnTo>
                <a:lnTo>
                  <a:pt x="149453" y="0"/>
                </a:lnTo>
                <a:lnTo>
                  <a:pt x="149454" y="35545"/>
                </a:lnTo>
                <a:lnTo>
                  <a:pt x="148748" y="74278"/>
                </a:lnTo>
                <a:lnTo>
                  <a:pt x="142987" y="107949"/>
                </a:lnTo>
                <a:lnTo>
                  <a:pt x="137714" y="142672"/>
                </a:lnTo>
                <a:lnTo>
                  <a:pt x="136838" y="181330"/>
                </a:lnTo>
                <a:lnTo>
                  <a:pt x="131739" y="219389"/>
                </a:lnTo>
                <a:lnTo>
                  <a:pt x="130580" y="258772"/>
                </a:lnTo>
                <a:lnTo>
                  <a:pt x="130404" y="276606"/>
                </a:lnTo>
                <a:lnTo>
                  <a:pt x="130404" y="273255"/>
                </a:lnTo>
                <a:lnTo>
                  <a:pt x="129698" y="272264"/>
                </a:lnTo>
                <a:lnTo>
                  <a:pt x="128523" y="271603"/>
                </a:lnTo>
                <a:lnTo>
                  <a:pt x="124937" y="270544"/>
                </a:lnTo>
                <a:lnTo>
                  <a:pt x="124446" y="268518"/>
                </a:lnTo>
                <a:lnTo>
                  <a:pt x="124315" y="266989"/>
                </a:lnTo>
                <a:lnTo>
                  <a:pt x="123523" y="265970"/>
                </a:lnTo>
                <a:lnTo>
                  <a:pt x="111199" y="259026"/>
                </a:lnTo>
                <a:lnTo>
                  <a:pt x="109134" y="258545"/>
                </a:lnTo>
                <a:lnTo>
                  <a:pt x="107757" y="257519"/>
                </a:lnTo>
                <a:lnTo>
                  <a:pt x="106840" y="256130"/>
                </a:lnTo>
                <a:lnTo>
                  <a:pt x="106228" y="254497"/>
                </a:lnTo>
                <a:lnTo>
                  <a:pt x="104409" y="253409"/>
                </a:lnTo>
                <a:lnTo>
                  <a:pt x="91350" y="251663"/>
                </a:lnTo>
                <a:lnTo>
                  <a:pt x="84119" y="250719"/>
                </a:lnTo>
                <a:lnTo>
                  <a:pt x="71846" y="246245"/>
                </a:lnTo>
                <a:lnTo>
                  <a:pt x="56043" y="245152"/>
                </a:lnTo>
                <a:lnTo>
                  <a:pt x="16658" y="251120"/>
                </a:lnTo>
                <a:lnTo>
                  <a:pt x="14357" y="251158"/>
                </a:lnTo>
                <a:lnTo>
                  <a:pt x="9918" y="253081"/>
                </a:lnTo>
                <a:lnTo>
                  <a:pt x="4691" y="256694"/>
                </a:lnTo>
                <a:lnTo>
                  <a:pt x="0" y="257407"/>
                </a:lnTo>
                <a:lnTo>
                  <a:pt x="2817" y="257560"/>
                </a:lnTo>
                <a:lnTo>
                  <a:pt x="8358" y="261943"/>
                </a:lnTo>
                <a:lnTo>
                  <a:pt x="12191" y="263048"/>
                </a:lnTo>
                <a:lnTo>
                  <a:pt x="50050" y="264623"/>
                </a:lnTo>
                <a:lnTo>
                  <a:pt x="62694" y="267587"/>
                </a:lnTo>
                <a:lnTo>
                  <a:pt x="87212" y="264554"/>
                </a:lnTo>
                <a:lnTo>
                  <a:pt x="95450" y="266090"/>
                </a:lnTo>
                <a:lnTo>
                  <a:pt x="102874" y="268420"/>
                </a:lnTo>
                <a:lnTo>
                  <a:pt x="140780" y="270211"/>
                </a:lnTo>
                <a:lnTo>
                  <a:pt x="147481" y="268369"/>
                </a:lnTo>
                <a:lnTo>
                  <a:pt x="150255" y="266891"/>
                </a:lnTo>
                <a:lnTo>
                  <a:pt x="153516" y="266610"/>
                </a:lnTo>
                <a:lnTo>
                  <a:pt x="164141" y="268176"/>
                </a:lnTo>
                <a:lnTo>
                  <a:pt x="193473" y="264025"/>
                </a:lnTo>
                <a:lnTo>
                  <a:pt x="200254" y="26393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SMARTInkShape-2007"/>
          <p:cNvSpPr/>
          <p:nvPr>
            <p:custDataLst>
              <p:tags r:id="rId3"/>
            </p:custDataLst>
          </p:nvPr>
        </p:nvSpPr>
        <p:spPr>
          <a:xfrm>
            <a:off x="2520950" y="3333750"/>
            <a:ext cx="3911304" cy="195943"/>
          </a:xfrm>
          <a:custGeom>
            <a:avLst/>
            <a:gdLst/>
            <a:ahLst/>
            <a:cxnLst/>
            <a:rect l="0" t="0" r="0" b="0"/>
            <a:pathLst>
              <a:path w="3911304" h="195943">
                <a:moveTo>
                  <a:pt x="0" y="0"/>
                </a:moveTo>
                <a:lnTo>
                  <a:pt x="0" y="0"/>
                </a:lnTo>
                <a:lnTo>
                  <a:pt x="30339" y="16855"/>
                </a:lnTo>
                <a:lnTo>
                  <a:pt x="67006" y="33813"/>
                </a:lnTo>
                <a:lnTo>
                  <a:pt x="105814" y="43456"/>
                </a:lnTo>
                <a:lnTo>
                  <a:pt x="141227" y="44392"/>
                </a:lnTo>
                <a:lnTo>
                  <a:pt x="154342" y="45139"/>
                </a:lnTo>
                <a:lnTo>
                  <a:pt x="184971" y="50210"/>
                </a:lnTo>
                <a:lnTo>
                  <a:pt x="221616" y="50748"/>
                </a:lnTo>
                <a:lnTo>
                  <a:pt x="255300" y="50795"/>
                </a:lnTo>
                <a:lnTo>
                  <a:pt x="283940" y="51504"/>
                </a:lnTo>
                <a:lnTo>
                  <a:pt x="321635" y="54170"/>
                </a:lnTo>
                <a:lnTo>
                  <a:pt x="360118" y="56267"/>
                </a:lnTo>
                <a:lnTo>
                  <a:pt x="392789" y="56976"/>
                </a:lnTo>
                <a:lnTo>
                  <a:pt x="430705" y="57127"/>
                </a:lnTo>
                <a:lnTo>
                  <a:pt x="469804" y="57148"/>
                </a:lnTo>
                <a:lnTo>
                  <a:pt x="503519" y="59031"/>
                </a:lnTo>
                <a:lnTo>
                  <a:pt x="532515" y="62617"/>
                </a:lnTo>
                <a:lnTo>
                  <a:pt x="570060" y="58358"/>
                </a:lnTo>
                <a:lnTo>
                  <a:pt x="603766" y="57309"/>
                </a:lnTo>
                <a:lnTo>
                  <a:pt x="635520" y="57182"/>
                </a:lnTo>
                <a:lnTo>
                  <a:pt x="668674" y="57154"/>
                </a:lnTo>
                <a:lnTo>
                  <a:pt x="707498" y="57151"/>
                </a:lnTo>
                <a:lnTo>
                  <a:pt x="740233" y="57150"/>
                </a:lnTo>
                <a:lnTo>
                  <a:pt x="777713" y="53779"/>
                </a:lnTo>
                <a:lnTo>
                  <a:pt x="816124" y="51192"/>
                </a:lnTo>
                <a:lnTo>
                  <a:pt x="849048" y="50877"/>
                </a:lnTo>
                <a:lnTo>
                  <a:pt x="885368" y="50815"/>
                </a:lnTo>
                <a:lnTo>
                  <a:pt x="920451" y="48921"/>
                </a:lnTo>
                <a:lnTo>
                  <a:pt x="954558" y="45333"/>
                </a:lnTo>
                <a:lnTo>
                  <a:pt x="992836" y="48988"/>
                </a:lnTo>
                <a:lnTo>
                  <a:pt x="1030187" y="50442"/>
                </a:lnTo>
                <a:lnTo>
                  <a:pt x="1067956" y="50729"/>
                </a:lnTo>
                <a:lnTo>
                  <a:pt x="1103299" y="50786"/>
                </a:lnTo>
                <a:lnTo>
                  <a:pt x="1133196" y="51502"/>
                </a:lnTo>
                <a:lnTo>
                  <a:pt x="1163692" y="55163"/>
                </a:lnTo>
                <a:lnTo>
                  <a:pt x="1201519" y="56757"/>
                </a:lnTo>
                <a:lnTo>
                  <a:pt x="1239383" y="57072"/>
                </a:lnTo>
                <a:lnTo>
                  <a:pt x="1268152" y="57116"/>
                </a:lnTo>
                <a:lnTo>
                  <a:pt x="1300929" y="57840"/>
                </a:lnTo>
                <a:lnTo>
                  <a:pt x="1338509" y="61510"/>
                </a:lnTo>
                <a:lnTo>
                  <a:pt x="1368538" y="62910"/>
                </a:lnTo>
                <a:lnTo>
                  <a:pt x="1408050" y="65265"/>
                </a:lnTo>
                <a:lnTo>
                  <a:pt x="1446613" y="68944"/>
                </a:lnTo>
                <a:lnTo>
                  <a:pt x="1477709" y="69582"/>
                </a:lnTo>
                <a:lnTo>
                  <a:pt x="1509265" y="73141"/>
                </a:lnTo>
                <a:lnTo>
                  <a:pt x="1540958" y="75294"/>
                </a:lnTo>
                <a:lnTo>
                  <a:pt x="1572691" y="75932"/>
                </a:lnTo>
                <a:lnTo>
                  <a:pt x="1604436" y="79492"/>
                </a:lnTo>
                <a:lnTo>
                  <a:pt x="1636185" y="81643"/>
                </a:lnTo>
                <a:lnTo>
                  <a:pt x="1674859" y="83076"/>
                </a:lnTo>
                <a:lnTo>
                  <a:pt x="1708869" y="86861"/>
                </a:lnTo>
                <a:lnTo>
                  <a:pt x="1741603" y="89001"/>
                </a:lnTo>
                <a:lnTo>
                  <a:pt x="1773643" y="93085"/>
                </a:lnTo>
                <a:lnTo>
                  <a:pt x="1805481" y="95314"/>
                </a:lnTo>
                <a:lnTo>
                  <a:pt x="1836551" y="99424"/>
                </a:lnTo>
                <a:lnTo>
                  <a:pt x="1874572" y="103052"/>
                </a:lnTo>
                <a:lnTo>
                  <a:pt x="1907274" y="106499"/>
                </a:lnTo>
                <a:lnTo>
                  <a:pt x="1937055" y="108010"/>
                </a:lnTo>
                <a:lnTo>
                  <a:pt x="1958825" y="109401"/>
                </a:lnTo>
                <a:lnTo>
                  <a:pt x="1983217" y="111034"/>
                </a:lnTo>
                <a:lnTo>
                  <a:pt x="2019726" y="114730"/>
                </a:lnTo>
                <a:lnTo>
                  <a:pt x="2058231" y="118896"/>
                </a:lnTo>
                <a:lnTo>
                  <a:pt x="2096527" y="120304"/>
                </a:lnTo>
                <a:lnTo>
                  <a:pt x="2131974" y="124945"/>
                </a:lnTo>
                <a:lnTo>
                  <a:pt x="2170334" y="126595"/>
                </a:lnTo>
                <a:lnTo>
                  <a:pt x="2205297" y="123549"/>
                </a:lnTo>
                <a:lnTo>
                  <a:pt x="2243744" y="121928"/>
                </a:lnTo>
                <a:lnTo>
                  <a:pt x="2279247" y="123908"/>
                </a:lnTo>
                <a:lnTo>
                  <a:pt x="2313437" y="121294"/>
                </a:lnTo>
                <a:lnTo>
                  <a:pt x="2347368" y="120778"/>
                </a:lnTo>
                <a:lnTo>
                  <a:pt x="2383129" y="120676"/>
                </a:lnTo>
                <a:lnTo>
                  <a:pt x="2420584" y="117284"/>
                </a:lnTo>
                <a:lnTo>
                  <a:pt x="2459523" y="114889"/>
                </a:lnTo>
                <a:lnTo>
                  <a:pt x="2497005" y="114416"/>
                </a:lnTo>
                <a:lnTo>
                  <a:pt x="2531429" y="114323"/>
                </a:lnTo>
                <a:lnTo>
                  <a:pt x="2568750" y="114305"/>
                </a:lnTo>
                <a:lnTo>
                  <a:pt x="2599632" y="115007"/>
                </a:lnTo>
                <a:lnTo>
                  <a:pt x="2630419" y="118664"/>
                </a:lnTo>
                <a:lnTo>
                  <a:pt x="2659141" y="120062"/>
                </a:lnTo>
                <a:lnTo>
                  <a:pt x="2693129" y="121181"/>
                </a:lnTo>
                <a:lnTo>
                  <a:pt x="2725149" y="124962"/>
                </a:lnTo>
                <a:lnTo>
                  <a:pt x="2763493" y="126598"/>
                </a:lnTo>
                <a:lnTo>
                  <a:pt x="2794367" y="126881"/>
                </a:lnTo>
                <a:lnTo>
                  <a:pt x="2825858" y="128846"/>
                </a:lnTo>
                <a:lnTo>
                  <a:pt x="2857532" y="132016"/>
                </a:lnTo>
                <a:lnTo>
                  <a:pt x="2896469" y="133086"/>
                </a:lnTo>
                <a:lnTo>
                  <a:pt x="2935701" y="133298"/>
                </a:lnTo>
                <a:lnTo>
                  <a:pt x="2973240" y="135222"/>
                </a:lnTo>
                <a:lnTo>
                  <a:pt x="3003977" y="138373"/>
                </a:lnTo>
                <a:lnTo>
                  <a:pt x="3042596" y="139438"/>
                </a:lnTo>
                <a:lnTo>
                  <a:pt x="3081061" y="139648"/>
                </a:lnTo>
                <a:lnTo>
                  <a:pt x="3114268" y="139690"/>
                </a:lnTo>
                <a:lnTo>
                  <a:pt x="3144070" y="141579"/>
                </a:lnTo>
                <a:lnTo>
                  <a:pt x="3171480" y="142844"/>
                </a:lnTo>
                <a:lnTo>
                  <a:pt x="3196770" y="142513"/>
                </a:lnTo>
                <a:lnTo>
                  <a:pt x="3224724" y="143121"/>
                </a:lnTo>
                <a:lnTo>
                  <a:pt x="3259454" y="140376"/>
                </a:lnTo>
                <a:lnTo>
                  <a:pt x="3296946" y="139789"/>
                </a:lnTo>
                <a:lnTo>
                  <a:pt x="3329773" y="136347"/>
                </a:lnTo>
                <a:lnTo>
                  <a:pt x="3361734" y="137609"/>
                </a:lnTo>
                <a:lnTo>
                  <a:pt x="3399124" y="139425"/>
                </a:lnTo>
                <a:lnTo>
                  <a:pt x="3436877" y="139664"/>
                </a:lnTo>
                <a:lnTo>
                  <a:pt x="3468728" y="140395"/>
                </a:lnTo>
                <a:lnTo>
                  <a:pt x="3500117" y="144061"/>
                </a:lnTo>
                <a:lnTo>
                  <a:pt x="3536364" y="145657"/>
                </a:lnTo>
                <a:lnTo>
                  <a:pt x="3558413" y="147815"/>
                </a:lnTo>
                <a:lnTo>
                  <a:pt x="3588619" y="151495"/>
                </a:lnTo>
                <a:lnTo>
                  <a:pt x="3627851" y="156585"/>
                </a:lnTo>
                <a:lnTo>
                  <a:pt x="3661627" y="160205"/>
                </a:lnTo>
                <a:lnTo>
                  <a:pt x="3697363" y="163649"/>
                </a:lnTo>
                <a:lnTo>
                  <a:pt x="3730308" y="165867"/>
                </a:lnTo>
                <a:lnTo>
                  <a:pt x="3764938" y="173143"/>
                </a:lnTo>
                <a:lnTo>
                  <a:pt x="3775861" y="172908"/>
                </a:lnTo>
                <a:lnTo>
                  <a:pt x="3811550" y="177017"/>
                </a:lnTo>
                <a:lnTo>
                  <a:pt x="3849471" y="184221"/>
                </a:lnTo>
                <a:lnTo>
                  <a:pt x="3871285" y="189534"/>
                </a:lnTo>
                <a:lnTo>
                  <a:pt x="3887593" y="191015"/>
                </a:lnTo>
                <a:lnTo>
                  <a:pt x="3900643" y="195942"/>
                </a:lnTo>
                <a:lnTo>
                  <a:pt x="3902178" y="195539"/>
                </a:lnTo>
                <a:lnTo>
                  <a:pt x="3903202" y="194566"/>
                </a:lnTo>
                <a:lnTo>
                  <a:pt x="3903885" y="193210"/>
                </a:lnTo>
                <a:lnTo>
                  <a:pt x="3905045" y="192307"/>
                </a:lnTo>
                <a:lnTo>
                  <a:pt x="3910597" y="190738"/>
                </a:lnTo>
                <a:lnTo>
                  <a:pt x="3911155" y="188725"/>
                </a:lnTo>
                <a:lnTo>
                  <a:pt x="3911303" y="187200"/>
                </a:lnTo>
                <a:lnTo>
                  <a:pt x="3909586" y="183624"/>
                </a:lnTo>
                <a:lnTo>
                  <a:pt x="3898900" y="171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SMARTInkShape-2008"/>
          <p:cNvSpPr/>
          <p:nvPr>
            <p:custDataLst>
              <p:tags r:id="rId4"/>
            </p:custDataLst>
          </p:nvPr>
        </p:nvSpPr>
        <p:spPr>
          <a:xfrm>
            <a:off x="1568450" y="2997333"/>
            <a:ext cx="257639" cy="275884"/>
          </a:xfrm>
          <a:custGeom>
            <a:avLst/>
            <a:gdLst/>
            <a:ahLst/>
            <a:cxnLst/>
            <a:rect l="0" t="0" r="0" b="0"/>
            <a:pathLst>
              <a:path w="257639" h="275884">
                <a:moveTo>
                  <a:pt x="95250" y="88767"/>
                </a:moveTo>
                <a:lnTo>
                  <a:pt x="95250" y="88767"/>
                </a:lnTo>
                <a:lnTo>
                  <a:pt x="86522" y="49491"/>
                </a:lnTo>
                <a:lnTo>
                  <a:pt x="84315" y="39561"/>
                </a:lnTo>
                <a:lnTo>
                  <a:pt x="83021" y="36913"/>
                </a:lnTo>
                <a:lnTo>
                  <a:pt x="81453" y="35148"/>
                </a:lnTo>
                <a:lnTo>
                  <a:pt x="77238" y="32314"/>
                </a:lnTo>
                <a:lnTo>
                  <a:pt x="76892" y="32788"/>
                </a:lnTo>
                <a:lnTo>
                  <a:pt x="76508" y="35195"/>
                </a:lnTo>
                <a:lnTo>
                  <a:pt x="75699" y="36119"/>
                </a:lnTo>
                <a:lnTo>
                  <a:pt x="69333" y="39483"/>
                </a:lnTo>
                <a:lnTo>
                  <a:pt x="58374" y="49502"/>
                </a:lnTo>
                <a:lnTo>
                  <a:pt x="40870" y="81002"/>
                </a:lnTo>
                <a:lnTo>
                  <a:pt x="32741" y="118221"/>
                </a:lnTo>
                <a:lnTo>
                  <a:pt x="31837" y="152623"/>
                </a:lnTo>
                <a:lnTo>
                  <a:pt x="33643" y="184064"/>
                </a:lnTo>
                <a:lnTo>
                  <a:pt x="44616" y="220240"/>
                </a:lnTo>
                <a:lnTo>
                  <a:pt x="59276" y="251641"/>
                </a:lnTo>
                <a:lnTo>
                  <a:pt x="65386" y="258287"/>
                </a:lnTo>
                <a:lnTo>
                  <a:pt x="80806" y="268302"/>
                </a:lnTo>
                <a:lnTo>
                  <a:pt x="97028" y="275883"/>
                </a:lnTo>
                <a:lnTo>
                  <a:pt x="105212" y="275882"/>
                </a:lnTo>
                <a:lnTo>
                  <a:pt x="141710" y="267963"/>
                </a:lnTo>
                <a:lnTo>
                  <a:pt x="154485" y="261415"/>
                </a:lnTo>
                <a:lnTo>
                  <a:pt x="191910" y="232033"/>
                </a:lnTo>
                <a:lnTo>
                  <a:pt x="219471" y="193878"/>
                </a:lnTo>
                <a:lnTo>
                  <a:pt x="230351" y="172638"/>
                </a:lnTo>
                <a:lnTo>
                  <a:pt x="236434" y="163437"/>
                </a:lnTo>
                <a:lnTo>
                  <a:pt x="251299" y="124766"/>
                </a:lnTo>
                <a:lnTo>
                  <a:pt x="254635" y="87357"/>
                </a:lnTo>
                <a:lnTo>
                  <a:pt x="257340" y="81555"/>
                </a:lnTo>
                <a:lnTo>
                  <a:pt x="257638" y="78315"/>
                </a:lnTo>
                <a:lnTo>
                  <a:pt x="253707" y="59796"/>
                </a:lnTo>
                <a:lnTo>
                  <a:pt x="249758" y="52274"/>
                </a:lnTo>
                <a:lnTo>
                  <a:pt x="247569" y="42128"/>
                </a:lnTo>
                <a:lnTo>
                  <a:pt x="242766" y="34339"/>
                </a:lnTo>
                <a:lnTo>
                  <a:pt x="232748" y="23230"/>
                </a:lnTo>
                <a:lnTo>
                  <a:pt x="200353" y="4990"/>
                </a:lnTo>
                <a:lnTo>
                  <a:pt x="186678" y="1385"/>
                </a:lnTo>
                <a:lnTo>
                  <a:pt x="157532" y="0"/>
                </a:lnTo>
                <a:lnTo>
                  <a:pt x="126010" y="8717"/>
                </a:lnTo>
                <a:lnTo>
                  <a:pt x="93323" y="23878"/>
                </a:lnTo>
                <a:lnTo>
                  <a:pt x="55038" y="55549"/>
                </a:lnTo>
                <a:lnTo>
                  <a:pt x="26634" y="92819"/>
                </a:lnTo>
                <a:lnTo>
                  <a:pt x="8663" y="129090"/>
                </a:lnTo>
                <a:lnTo>
                  <a:pt x="0" y="15226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4" name="SMARTInkShape-Group1070"/>
          <p:cNvGrpSpPr/>
          <p:nvPr/>
        </p:nvGrpSpPr>
        <p:grpSpPr>
          <a:xfrm>
            <a:off x="2863850" y="1993900"/>
            <a:ext cx="257659" cy="1212841"/>
            <a:chOff x="2863850" y="1993900"/>
            <a:chExt cx="257659" cy="1212841"/>
          </a:xfrm>
        </p:grpSpPr>
        <p:sp>
          <p:nvSpPr>
            <p:cNvPr id="449" name="SMARTInkShape-2009"/>
            <p:cNvSpPr/>
            <p:nvPr>
              <p:custDataLst>
                <p:tags r:id="rId29"/>
              </p:custDataLst>
            </p:nvPr>
          </p:nvSpPr>
          <p:spPr>
            <a:xfrm>
              <a:off x="2914650" y="2755900"/>
              <a:ext cx="76201" cy="222251"/>
            </a:xfrm>
            <a:custGeom>
              <a:avLst/>
              <a:gdLst/>
              <a:ahLst/>
              <a:cxnLst/>
              <a:rect l="0" t="0" r="0" b="0"/>
              <a:pathLst>
                <a:path w="76201" h="222251">
                  <a:moveTo>
                    <a:pt x="0" y="222250"/>
                  </a:moveTo>
                  <a:lnTo>
                    <a:pt x="0" y="222250"/>
                  </a:lnTo>
                  <a:lnTo>
                    <a:pt x="9408" y="199673"/>
                  </a:lnTo>
                  <a:lnTo>
                    <a:pt x="22525" y="166355"/>
                  </a:lnTo>
                  <a:lnTo>
                    <a:pt x="34583" y="128469"/>
                  </a:lnTo>
                  <a:lnTo>
                    <a:pt x="46074" y="98351"/>
                  </a:lnTo>
                  <a:lnTo>
                    <a:pt x="58516" y="58808"/>
                  </a:lnTo>
                  <a:lnTo>
                    <a:pt x="70982" y="20240"/>
                  </a:lnTo>
                  <a:lnTo>
                    <a:pt x="76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SMARTInkShape-2010"/>
            <p:cNvSpPr/>
            <p:nvPr>
              <p:custDataLst>
                <p:tags r:id="rId30"/>
              </p:custDataLst>
            </p:nvPr>
          </p:nvSpPr>
          <p:spPr>
            <a:xfrm>
              <a:off x="2933700" y="2419350"/>
              <a:ext cx="187809" cy="692151"/>
            </a:xfrm>
            <a:custGeom>
              <a:avLst/>
              <a:gdLst/>
              <a:ahLst/>
              <a:cxnLst/>
              <a:rect l="0" t="0" r="0" b="0"/>
              <a:pathLst>
                <a:path w="187809" h="692151">
                  <a:moveTo>
                    <a:pt x="184150" y="0"/>
                  </a:moveTo>
                  <a:lnTo>
                    <a:pt x="184150" y="0"/>
                  </a:lnTo>
                  <a:lnTo>
                    <a:pt x="186031" y="22577"/>
                  </a:lnTo>
                  <a:lnTo>
                    <a:pt x="187808" y="54484"/>
                  </a:lnTo>
                  <a:lnTo>
                    <a:pt x="183200" y="94096"/>
                  </a:lnTo>
                  <a:lnTo>
                    <a:pt x="173442" y="133067"/>
                  </a:lnTo>
                  <a:lnTo>
                    <a:pt x="165075" y="165462"/>
                  </a:lnTo>
                  <a:lnTo>
                    <a:pt x="156629" y="202409"/>
                  </a:lnTo>
                  <a:lnTo>
                    <a:pt x="147460" y="239314"/>
                  </a:lnTo>
                  <a:lnTo>
                    <a:pt x="134674" y="277962"/>
                  </a:lnTo>
                  <a:lnTo>
                    <a:pt x="121774" y="312983"/>
                  </a:lnTo>
                  <a:lnTo>
                    <a:pt x="110707" y="351441"/>
                  </a:lnTo>
                  <a:lnTo>
                    <a:pt x="101727" y="386947"/>
                  </a:lnTo>
                  <a:lnTo>
                    <a:pt x="89787" y="424508"/>
                  </a:lnTo>
                  <a:lnTo>
                    <a:pt x="83274" y="456465"/>
                  </a:lnTo>
                  <a:lnTo>
                    <a:pt x="73900" y="494228"/>
                  </a:lnTo>
                  <a:lnTo>
                    <a:pt x="68502" y="531935"/>
                  </a:lnTo>
                  <a:lnTo>
                    <a:pt x="62058" y="571372"/>
                  </a:lnTo>
                  <a:lnTo>
                    <a:pt x="54066" y="607104"/>
                  </a:lnTo>
                  <a:lnTo>
                    <a:pt x="49349" y="626719"/>
                  </a:lnTo>
                  <a:lnTo>
                    <a:pt x="47716" y="629479"/>
                  </a:lnTo>
                  <a:lnTo>
                    <a:pt x="42696" y="659565"/>
                  </a:lnTo>
                  <a:lnTo>
                    <a:pt x="20295" y="684541"/>
                  </a:lnTo>
                  <a:lnTo>
                    <a:pt x="9863" y="689915"/>
                  </a:lnTo>
                  <a:lnTo>
                    <a:pt x="0" y="692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SMARTInkShape-2011"/>
            <p:cNvSpPr/>
            <p:nvPr>
              <p:custDataLst>
                <p:tags r:id="rId31"/>
              </p:custDataLst>
            </p:nvPr>
          </p:nvSpPr>
          <p:spPr>
            <a:xfrm>
              <a:off x="2863850" y="2990850"/>
              <a:ext cx="136813" cy="215891"/>
            </a:xfrm>
            <a:custGeom>
              <a:avLst/>
              <a:gdLst/>
              <a:ahLst/>
              <a:cxnLst/>
              <a:rect l="0" t="0" r="0" b="0"/>
              <a:pathLst>
                <a:path w="136813" h="215891">
                  <a:moveTo>
                    <a:pt x="0" y="12700"/>
                  </a:moveTo>
                  <a:lnTo>
                    <a:pt x="0" y="12700"/>
                  </a:lnTo>
                  <a:lnTo>
                    <a:pt x="1881" y="35278"/>
                  </a:lnTo>
                  <a:lnTo>
                    <a:pt x="5070" y="66479"/>
                  </a:lnTo>
                  <a:lnTo>
                    <a:pt x="10984" y="99889"/>
                  </a:lnTo>
                  <a:lnTo>
                    <a:pt x="12549" y="134524"/>
                  </a:lnTo>
                  <a:lnTo>
                    <a:pt x="13386" y="160185"/>
                  </a:lnTo>
                  <a:lnTo>
                    <a:pt x="18788" y="196803"/>
                  </a:lnTo>
                  <a:lnTo>
                    <a:pt x="19027" y="211477"/>
                  </a:lnTo>
                  <a:lnTo>
                    <a:pt x="19740" y="212951"/>
                  </a:lnTo>
                  <a:lnTo>
                    <a:pt x="20921" y="213934"/>
                  </a:lnTo>
                  <a:lnTo>
                    <a:pt x="24515" y="215511"/>
                  </a:lnTo>
                  <a:lnTo>
                    <a:pt x="34837" y="215890"/>
                  </a:lnTo>
                  <a:lnTo>
                    <a:pt x="35925" y="215188"/>
                  </a:lnTo>
                  <a:lnTo>
                    <a:pt x="36650" y="214014"/>
                  </a:lnTo>
                  <a:lnTo>
                    <a:pt x="37814" y="210432"/>
                  </a:lnTo>
                  <a:lnTo>
                    <a:pt x="59297" y="173431"/>
                  </a:lnTo>
                  <a:lnTo>
                    <a:pt x="84406" y="135463"/>
                  </a:lnTo>
                  <a:lnTo>
                    <a:pt x="97097" y="109274"/>
                  </a:lnTo>
                  <a:lnTo>
                    <a:pt x="120533" y="69885"/>
                  </a:lnTo>
                  <a:lnTo>
                    <a:pt x="124126" y="61399"/>
                  </a:lnTo>
                  <a:lnTo>
                    <a:pt x="131858" y="23581"/>
                  </a:lnTo>
                  <a:lnTo>
                    <a:pt x="133392" y="16830"/>
                  </a:lnTo>
                  <a:lnTo>
                    <a:pt x="136426" y="11478"/>
                  </a:lnTo>
                  <a:lnTo>
                    <a:pt x="136812" y="9063"/>
                  </a:lnTo>
                  <a:lnTo>
                    <a:pt x="136364" y="6748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SMARTInkShape-2012"/>
            <p:cNvSpPr/>
            <p:nvPr>
              <p:custDataLst>
                <p:tags r:id="rId32"/>
              </p:custDataLst>
            </p:nvPr>
          </p:nvSpPr>
          <p:spPr>
            <a:xfrm>
              <a:off x="2927350" y="2025650"/>
              <a:ext cx="50801" cy="279311"/>
            </a:xfrm>
            <a:custGeom>
              <a:avLst/>
              <a:gdLst/>
              <a:ahLst/>
              <a:cxnLst/>
              <a:rect l="0" t="0" r="0" b="0"/>
              <a:pathLst>
                <a:path w="50801" h="279311">
                  <a:moveTo>
                    <a:pt x="0" y="0"/>
                  </a:moveTo>
                  <a:lnTo>
                    <a:pt x="0" y="0"/>
                  </a:lnTo>
                  <a:lnTo>
                    <a:pt x="20226" y="30339"/>
                  </a:lnTo>
                  <a:lnTo>
                    <a:pt x="32804" y="55948"/>
                  </a:lnTo>
                  <a:lnTo>
                    <a:pt x="37635" y="91773"/>
                  </a:lnTo>
                  <a:lnTo>
                    <a:pt x="43526" y="129349"/>
                  </a:lnTo>
                  <a:lnTo>
                    <a:pt x="44328" y="164086"/>
                  </a:lnTo>
                  <a:lnTo>
                    <a:pt x="44439" y="201230"/>
                  </a:lnTo>
                  <a:lnTo>
                    <a:pt x="44449" y="238185"/>
                  </a:lnTo>
                  <a:lnTo>
                    <a:pt x="46331" y="245325"/>
                  </a:lnTo>
                  <a:lnTo>
                    <a:pt x="48814" y="251556"/>
                  </a:lnTo>
                  <a:lnTo>
                    <a:pt x="50800" y="279310"/>
                  </a:lnTo>
                  <a:lnTo>
                    <a:pt x="50800" y="241749"/>
                  </a:lnTo>
                  <a:lnTo>
                    <a:pt x="5080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3" name="SMARTInkShape-2013"/>
            <p:cNvSpPr/>
            <p:nvPr>
              <p:custDataLst>
                <p:tags r:id="rId33"/>
              </p:custDataLst>
            </p:nvPr>
          </p:nvSpPr>
          <p:spPr>
            <a:xfrm>
              <a:off x="3074283" y="1993900"/>
              <a:ext cx="11818" cy="323851"/>
            </a:xfrm>
            <a:custGeom>
              <a:avLst/>
              <a:gdLst/>
              <a:ahLst/>
              <a:cxnLst/>
              <a:rect l="0" t="0" r="0" b="0"/>
              <a:pathLst>
                <a:path w="11818" h="323851">
                  <a:moveTo>
                    <a:pt x="5467" y="0"/>
                  </a:moveTo>
                  <a:lnTo>
                    <a:pt x="5467" y="0"/>
                  </a:lnTo>
                  <a:lnTo>
                    <a:pt x="2096" y="37081"/>
                  </a:lnTo>
                  <a:lnTo>
                    <a:pt x="0" y="70253"/>
                  </a:lnTo>
                  <a:lnTo>
                    <a:pt x="4260" y="109048"/>
                  </a:lnTo>
                  <a:lnTo>
                    <a:pt x="5228" y="142034"/>
                  </a:lnTo>
                  <a:lnTo>
                    <a:pt x="6125" y="175726"/>
                  </a:lnTo>
                  <a:lnTo>
                    <a:pt x="10484" y="209559"/>
                  </a:lnTo>
                  <a:lnTo>
                    <a:pt x="11641" y="246815"/>
                  </a:lnTo>
                  <a:lnTo>
                    <a:pt x="11801" y="281313"/>
                  </a:lnTo>
                  <a:lnTo>
                    <a:pt x="11817" y="320896"/>
                  </a:lnTo>
                  <a:lnTo>
                    <a:pt x="11817" y="322537"/>
                  </a:lnTo>
                  <a:lnTo>
                    <a:pt x="11111" y="322975"/>
                  </a:lnTo>
                  <a:lnTo>
                    <a:pt x="5467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5" name="SMARTInkShape-2014"/>
          <p:cNvSpPr/>
          <p:nvPr>
            <p:custDataLst>
              <p:tags r:id="rId5"/>
            </p:custDataLst>
          </p:nvPr>
        </p:nvSpPr>
        <p:spPr>
          <a:xfrm>
            <a:off x="2520950" y="4921251"/>
            <a:ext cx="4432301" cy="279400"/>
          </a:xfrm>
          <a:custGeom>
            <a:avLst/>
            <a:gdLst/>
            <a:ahLst/>
            <a:cxnLst/>
            <a:rect l="0" t="0" r="0" b="0"/>
            <a:pathLst>
              <a:path w="4432301" h="279400">
                <a:moveTo>
                  <a:pt x="0" y="25399"/>
                </a:moveTo>
                <a:lnTo>
                  <a:pt x="0" y="25399"/>
                </a:lnTo>
                <a:lnTo>
                  <a:pt x="33710" y="28770"/>
                </a:lnTo>
                <a:lnTo>
                  <a:pt x="70247" y="36382"/>
                </a:lnTo>
                <a:lnTo>
                  <a:pt x="105485" y="37999"/>
                </a:lnTo>
                <a:lnTo>
                  <a:pt x="143412" y="34719"/>
                </a:lnTo>
                <a:lnTo>
                  <a:pt x="182479" y="32140"/>
                </a:lnTo>
                <a:lnTo>
                  <a:pt x="215962" y="31826"/>
                </a:lnTo>
                <a:lnTo>
                  <a:pt x="252183" y="27400"/>
                </a:lnTo>
                <a:lnTo>
                  <a:pt x="282233" y="25287"/>
                </a:lnTo>
                <a:lnTo>
                  <a:pt x="313479" y="21211"/>
                </a:lnTo>
                <a:lnTo>
                  <a:pt x="345785" y="18984"/>
                </a:lnTo>
                <a:lnTo>
                  <a:pt x="381855" y="14875"/>
                </a:lnTo>
                <a:lnTo>
                  <a:pt x="420059" y="13343"/>
                </a:lnTo>
                <a:lnTo>
                  <a:pt x="447984" y="12985"/>
                </a:lnTo>
                <a:lnTo>
                  <a:pt x="476858" y="10944"/>
                </a:lnTo>
                <a:lnTo>
                  <a:pt x="506154" y="8391"/>
                </a:lnTo>
                <a:lnTo>
                  <a:pt x="535637" y="7258"/>
                </a:lnTo>
                <a:lnTo>
                  <a:pt x="565203" y="4872"/>
                </a:lnTo>
                <a:lnTo>
                  <a:pt x="594807" y="2870"/>
                </a:lnTo>
                <a:lnTo>
                  <a:pt x="624427" y="4332"/>
                </a:lnTo>
                <a:lnTo>
                  <a:pt x="655936" y="3571"/>
                </a:lnTo>
                <a:lnTo>
                  <a:pt x="688755" y="1587"/>
                </a:lnTo>
                <a:lnTo>
                  <a:pt x="722156" y="705"/>
                </a:lnTo>
                <a:lnTo>
                  <a:pt x="755815" y="313"/>
                </a:lnTo>
                <a:lnTo>
                  <a:pt x="788885" y="139"/>
                </a:lnTo>
                <a:lnTo>
                  <a:pt x="820045" y="61"/>
                </a:lnTo>
                <a:lnTo>
                  <a:pt x="852239" y="27"/>
                </a:lnTo>
                <a:lnTo>
                  <a:pt x="885361" y="11"/>
                </a:lnTo>
                <a:lnTo>
                  <a:pt x="918898" y="5"/>
                </a:lnTo>
                <a:lnTo>
                  <a:pt x="952618" y="1"/>
                </a:lnTo>
                <a:lnTo>
                  <a:pt x="985713" y="0"/>
                </a:lnTo>
                <a:lnTo>
                  <a:pt x="1016886" y="0"/>
                </a:lnTo>
                <a:lnTo>
                  <a:pt x="1052847" y="1880"/>
                </a:lnTo>
                <a:lnTo>
                  <a:pt x="1090232" y="4363"/>
                </a:lnTo>
                <a:lnTo>
                  <a:pt x="1123311" y="5466"/>
                </a:lnTo>
                <a:lnTo>
                  <a:pt x="1158238" y="4075"/>
                </a:lnTo>
                <a:lnTo>
                  <a:pt x="1176443" y="2716"/>
                </a:lnTo>
                <a:lnTo>
                  <a:pt x="1206217" y="2516"/>
                </a:lnTo>
                <a:lnTo>
                  <a:pt x="1243706" y="3088"/>
                </a:lnTo>
                <a:lnTo>
                  <a:pt x="1286337" y="4175"/>
                </a:lnTo>
                <a:lnTo>
                  <a:pt x="1320402" y="4899"/>
                </a:lnTo>
                <a:lnTo>
                  <a:pt x="1348756" y="5383"/>
                </a:lnTo>
                <a:lnTo>
                  <a:pt x="1373305" y="5704"/>
                </a:lnTo>
                <a:lnTo>
                  <a:pt x="1396020" y="5920"/>
                </a:lnTo>
                <a:lnTo>
                  <a:pt x="1417513" y="6063"/>
                </a:lnTo>
                <a:lnTo>
                  <a:pt x="1438192" y="6158"/>
                </a:lnTo>
                <a:lnTo>
                  <a:pt x="1458328" y="6221"/>
                </a:lnTo>
                <a:lnTo>
                  <a:pt x="1497635" y="6292"/>
                </a:lnTo>
                <a:lnTo>
                  <a:pt x="1517712" y="7017"/>
                </a:lnTo>
                <a:lnTo>
                  <a:pt x="1538153" y="8205"/>
                </a:lnTo>
                <a:lnTo>
                  <a:pt x="1558835" y="9703"/>
                </a:lnTo>
                <a:lnTo>
                  <a:pt x="1578974" y="10701"/>
                </a:lnTo>
                <a:lnTo>
                  <a:pt x="1618283" y="11811"/>
                </a:lnTo>
                <a:lnTo>
                  <a:pt x="1656921" y="12304"/>
                </a:lnTo>
                <a:lnTo>
                  <a:pt x="1694554" y="12524"/>
                </a:lnTo>
                <a:lnTo>
                  <a:pt x="1730094" y="12621"/>
                </a:lnTo>
                <a:lnTo>
                  <a:pt x="1768468" y="12665"/>
                </a:lnTo>
                <a:lnTo>
                  <a:pt x="1788578" y="12677"/>
                </a:lnTo>
                <a:lnTo>
                  <a:pt x="1827857" y="14571"/>
                </a:lnTo>
                <a:lnTo>
                  <a:pt x="1866481" y="17059"/>
                </a:lnTo>
                <a:lnTo>
                  <a:pt x="1904814" y="18165"/>
                </a:lnTo>
                <a:lnTo>
                  <a:pt x="1943017" y="18656"/>
                </a:lnTo>
                <a:lnTo>
                  <a:pt x="1981164" y="18875"/>
                </a:lnTo>
                <a:lnTo>
                  <a:pt x="2019283" y="18971"/>
                </a:lnTo>
                <a:lnTo>
                  <a:pt x="2055511" y="20896"/>
                </a:lnTo>
                <a:lnTo>
                  <a:pt x="2091838" y="23398"/>
                </a:lnTo>
                <a:lnTo>
                  <a:pt x="2131502" y="24510"/>
                </a:lnTo>
                <a:lnTo>
                  <a:pt x="2170768" y="25004"/>
                </a:lnTo>
                <a:lnTo>
                  <a:pt x="2209386" y="25930"/>
                </a:lnTo>
                <a:lnTo>
                  <a:pt x="2247716" y="28692"/>
                </a:lnTo>
                <a:lnTo>
                  <a:pt x="2285917" y="32271"/>
                </a:lnTo>
                <a:lnTo>
                  <a:pt x="2324769" y="36215"/>
                </a:lnTo>
                <a:lnTo>
                  <a:pt x="2345007" y="38254"/>
                </a:lnTo>
                <a:lnTo>
                  <a:pt x="2365554" y="40319"/>
                </a:lnTo>
                <a:lnTo>
                  <a:pt x="2385604" y="41696"/>
                </a:lnTo>
                <a:lnTo>
                  <a:pt x="2424813" y="43225"/>
                </a:lnTo>
                <a:lnTo>
                  <a:pt x="2444864" y="44339"/>
                </a:lnTo>
                <a:lnTo>
                  <a:pt x="2465288" y="45787"/>
                </a:lnTo>
                <a:lnTo>
                  <a:pt x="2485958" y="47457"/>
                </a:lnTo>
                <a:lnTo>
                  <a:pt x="2506089" y="49277"/>
                </a:lnTo>
                <a:lnTo>
                  <a:pt x="2545390" y="53180"/>
                </a:lnTo>
                <a:lnTo>
                  <a:pt x="2584023" y="57267"/>
                </a:lnTo>
                <a:lnTo>
                  <a:pt x="2623066" y="61434"/>
                </a:lnTo>
                <a:lnTo>
                  <a:pt x="2643356" y="63534"/>
                </a:lnTo>
                <a:lnTo>
                  <a:pt x="2663937" y="65639"/>
                </a:lnTo>
                <a:lnTo>
                  <a:pt x="2684714" y="67748"/>
                </a:lnTo>
                <a:lnTo>
                  <a:pt x="2705621" y="69860"/>
                </a:lnTo>
                <a:lnTo>
                  <a:pt x="2726614" y="71973"/>
                </a:lnTo>
                <a:lnTo>
                  <a:pt x="2746959" y="74087"/>
                </a:lnTo>
                <a:lnTo>
                  <a:pt x="2786498" y="78318"/>
                </a:lnTo>
                <a:lnTo>
                  <a:pt x="2806638" y="81139"/>
                </a:lnTo>
                <a:lnTo>
                  <a:pt x="2827119" y="84432"/>
                </a:lnTo>
                <a:lnTo>
                  <a:pt x="2847830" y="88037"/>
                </a:lnTo>
                <a:lnTo>
                  <a:pt x="2867986" y="91147"/>
                </a:lnTo>
                <a:lnTo>
                  <a:pt x="2907317" y="96483"/>
                </a:lnTo>
                <a:lnTo>
                  <a:pt x="2945962" y="101206"/>
                </a:lnTo>
                <a:lnTo>
                  <a:pt x="2985011" y="106363"/>
                </a:lnTo>
                <a:lnTo>
                  <a:pt x="3005302" y="109715"/>
                </a:lnTo>
                <a:lnTo>
                  <a:pt x="3025885" y="113359"/>
                </a:lnTo>
                <a:lnTo>
                  <a:pt x="3045956" y="116495"/>
                </a:lnTo>
                <a:lnTo>
                  <a:pt x="3085192" y="121860"/>
                </a:lnTo>
                <a:lnTo>
                  <a:pt x="3123797" y="128478"/>
                </a:lnTo>
                <a:lnTo>
                  <a:pt x="3162121" y="135418"/>
                </a:lnTo>
                <a:lnTo>
                  <a:pt x="3200320" y="140854"/>
                </a:lnTo>
                <a:lnTo>
                  <a:pt x="3238464" y="147504"/>
                </a:lnTo>
                <a:lnTo>
                  <a:pt x="3277995" y="155162"/>
                </a:lnTo>
                <a:lnTo>
                  <a:pt x="3299402" y="159180"/>
                </a:lnTo>
                <a:lnTo>
                  <a:pt x="3321435" y="163270"/>
                </a:lnTo>
                <a:lnTo>
                  <a:pt x="3360967" y="169694"/>
                </a:lnTo>
                <a:lnTo>
                  <a:pt x="3398763" y="174903"/>
                </a:lnTo>
                <a:lnTo>
                  <a:pt x="3418720" y="177279"/>
                </a:lnTo>
                <a:lnTo>
                  <a:pt x="3458298" y="182507"/>
                </a:lnTo>
                <a:lnTo>
                  <a:pt x="3494703" y="189534"/>
                </a:lnTo>
                <a:lnTo>
                  <a:pt x="3531579" y="195479"/>
                </a:lnTo>
                <a:lnTo>
                  <a:pt x="3568429" y="200474"/>
                </a:lnTo>
                <a:lnTo>
                  <a:pt x="3603623" y="205045"/>
                </a:lnTo>
                <a:lnTo>
                  <a:pt x="3639960" y="211310"/>
                </a:lnTo>
                <a:lnTo>
                  <a:pt x="3675866" y="218093"/>
                </a:lnTo>
                <a:lnTo>
                  <a:pt x="3708286" y="223459"/>
                </a:lnTo>
                <a:lnTo>
                  <a:pt x="3739159" y="228196"/>
                </a:lnTo>
                <a:lnTo>
                  <a:pt x="3770048" y="231948"/>
                </a:lnTo>
                <a:lnTo>
                  <a:pt x="3802592" y="233615"/>
                </a:lnTo>
                <a:lnTo>
                  <a:pt x="3835871" y="236238"/>
                </a:lnTo>
                <a:lnTo>
                  <a:pt x="3868770" y="239755"/>
                </a:lnTo>
                <a:lnTo>
                  <a:pt x="3899855" y="243671"/>
                </a:lnTo>
                <a:lnTo>
                  <a:pt x="3928252" y="247762"/>
                </a:lnTo>
                <a:lnTo>
                  <a:pt x="3956396" y="251932"/>
                </a:lnTo>
                <a:lnTo>
                  <a:pt x="3987719" y="256138"/>
                </a:lnTo>
                <a:lnTo>
                  <a:pt x="4018573" y="258477"/>
                </a:lnTo>
                <a:lnTo>
                  <a:pt x="4048044" y="260223"/>
                </a:lnTo>
                <a:lnTo>
                  <a:pt x="4075253" y="263350"/>
                </a:lnTo>
                <a:lnTo>
                  <a:pt x="4114371" y="265707"/>
                </a:lnTo>
                <a:lnTo>
                  <a:pt x="4152774" y="266405"/>
                </a:lnTo>
                <a:lnTo>
                  <a:pt x="4187592" y="269983"/>
                </a:lnTo>
                <a:lnTo>
                  <a:pt x="4223621" y="272141"/>
                </a:lnTo>
                <a:lnTo>
                  <a:pt x="4257737" y="272780"/>
                </a:lnTo>
                <a:lnTo>
                  <a:pt x="4293559" y="276341"/>
                </a:lnTo>
                <a:lnTo>
                  <a:pt x="4324242" y="278494"/>
                </a:lnTo>
                <a:lnTo>
                  <a:pt x="4363552" y="279220"/>
                </a:lnTo>
                <a:lnTo>
                  <a:pt x="4398808" y="279363"/>
                </a:lnTo>
                <a:lnTo>
                  <a:pt x="4432300" y="2793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0" name="SMARTInkShape-Group1072"/>
          <p:cNvGrpSpPr/>
          <p:nvPr/>
        </p:nvGrpSpPr>
        <p:grpSpPr>
          <a:xfrm>
            <a:off x="4476750" y="1670429"/>
            <a:ext cx="818180" cy="640311"/>
            <a:chOff x="4476750" y="1670429"/>
            <a:chExt cx="818180" cy="640311"/>
          </a:xfrm>
        </p:grpSpPr>
        <p:sp>
          <p:nvSpPr>
            <p:cNvPr id="456" name="SMARTInkShape-2015"/>
            <p:cNvSpPr/>
            <p:nvPr>
              <p:custDataLst>
                <p:tags r:id="rId25"/>
              </p:custDataLst>
            </p:nvPr>
          </p:nvSpPr>
          <p:spPr>
            <a:xfrm>
              <a:off x="5099050" y="2019300"/>
              <a:ext cx="171451" cy="19051"/>
            </a:xfrm>
            <a:custGeom>
              <a:avLst/>
              <a:gdLst/>
              <a:ahLst/>
              <a:cxnLst/>
              <a:rect l="0" t="0" r="0" b="0"/>
              <a:pathLst>
                <a:path w="171451" h="19051">
                  <a:moveTo>
                    <a:pt x="0" y="0"/>
                  </a:moveTo>
                  <a:lnTo>
                    <a:pt x="0" y="0"/>
                  </a:lnTo>
                  <a:lnTo>
                    <a:pt x="33710" y="3371"/>
                  </a:lnTo>
                  <a:lnTo>
                    <a:pt x="72119" y="5762"/>
                  </a:lnTo>
                  <a:lnTo>
                    <a:pt x="107586" y="6316"/>
                  </a:lnTo>
                  <a:lnTo>
                    <a:pt x="134191" y="6348"/>
                  </a:lnTo>
                  <a:lnTo>
                    <a:pt x="139133" y="8231"/>
                  </a:lnTo>
                  <a:lnTo>
                    <a:pt x="143681" y="10714"/>
                  </a:lnTo>
                  <a:lnTo>
                    <a:pt x="150914" y="12111"/>
                  </a:lnTo>
                  <a:lnTo>
                    <a:pt x="169931" y="12677"/>
                  </a:lnTo>
                  <a:lnTo>
                    <a:pt x="170437" y="13390"/>
                  </a:lnTo>
                  <a:lnTo>
                    <a:pt x="1714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SMARTInkShape-2016"/>
            <p:cNvSpPr/>
            <p:nvPr>
              <p:custDataLst>
                <p:tags r:id="rId26"/>
              </p:custDataLst>
            </p:nvPr>
          </p:nvSpPr>
          <p:spPr>
            <a:xfrm>
              <a:off x="4876800" y="1670429"/>
              <a:ext cx="196851" cy="183772"/>
            </a:xfrm>
            <a:custGeom>
              <a:avLst/>
              <a:gdLst/>
              <a:ahLst/>
              <a:cxnLst/>
              <a:rect l="0" t="0" r="0" b="0"/>
              <a:pathLst>
                <a:path w="196851" h="183772">
                  <a:moveTo>
                    <a:pt x="0" y="31371"/>
                  </a:moveTo>
                  <a:lnTo>
                    <a:pt x="0" y="31371"/>
                  </a:lnTo>
                  <a:lnTo>
                    <a:pt x="34912" y="58966"/>
                  </a:lnTo>
                  <a:lnTo>
                    <a:pt x="52079" y="85579"/>
                  </a:lnTo>
                  <a:lnTo>
                    <a:pt x="53063" y="90087"/>
                  </a:lnTo>
                  <a:lnTo>
                    <a:pt x="50180" y="129429"/>
                  </a:lnTo>
                  <a:lnTo>
                    <a:pt x="44342" y="154828"/>
                  </a:lnTo>
                  <a:lnTo>
                    <a:pt x="33501" y="176014"/>
                  </a:lnTo>
                  <a:lnTo>
                    <a:pt x="31751" y="183768"/>
                  </a:lnTo>
                  <a:lnTo>
                    <a:pt x="31750" y="180399"/>
                  </a:lnTo>
                  <a:lnTo>
                    <a:pt x="33632" y="176863"/>
                  </a:lnTo>
                  <a:lnTo>
                    <a:pt x="40589" y="165473"/>
                  </a:lnTo>
                  <a:lnTo>
                    <a:pt x="53187" y="128702"/>
                  </a:lnTo>
                  <a:lnTo>
                    <a:pt x="69861" y="92988"/>
                  </a:lnTo>
                  <a:lnTo>
                    <a:pt x="74793" y="82040"/>
                  </a:lnTo>
                  <a:lnTo>
                    <a:pt x="99310" y="42712"/>
                  </a:lnTo>
                  <a:lnTo>
                    <a:pt x="117434" y="20163"/>
                  </a:lnTo>
                  <a:lnTo>
                    <a:pt x="118506" y="17549"/>
                  </a:lnTo>
                  <a:lnTo>
                    <a:pt x="123460" y="12763"/>
                  </a:lnTo>
                  <a:lnTo>
                    <a:pt x="131776" y="8284"/>
                  </a:lnTo>
                  <a:lnTo>
                    <a:pt x="161080" y="474"/>
                  </a:lnTo>
                  <a:lnTo>
                    <a:pt x="166371" y="0"/>
                  </a:lnTo>
                  <a:lnTo>
                    <a:pt x="168064" y="580"/>
                  </a:lnTo>
                  <a:lnTo>
                    <a:pt x="169192" y="1671"/>
                  </a:lnTo>
                  <a:lnTo>
                    <a:pt x="172663" y="6579"/>
                  </a:lnTo>
                  <a:lnTo>
                    <a:pt x="192639" y="36608"/>
                  </a:lnTo>
                  <a:lnTo>
                    <a:pt x="195602" y="48602"/>
                  </a:lnTo>
                  <a:lnTo>
                    <a:pt x="196479" y="57721"/>
                  </a:lnTo>
                  <a:lnTo>
                    <a:pt x="193118" y="72194"/>
                  </a:lnTo>
                  <a:lnTo>
                    <a:pt x="194725" y="83762"/>
                  </a:lnTo>
                  <a:lnTo>
                    <a:pt x="189932" y="111147"/>
                  </a:lnTo>
                  <a:lnTo>
                    <a:pt x="187190" y="115746"/>
                  </a:lnTo>
                  <a:lnTo>
                    <a:pt x="186883" y="118665"/>
                  </a:lnTo>
                  <a:lnTo>
                    <a:pt x="188409" y="128811"/>
                  </a:lnTo>
                  <a:lnTo>
                    <a:pt x="186431" y="136599"/>
                  </a:lnTo>
                  <a:lnTo>
                    <a:pt x="190200" y="151986"/>
                  </a:lnTo>
                  <a:lnTo>
                    <a:pt x="191166" y="166964"/>
                  </a:lnTo>
                  <a:lnTo>
                    <a:pt x="196259" y="177115"/>
                  </a:lnTo>
                  <a:lnTo>
                    <a:pt x="196850" y="183766"/>
                  </a:lnTo>
                  <a:lnTo>
                    <a:pt x="196850" y="1837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SMARTInkShape-2017"/>
            <p:cNvSpPr/>
            <p:nvPr>
              <p:custDataLst>
                <p:tags r:id="rId27"/>
              </p:custDataLst>
            </p:nvPr>
          </p:nvSpPr>
          <p:spPr>
            <a:xfrm>
              <a:off x="5092700" y="2139950"/>
              <a:ext cx="202230" cy="6349"/>
            </a:xfrm>
            <a:custGeom>
              <a:avLst/>
              <a:gdLst/>
              <a:ahLst/>
              <a:cxnLst/>
              <a:rect l="0" t="0" r="0" b="0"/>
              <a:pathLst>
                <a:path w="202230" h="6349">
                  <a:moveTo>
                    <a:pt x="0" y="0"/>
                  </a:moveTo>
                  <a:lnTo>
                    <a:pt x="0" y="0"/>
                  </a:lnTo>
                  <a:lnTo>
                    <a:pt x="33710" y="3371"/>
                  </a:lnTo>
                  <a:lnTo>
                    <a:pt x="67754" y="5056"/>
                  </a:lnTo>
                  <a:lnTo>
                    <a:pt x="106380" y="358"/>
                  </a:lnTo>
                  <a:lnTo>
                    <a:pt x="146009" y="9"/>
                  </a:lnTo>
                  <a:lnTo>
                    <a:pt x="177449" y="0"/>
                  </a:lnTo>
                  <a:lnTo>
                    <a:pt x="183053" y="1882"/>
                  </a:lnTo>
                  <a:lnTo>
                    <a:pt x="189029" y="5467"/>
                  </a:lnTo>
                  <a:lnTo>
                    <a:pt x="196881" y="6298"/>
                  </a:lnTo>
                  <a:lnTo>
                    <a:pt x="202229" y="6343"/>
                  </a:lnTo>
                  <a:lnTo>
                    <a:pt x="199542" y="6348"/>
                  </a:lnTo>
                  <a:lnTo>
                    <a:pt x="198644" y="5643"/>
                  </a:lnTo>
                  <a:lnTo>
                    <a:pt x="1968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SMARTInkShape-2018"/>
            <p:cNvSpPr/>
            <p:nvPr>
              <p:custDataLst>
                <p:tags r:id="rId28"/>
              </p:custDataLst>
            </p:nvPr>
          </p:nvSpPr>
          <p:spPr>
            <a:xfrm>
              <a:off x="4476750" y="1974878"/>
              <a:ext cx="438031" cy="335862"/>
            </a:xfrm>
            <a:custGeom>
              <a:avLst/>
              <a:gdLst/>
              <a:ahLst/>
              <a:cxnLst/>
              <a:rect l="0" t="0" r="0" b="0"/>
              <a:pathLst>
                <a:path w="438031" h="335862">
                  <a:moveTo>
                    <a:pt x="0" y="82522"/>
                  </a:moveTo>
                  <a:lnTo>
                    <a:pt x="0" y="82522"/>
                  </a:lnTo>
                  <a:lnTo>
                    <a:pt x="33710" y="65667"/>
                  </a:lnTo>
                  <a:lnTo>
                    <a:pt x="72825" y="44281"/>
                  </a:lnTo>
                  <a:lnTo>
                    <a:pt x="107506" y="30144"/>
                  </a:lnTo>
                  <a:lnTo>
                    <a:pt x="146011" y="13582"/>
                  </a:lnTo>
                  <a:lnTo>
                    <a:pt x="184146" y="3588"/>
                  </a:lnTo>
                  <a:lnTo>
                    <a:pt x="222250" y="289"/>
                  </a:lnTo>
                  <a:lnTo>
                    <a:pt x="260350" y="0"/>
                  </a:lnTo>
                  <a:lnTo>
                    <a:pt x="285044" y="5047"/>
                  </a:lnTo>
                  <a:lnTo>
                    <a:pt x="322361" y="19071"/>
                  </a:lnTo>
                  <a:lnTo>
                    <a:pt x="336109" y="27268"/>
                  </a:lnTo>
                  <a:lnTo>
                    <a:pt x="347237" y="38634"/>
                  </a:lnTo>
                  <a:lnTo>
                    <a:pt x="363949" y="65642"/>
                  </a:lnTo>
                  <a:lnTo>
                    <a:pt x="367441" y="84937"/>
                  </a:lnTo>
                  <a:lnTo>
                    <a:pt x="367340" y="101582"/>
                  </a:lnTo>
                  <a:lnTo>
                    <a:pt x="364816" y="111219"/>
                  </a:lnTo>
                  <a:lnTo>
                    <a:pt x="356058" y="124578"/>
                  </a:lnTo>
                  <a:lnTo>
                    <a:pt x="316878" y="163737"/>
                  </a:lnTo>
                  <a:lnTo>
                    <a:pt x="277570" y="188665"/>
                  </a:lnTo>
                  <a:lnTo>
                    <a:pt x="254897" y="201968"/>
                  </a:lnTo>
                  <a:lnTo>
                    <a:pt x="224060" y="218629"/>
                  </a:lnTo>
                  <a:lnTo>
                    <a:pt x="192918" y="233858"/>
                  </a:lnTo>
                  <a:lnTo>
                    <a:pt x="154260" y="255948"/>
                  </a:lnTo>
                  <a:lnTo>
                    <a:pt x="115858" y="287436"/>
                  </a:lnTo>
                  <a:lnTo>
                    <a:pt x="102945" y="303247"/>
                  </a:lnTo>
                  <a:lnTo>
                    <a:pt x="102197" y="305975"/>
                  </a:lnTo>
                  <a:lnTo>
                    <a:pt x="101717" y="313477"/>
                  </a:lnTo>
                  <a:lnTo>
                    <a:pt x="103089" y="315514"/>
                  </a:lnTo>
                  <a:lnTo>
                    <a:pt x="115431" y="323854"/>
                  </a:lnTo>
                  <a:lnTo>
                    <a:pt x="123268" y="327364"/>
                  </a:lnTo>
                  <a:lnTo>
                    <a:pt x="161585" y="335861"/>
                  </a:lnTo>
                  <a:lnTo>
                    <a:pt x="197099" y="335758"/>
                  </a:lnTo>
                  <a:lnTo>
                    <a:pt x="235677" y="330050"/>
                  </a:lnTo>
                  <a:lnTo>
                    <a:pt x="267262" y="325261"/>
                  </a:lnTo>
                  <a:lnTo>
                    <a:pt x="304038" y="318942"/>
                  </a:lnTo>
                  <a:lnTo>
                    <a:pt x="342833" y="311196"/>
                  </a:lnTo>
                  <a:lnTo>
                    <a:pt x="382320" y="303328"/>
                  </a:lnTo>
                  <a:lnTo>
                    <a:pt x="412309" y="298853"/>
                  </a:lnTo>
                  <a:lnTo>
                    <a:pt x="420314" y="297908"/>
                  </a:lnTo>
                  <a:lnTo>
                    <a:pt x="436778" y="292341"/>
                  </a:lnTo>
                  <a:lnTo>
                    <a:pt x="437236" y="291546"/>
                  </a:lnTo>
                  <a:lnTo>
                    <a:pt x="438030" y="286628"/>
                  </a:lnTo>
                  <a:lnTo>
                    <a:pt x="433763" y="280832"/>
                  </a:lnTo>
                  <a:lnTo>
                    <a:pt x="431676" y="274944"/>
                  </a:lnTo>
                  <a:lnTo>
                    <a:pt x="419100" y="2539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3" name="SMARTInkShape-Group1073"/>
          <p:cNvGrpSpPr/>
          <p:nvPr/>
        </p:nvGrpSpPr>
        <p:grpSpPr>
          <a:xfrm>
            <a:off x="5441950" y="2000250"/>
            <a:ext cx="151637" cy="209179"/>
            <a:chOff x="5441950" y="2000250"/>
            <a:chExt cx="151637" cy="209179"/>
          </a:xfrm>
        </p:grpSpPr>
        <p:sp>
          <p:nvSpPr>
            <p:cNvPr id="461" name="SMARTInkShape-2019"/>
            <p:cNvSpPr/>
            <p:nvPr>
              <p:custDataLst>
                <p:tags r:id="rId23"/>
              </p:custDataLst>
            </p:nvPr>
          </p:nvSpPr>
          <p:spPr>
            <a:xfrm>
              <a:off x="5581651" y="2081542"/>
              <a:ext cx="11936" cy="127887"/>
            </a:xfrm>
            <a:custGeom>
              <a:avLst/>
              <a:gdLst/>
              <a:ahLst/>
              <a:cxnLst/>
              <a:rect l="0" t="0" r="0" b="0"/>
              <a:pathLst>
                <a:path w="11936" h="127887">
                  <a:moveTo>
                    <a:pt x="11935" y="0"/>
                  </a:moveTo>
                  <a:lnTo>
                    <a:pt x="11935" y="0"/>
                  </a:lnTo>
                  <a:lnTo>
                    <a:pt x="9303" y="28216"/>
                  </a:lnTo>
                  <a:lnTo>
                    <a:pt x="2570" y="62583"/>
                  </a:lnTo>
                  <a:lnTo>
                    <a:pt x="44" y="102226"/>
                  </a:lnTo>
                  <a:lnTo>
                    <a:pt x="0" y="127886"/>
                  </a:lnTo>
                  <a:lnTo>
                    <a:pt x="0" y="124777"/>
                  </a:lnTo>
                  <a:lnTo>
                    <a:pt x="1881" y="121301"/>
                  </a:lnTo>
                  <a:lnTo>
                    <a:pt x="4363" y="117405"/>
                  </a:lnTo>
                  <a:lnTo>
                    <a:pt x="6349" y="1092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SMARTInkShape-2020"/>
            <p:cNvSpPr/>
            <p:nvPr>
              <p:custDataLst>
                <p:tags r:id="rId24"/>
              </p:custDataLst>
            </p:nvPr>
          </p:nvSpPr>
          <p:spPr>
            <a:xfrm>
              <a:off x="5441950" y="2000250"/>
              <a:ext cx="144391" cy="177767"/>
            </a:xfrm>
            <a:custGeom>
              <a:avLst/>
              <a:gdLst/>
              <a:ahLst/>
              <a:cxnLst/>
              <a:rect l="0" t="0" r="0" b="0"/>
              <a:pathLst>
                <a:path w="144391" h="177767">
                  <a:moveTo>
                    <a:pt x="0" y="0"/>
                  </a:moveTo>
                  <a:lnTo>
                    <a:pt x="0" y="0"/>
                  </a:lnTo>
                  <a:lnTo>
                    <a:pt x="37064" y="23867"/>
                  </a:lnTo>
                  <a:lnTo>
                    <a:pt x="44695" y="33185"/>
                  </a:lnTo>
                  <a:lnTo>
                    <a:pt x="48990" y="46364"/>
                  </a:lnTo>
                  <a:lnTo>
                    <a:pt x="49996" y="54944"/>
                  </a:lnTo>
                  <a:lnTo>
                    <a:pt x="44286" y="91128"/>
                  </a:lnTo>
                  <a:lnTo>
                    <a:pt x="36643" y="128454"/>
                  </a:lnTo>
                  <a:lnTo>
                    <a:pt x="25473" y="161956"/>
                  </a:lnTo>
                  <a:lnTo>
                    <a:pt x="20527" y="171247"/>
                  </a:lnTo>
                  <a:lnTo>
                    <a:pt x="19057" y="177766"/>
                  </a:lnTo>
                  <a:lnTo>
                    <a:pt x="19051" y="168959"/>
                  </a:lnTo>
                  <a:lnTo>
                    <a:pt x="32191" y="131023"/>
                  </a:lnTo>
                  <a:lnTo>
                    <a:pt x="43097" y="106363"/>
                  </a:lnTo>
                  <a:lnTo>
                    <a:pt x="64993" y="71205"/>
                  </a:lnTo>
                  <a:lnTo>
                    <a:pt x="93800" y="31785"/>
                  </a:lnTo>
                  <a:lnTo>
                    <a:pt x="109982" y="10957"/>
                  </a:lnTo>
                  <a:lnTo>
                    <a:pt x="114262" y="8397"/>
                  </a:lnTo>
                  <a:lnTo>
                    <a:pt x="118516" y="6554"/>
                  </a:lnTo>
                  <a:lnTo>
                    <a:pt x="125743" y="1002"/>
                  </a:lnTo>
                  <a:lnTo>
                    <a:pt x="126162" y="1374"/>
                  </a:lnTo>
                  <a:lnTo>
                    <a:pt x="126627" y="3668"/>
                  </a:lnTo>
                  <a:lnTo>
                    <a:pt x="127458" y="4562"/>
                  </a:lnTo>
                  <a:lnTo>
                    <a:pt x="133859" y="7879"/>
                  </a:lnTo>
                  <a:lnTo>
                    <a:pt x="141917" y="15119"/>
                  </a:lnTo>
                  <a:lnTo>
                    <a:pt x="144214" y="19184"/>
                  </a:lnTo>
                  <a:lnTo>
                    <a:pt x="144390" y="1983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1" name="SMARTInkShape-Group1074"/>
          <p:cNvGrpSpPr/>
          <p:nvPr/>
        </p:nvGrpSpPr>
        <p:grpSpPr>
          <a:xfrm>
            <a:off x="5638975" y="1860550"/>
            <a:ext cx="494127" cy="355568"/>
            <a:chOff x="5638975" y="1860550"/>
            <a:chExt cx="494127" cy="355568"/>
          </a:xfrm>
        </p:grpSpPr>
        <p:sp>
          <p:nvSpPr>
            <p:cNvPr id="464" name="SMARTInkShape-2021"/>
            <p:cNvSpPr/>
            <p:nvPr>
              <p:custDataLst>
                <p:tags r:id="rId16"/>
              </p:custDataLst>
            </p:nvPr>
          </p:nvSpPr>
          <p:spPr>
            <a:xfrm>
              <a:off x="6051550" y="196850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SMARTInkShape-2022"/>
            <p:cNvSpPr/>
            <p:nvPr>
              <p:custDataLst>
                <p:tags r:id="rId17"/>
              </p:custDataLst>
            </p:nvPr>
          </p:nvSpPr>
          <p:spPr>
            <a:xfrm>
              <a:off x="5854700" y="2006633"/>
              <a:ext cx="133351" cy="177735"/>
            </a:xfrm>
            <a:custGeom>
              <a:avLst/>
              <a:gdLst/>
              <a:ahLst/>
              <a:cxnLst/>
              <a:rect l="0" t="0" r="0" b="0"/>
              <a:pathLst>
                <a:path w="133351" h="177735">
                  <a:moveTo>
                    <a:pt x="0" y="63467"/>
                  </a:moveTo>
                  <a:lnTo>
                    <a:pt x="0" y="63467"/>
                  </a:lnTo>
                  <a:lnTo>
                    <a:pt x="33710" y="70209"/>
                  </a:lnTo>
                  <a:lnTo>
                    <a:pt x="58044" y="71030"/>
                  </a:lnTo>
                  <a:lnTo>
                    <a:pt x="73094" y="66806"/>
                  </a:lnTo>
                  <a:lnTo>
                    <a:pt x="83119" y="61085"/>
                  </a:lnTo>
                  <a:lnTo>
                    <a:pt x="111470" y="27534"/>
                  </a:lnTo>
                  <a:lnTo>
                    <a:pt x="113462" y="21148"/>
                  </a:lnTo>
                  <a:lnTo>
                    <a:pt x="114190" y="10552"/>
                  </a:lnTo>
                  <a:lnTo>
                    <a:pt x="112370" y="6318"/>
                  </a:lnTo>
                  <a:lnTo>
                    <a:pt x="110897" y="4201"/>
                  </a:lnTo>
                  <a:lnTo>
                    <a:pt x="107378" y="1849"/>
                  </a:lnTo>
                  <a:lnTo>
                    <a:pt x="101655" y="215"/>
                  </a:lnTo>
                  <a:lnTo>
                    <a:pt x="92862" y="0"/>
                  </a:lnTo>
                  <a:lnTo>
                    <a:pt x="88779" y="1863"/>
                  </a:lnTo>
                  <a:lnTo>
                    <a:pt x="67731" y="21167"/>
                  </a:lnTo>
                  <a:lnTo>
                    <a:pt x="53622" y="42420"/>
                  </a:lnTo>
                  <a:lnTo>
                    <a:pt x="45822" y="80674"/>
                  </a:lnTo>
                  <a:lnTo>
                    <a:pt x="44474" y="115207"/>
                  </a:lnTo>
                  <a:lnTo>
                    <a:pt x="52289" y="144255"/>
                  </a:lnTo>
                  <a:lnTo>
                    <a:pt x="61749" y="158563"/>
                  </a:lnTo>
                  <a:lnTo>
                    <a:pt x="62333" y="160730"/>
                  </a:lnTo>
                  <a:lnTo>
                    <a:pt x="66744" y="165021"/>
                  </a:lnTo>
                  <a:lnTo>
                    <a:pt x="84388" y="174939"/>
                  </a:lnTo>
                  <a:lnTo>
                    <a:pt x="94776" y="177209"/>
                  </a:lnTo>
                  <a:lnTo>
                    <a:pt x="115507" y="177734"/>
                  </a:lnTo>
                  <a:lnTo>
                    <a:pt x="120245" y="175871"/>
                  </a:lnTo>
                  <a:lnTo>
                    <a:pt x="122497" y="174386"/>
                  </a:lnTo>
                  <a:lnTo>
                    <a:pt x="129036" y="158813"/>
                  </a:lnTo>
                  <a:lnTo>
                    <a:pt x="132782" y="138914"/>
                  </a:lnTo>
                  <a:lnTo>
                    <a:pt x="133317" y="115457"/>
                  </a:lnTo>
                  <a:lnTo>
                    <a:pt x="131454" y="109386"/>
                  </a:lnTo>
                  <a:lnTo>
                    <a:pt x="129970" y="106780"/>
                  </a:lnTo>
                  <a:lnTo>
                    <a:pt x="129685" y="103631"/>
                  </a:lnTo>
                  <a:lnTo>
                    <a:pt x="133350" y="761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SMARTInkShape-2023"/>
            <p:cNvSpPr/>
            <p:nvPr>
              <p:custDataLst>
                <p:tags r:id="rId18"/>
              </p:custDataLst>
            </p:nvPr>
          </p:nvSpPr>
          <p:spPr>
            <a:xfrm>
              <a:off x="5734050" y="1956709"/>
              <a:ext cx="152313" cy="145051"/>
            </a:xfrm>
            <a:custGeom>
              <a:avLst/>
              <a:gdLst/>
              <a:ahLst/>
              <a:cxnLst/>
              <a:rect l="0" t="0" r="0" b="0"/>
              <a:pathLst>
                <a:path w="152313" h="145051">
                  <a:moveTo>
                    <a:pt x="0" y="49891"/>
                  </a:moveTo>
                  <a:lnTo>
                    <a:pt x="0" y="49891"/>
                  </a:lnTo>
                  <a:lnTo>
                    <a:pt x="6743" y="83601"/>
                  </a:lnTo>
                  <a:lnTo>
                    <a:pt x="15548" y="122985"/>
                  </a:lnTo>
                  <a:lnTo>
                    <a:pt x="21384" y="133011"/>
                  </a:lnTo>
                  <a:lnTo>
                    <a:pt x="25496" y="136222"/>
                  </a:lnTo>
                  <a:lnTo>
                    <a:pt x="29676" y="138355"/>
                  </a:lnTo>
                  <a:lnTo>
                    <a:pt x="35997" y="142817"/>
                  </a:lnTo>
                  <a:lnTo>
                    <a:pt x="42337" y="144452"/>
                  </a:lnTo>
                  <a:lnTo>
                    <a:pt x="56288" y="145050"/>
                  </a:lnTo>
                  <a:lnTo>
                    <a:pt x="62177" y="143219"/>
                  </a:lnTo>
                  <a:lnTo>
                    <a:pt x="76084" y="134154"/>
                  </a:lnTo>
                  <a:lnTo>
                    <a:pt x="78239" y="133583"/>
                  </a:lnTo>
                  <a:lnTo>
                    <a:pt x="106824" y="108085"/>
                  </a:lnTo>
                  <a:lnTo>
                    <a:pt x="134500" y="71030"/>
                  </a:lnTo>
                  <a:lnTo>
                    <a:pt x="144042" y="51769"/>
                  </a:lnTo>
                  <a:lnTo>
                    <a:pt x="145863" y="46492"/>
                  </a:lnTo>
                  <a:lnTo>
                    <a:pt x="150149" y="38849"/>
                  </a:lnTo>
                  <a:lnTo>
                    <a:pt x="152312" y="16296"/>
                  </a:lnTo>
                  <a:lnTo>
                    <a:pt x="151636" y="14794"/>
                  </a:lnTo>
                  <a:lnTo>
                    <a:pt x="150480" y="13793"/>
                  </a:lnTo>
                  <a:lnTo>
                    <a:pt x="147313" y="11975"/>
                  </a:lnTo>
                  <a:lnTo>
                    <a:pt x="140842" y="6441"/>
                  </a:lnTo>
                  <a:lnTo>
                    <a:pt x="136668" y="5737"/>
                  </a:lnTo>
                  <a:lnTo>
                    <a:pt x="135562" y="4933"/>
                  </a:lnTo>
                  <a:lnTo>
                    <a:pt x="134825" y="3691"/>
                  </a:lnTo>
                  <a:lnTo>
                    <a:pt x="134333" y="2158"/>
                  </a:lnTo>
                  <a:lnTo>
                    <a:pt x="133300" y="1136"/>
                  </a:lnTo>
                  <a:lnTo>
                    <a:pt x="130270" y="0"/>
                  </a:lnTo>
                  <a:lnTo>
                    <a:pt x="129180" y="402"/>
                  </a:lnTo>
                  <a:lnTo>
                    <a:pt x="128453" y="1376"/>
                  </a:lnTo>
                  <a:lnTo>
                    <a:pt x="127969" y="2731"/>
                  </a:lnTo>
                  <a:lnTo>
                    <a:pt x="126940" y="3635"/>
                  </a:lnTo>
                  <a:lnTo>
                    <a:pt x="120650" y="544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SMARTInkShape-2024"/>
            <p:cNvSpPr/>
            <p:nvPr>
              <p:custDataLst>
                <p:tags r:id="rId19"/>
              </p:custDataLst>
            </p:nvPr>
          </p:nvSpPr>
          <p:spPr>
            <a:xfrm>
              <a:off x="5981965" y="2000250"/>
              <a:ext cx="25136" cy="163820"/>
            </a:xfrm>
            <a:custGeom>
              <a:avLst/>
              <a:gdLst/>
              <a:ahLst/>
              <a:cxnLst/>
              <a:rect l="0" t="0" r="0" b="0"/>
              <a:pathLst>
                <a:path w="25136" h="163820">
                  <a:moveTo>
                    <a:pt x="25135" y="0"/>
                  </a:moveTo>
                  <a:lnTo>
                    <a:pt x="25135" y="0"/>
                  </a:lnTo>
                  <a:lnTo>
                    <a:pt x="25135" y="37081"/>
                  </a:lnTo>
                  <a:lnTo>
                    <a:pt x="20771" y="73516"/>
                  </a:lnTo>
                  <a:lnTo>
                    <a:pt x="13890" y="107659"/>
                  </a:lnTo>
                  <a:lnTo>
                    <a:pt x="7252" y="127545"/>
                  </a:lnTo>
                  <a:lnTo>
                    <a:pt x="5447" y="149603"/>
                  </a:lnTo>
                  <a:lnTo>
                    <a:pt x="1073" y="158616"/>
                  </a:lnTo>
                  <a:lnTo>
                    <a:pt x="0" y="163819"/>
                  </a:lnTo>
                  <a:lnTo>
                    <a:pt x="617" y="163541"/>
                  </a:lnTo>
                  <a:lnTo>
                    <a:pt x="3185" y="161350"/>
                  </a:lnTo>
                  <a:lnTo>
                    <a:pt x="4796" y="158024"/>
                  </a:lnTo>
                  <a:lnTo>
                    <a:pt x="5226" y="156149"/>
                  </a:lnTo>
                  <a:lnTo>
                    <a:pt x="16162" y="136013"/>
                  </a:lnTo>
                  <a:lnTo>
                    <a:pt x="25135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SMARTInkShape-2025"/>
            <p:cNvSpPr/>
            <p:nvPr>
              <p:custDataLst>
                <p:tags r:id="rId20"/>
              </p:custDataLst>
            </p:nvPr>
          </p:nvSpPr>
          <p:spPr>
            <a:xfrm>
              <a:off x="5638975" y="1993900"/>
              <a:ext cx="100431" cy="171440"/>
            </a:xfrm>
            <a:custGeom>
              <a:avLst/>
              <a:gdLst/>
              <a:ahLst/>
              <a:cxnLst/>
              <a:rect l="0" t="0" r="0" b="0"/>
              <a:pathLst>
                <a:path w="100431" h="171440">
                  <a:moveTo>
                    <a:pt x="6175" y="0"/>
                  </a:moveTo>
                  <a:lnTo>
                    <a:pt x="6175" y="0"/>
                  </a:lnTo>
                  <a:lnTo>
                    <a:pt x="2804" y="33710"/>
                  </a:lnTo>
                  <a:lnTo>
                    <a:pt x="0" y="73293"/>
                  </a:lnTo>
                  <a:lnTo>
                    <a:pt x="545" y="97483"/>
                  </a:lnTo>
                  <a:lnTo>
                    <a:pt x="3203" y="105885"/>
                  </a:lnTo>
                  <a:lnTo>
                    <a:pt x="8617" y="112442"/>
                  </a:lnTo>
                  <a:lnTo>
                    <a:pt x="15022" y="118413"/>
                  </a:lnTo>
                  <a:lnTo>
                    <a:pt x="40833" y="153863"/>
                  </a:lnTo>
                  <a:lnTo>
                    <a:pt x="61147" y="168384"/>
                  </a:lnTo>
                  <a:lnTo>
                    <a:pt x="77158" y="171047"/>
                  </a:lnTo>
                  <a:lnTo>
                    <a:pt x="93796" y="171439"/>
                  </a:lnTo>
                  <a:lnTo>
                    <a:pt x="98067" y="168076"/>
                  </a:lnTo>
                  <a:lnTo>
                    <a:pt x="99933" y="164541"/>
                  </a:lnTo>
                  <a:lnTo>
                    <a:pt x="100430" y="162611"/>
                  </a:lnTo>
                  <a:lnTo>
                    <a:pt x="97760" y="153152"/>
                  </a:lnTo>
                  <a:lnTo>
                    <a:pt x="88522" y="135052"/>
                  </a:lnTo>
                  <a:lnTo>
                    <a:pt x="82375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SMARTInkShape-2026"/>
            <p:cNvSpPr/>
            <p:nvPr>
              <p:custDataLst>
                <p:tags r:id="rId21"/>
              </p:custDataLst>
            </p:nvPr>
          </p:nvSpPr>
          <p:spPr>
            <a:xfrm>
              <a:off x="6019800" y="1968500"/>
              <a:ext cx="113302" cy="247618"/>
            </a:xfrm>
            <a:custGeom>
              <a:avLst/>
              <a:gdLst/>
              <a:ahLst/>
              <a:cxnLst/>
              <a:rect l="0" t="0" r="0" b="0"/>
              <a:pathLst>
                <a:path w="113302" h="247618">
                  <a:moveTo>
                    <a:pt x="31750" y="0"/>
                  </a:moveTo>
                  <a:lnTo>
                    <a:pt x="31750" y="0"/>
                  </a:lnTo>
                  <a:lnTo>
                    <a:pt x="43040" y="31985"/>
                  </a:lnTo>
                  <a:lnTo>
                    <a:pt x="51977" y="57307"/>
                  </a:lnTo>
                  <a:lnTo>
                    <a:pt x="64555" y="96316"/>
                  </a:lnTo>
                  <a:lnTo>
                    <a:pt x="65615" y="108188"/>
                  </a:lnTo>
                  <a:lnTo>
                    <a:pt x="64910" y="112342"/>
                  </a:lnTo>
                  <a:lnTo>
                    <a:pt x="66009" y="120721"/>
                  </a:lnTo>
                  <a:lnTo>
                    <a:pt x="75251" y="159614"/>
                  </a:lnTo>
                  <a:lnTo>
                    <a:pt x="79289" y="170216"/>
                  </a:lnTo>
                  <a:lnTo>
                    <a:pt x="101245" y="208260"/>
                  </a:lnTo>
                  <a:lnTo>
                    <a:pt x="113301" y="236934"/>
                  </a:lnTo>
                  <a:lnTo>
                    <a:pt x="112928" y="239095"/>
                  </a:lnTo>
                  <a:lnTo>
                    <a:pt x="110633" y="243377"/>
                  </a:lnTo>
                  <a:lnTo>
                    <a:pt x="109033" y="244802"/>
                  </a:lnTo>
                  <a:lnTo>
                    <a:pt x="105374" y="246384"/>
                  </a:lnTo>
                  <a:lnTo>
                    <a:pt x="75216" y="247617"/>
                  </a:lnTo>
                  <a:lnTo>
                    <a:pt x="38376" y="236817"/>
                  </a:lnTo>
                  <a:lnTo>
                    <a:pt x="8372" y="222235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SMARTInkShape-2027"/>
            <p:cNvSpPr/>
            <p:nvPr>
              <p:custDataLst>
                <p:tags r:id="rId22"/>
              </p:custDataLst>
            </p:nvPr>
          </p:nvSpPr>
          <p:spPr>
            <a:xfrm>
              <a:off x="5651500" y="1860550"/>
              <a:ext cx="120651" cy="76201"/>
            </a:xfrm>
            <a:custGeom>
              <a:avLst/>
              <a:gdLst/>
              <a:ahLst/>
              <a:cxnLst/>
              <a:rect l="0" t="0" r="0" b="0"/>
              <a:pathLst>
                <a:path w="120651" h="76201">
                  <a:moveTo>
                    <a:pt x="0" y="76200"/>
                  </a:moveTo>
                  <a:lnTo>
                    <a:pt x="0" y="76200"/>
                  </a:lnTo>
                  <a:lnTo>
                    <a:pt x="30340" y="59345"/>
                  </a:lnTo>
                  <a:lnTo>
                    <a:pt x="67006" y="42387"/>
                  </a:lnTo>
                  <a:lnTo>
                    <a:pt x="83819" y="37536"/>
                  </a:lnTo>
                  <a:lnTo>
                    <a:pt x="99928" y="22287"/>
                  </a:lnTo>
                  <a:lnTo>
                    <a:pt x="109415" y="19304"/>
                  </a:lnTo>
                  <a:lnTo>
                    <a:pt x="111043" y="17808"/>
                  </a:lnTo>
                  <a:lnTo>
                    <a:pt x="119577" y="7532"/>
                  </a:lnTo>
                  <a:lnTo>
                    <a:pt x="120632" y="195"/>
                  </a:lnTo>
                  <a:lnTo>
                    <a:pt x="120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2" name="SMARTInkShape-Group1075"/>
          <p:cNvGrpSpPr/>
          <p:nvPr/>
        </p:nvGrpSpPr>
        <p:grpSpPr>
          <a:xfrm>
            <a:off x="5195189" y="2425700"/>
            <a:ext cx="1224662" cy="311141"/>
            <a:chOff x="5195189" y="2425700"/>
            <a:chExt cx="1224662" cy="311141"/>
          </a:xfrm>
        </p:grpSpPr>
        <p:sp>
          <p:nvSpPr>
            <p:cNvPr id="472" name="SMARTInkShape-2028"/>
            <p:cNvSpPr/>
            <p:nvPr>
              <p:custDataLst>
                <p:tags r:id="rId6"/>
              </p:custDataLst>
            </p:nvPr>
          </p:nvSpPr>
          <p:spPr>
            <a:xfrm>
              <a:off x="6223891" y="2425700"/>
              <a:ext cx="24510" cy="203201"/>
            </a:xfrm>
            <a:custGeom>
              <a:avLst/>
              <a:gdLst/>
              <a:ahLst/>
              <a:cxnLst/>
              <a:rect l="0" t="0" r="0" b="0"/>
              <a:pathLst>
                <a:path w="24510" h="203201">
                  <a:moveTo>
                    <a:pt x="24509" y="0"/>
                  </a:moveTo>
                  <a:lnTo>
                    <a:pt x="24509" y="0"/>
                  </a:lnTo>
                  <a:lnTo>
                    <a:pt x="24509" y="22578"/>
                  </a:lnTo>
                  <a:lnTo>
                    <a:pt x="23804" y="53779"/>
                  </a:lnTo>
                  <a:lnTo>
                    <a:pt x="19483" y="87189"/>
                  </a:lnTo>
                  <a:lnTo>
                    <a:pt x="13250" y="126850"/>
                  </a:lnTo>
                  <a:lnTo>
                    <a:pt x="10354" y="144124"/>
                  </a:lnTo>
                  <a:lnTo>
                    <a:pt x="6426" y="162603"/>
                  </a:lnTo>
                  <a:lnTo>
                    <a:pt x="4810" y="187525"/>
                  </a:lnTo>
                  <a:lnTo>
                    <a:pt x="444" y="196680"/>
                  </a:lnTo>
                  <a:lnTo>
                    <a:pt x="0" y="198854"/>
                  </a:lnTo>
                  <a:lnTo>
                    <a:pt x="408" y="200302"/>
                  </a:lnTo>
                  <a:lnTo>
                    <a:pt x="1386" y="201269"/>
                  </a:lnTo>
                  <a:lnTo>
                    <a:pt x="5459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SMARTInkShape-2029"/>
            <p:cNvSpPr/>
            <p:nvPr>
              <p:custDataLst>
                <p:tags r:id="rId7"/>
              </p:custDataLst>
            </p:nvPr>
          </p:nvSpPr>
          <p:spPr>
            <a:xfrm>
              <a:off x="5950013" y="2438400"/>
              <a:ext cx="186677" cy="247650"/>
            </a:xfrm>
            <a:custGeom>
              <a:avLst/>
              <a:gdLst/>
              <a:ahLst/>
              <a:cxnLst/>
              <a:rect l="0" t="0" r="0" b="0"/>
              <a:pathLst>
                <a:path w="186677" h="247650">
                  <a:moveTo>
                    <a:pt x="63437" y="0"/>
                  </a:moveTo>
                  <a:lnTo>
                    <a:pt x="63437" y="0"/>
                  </a:lnTo>
                  <a:lnTo>
                    <a:pt x="56695" y="37081"/>
                  </a:lnTo>
                  <a:lnTo>
                    <a:pt x="51209" y="73517"/>
                  </a:lnTo>
                  <a:lnTo>
                    <a:pt x="45079" y="110482"/>
                  </a:lnTo>
                  <a:lnTo>
                    <a:pt x="42643" y="146628"/>
                  </a:lnTo>
                  <a:lnTo>
                    <a:pt x="31534" y="184201"/>
                  </a:lnTo>
                  <a:lnTo>
                    <a:pt x="22118" y="215347"/>
                  </a:lnTo>
                  <a:lnTo>
                    <a:pt x="15446" y="226554"/>
                  </a:lnTo>
                  <a:lnTo>
                    <a:pt x="11003" y="241120"/>
                  </a:lnTo>
                  <a:lnTo>
                    <a:pt x="7218" y="246360"/>
                  </a:lnTo>
                  <a:lnTo>
                    <a:pt x="4820" y="247077"/>
                  </a:lnTo>
                  <a:lnTo>
                    <a:pt x="2813" y="247395"/>
                  </a:lnTo>
                  <a:lnTo>
                    <a:pt x="4272" y="247537"/>
                  </a:lnTo>
                  <a:lnTo>
                    <a:pt x="4239" y="247574"/>
                  </a:lnTo>
                  <a:lnTo>
                    <a:pt x="0" y="247649"/>
                  </a:lnTo>
                  <a:lnTo>
                    <a:pt x="3327" y="244279"/>
                  </a:lnTo>
                  <a:lnTo>
                    <a:pt x="4972" y="240742"/>
                  </a:lnTo>
                  <a:lnTo>
                    <a:pt x="5410" y="238812"/>
                  </a:lnTo>
                  <a:lnTo>
                    <a:pt x="21191" y="214656"/>
                  </a:lnTo>
                  <a:lnTo>
                    <a:pt x="50906" y="185900"/>
                  </a:lnTo>
                  <a:lnTo>
                    <a:pt x="90425" y="155831"/>
                  </a:lnTo>
                  <a:lnTo>
                    <a:pt x="116523" y="147575"/>
                  </a:lnTo>
                  <a:lnTo>
                    <a:pt x="146611" y="146140"/>
                  </a:lnTo>
                  <a:lnTo>
                    <a:pt x="165398" y="152969"/>
                  </a:lnTo>
                  <a:lnTo>
                    <a:pt x="178671" y="160979"/>
                  </a:lnTo>
                  <a:lnTo>
                    <a:pt x="185854" y="167250"/>
                  </a:lnTo>
                  <a:lnTo>
                    <a:pt x="186676" y="170061"/>
                  </a:lnTo>
                  <a:lnTo>
                    <a:pt x="184129" y="204357"/>
                  </a:lnTo>
                  <a:lnTo>
                    <a:pt x="182704" y="206793"/>
                  </a:lnTo>
                  <a:lnTo>
                    <a:pt x="160905" y="225761"/>
                  </a:lnTo>
                  <a:lnTo>
                    <a:pt x="154484" y="227759"/>
                  </a:lnTo>
                  <a:lnTo>
                    <a:pt x="150234" y="228226"/>
                  </a:lnTo>
                  <a:lnTo>
                    <a:pt x="145993" y="230315"/>
                  </a:lnTo>
                  <a:lnTo>
                    <a:pt x="143875" y="231860"/>
                  </a:lnTo>
                  <a:lnTo>
                    <a:pt x="134151" y="234034"/>
                  </a:lnTo>
                  <a:lnTo>
                    <a:pt x="128263" y="232662"/>
                  </a:lnTo>
                  <a:lnTo>
                    <a:pt x="122587" y="230405"/>
                  </a:lnTo>
                  <a:lnTo>
                    <a:pt x="84835" y="228614"/>
                  </a:lnTo>
                  <a:lnTo>
                    <a:pt x="80473" y="228606"/>
                  </a:lnTo>
                  <a:lnTo>
                    <a:pt x="79028" y="227899"/>
                  </a:lnTo>
                  <a:lnTo>
                    <a:pt x="78064" y="226721"/>
                  </a:lnTo>
                  <a:lnTo>
                    <a:pt x="77421" y="225231"/>
                  </a:lnTo>
                  <a:lnTo>
                    <a:pt x="75583" y="224237"/>
                  </a:lnTo>
                  <a:lnTo>
                    <a:pt x="69776" y="223133"/>
                  </a:lnTo>
                  <a:lnTo>
                    <a:pt x="55202" y="225883"/>
                  </a:lnTo>
                  <a:lnTo>
                    <a:pt x="49194" y="229274"/>
                  </a:lnTo>
                  <a:lnTo>
                    <a:pt x="47592" y="231166"/>
                  </a:lnTo>
                  <a:lnTo>
                    <a:pt x="43929" y="233268"/>
                  </a:lnTo>
                  <a:lnTo>
                    <a:pt x="41965" y="233829"/>
                  </a:lnTo>
                  <a:lnTo>
                    <a:pt x="40655" y="234908"/>
                  </a:lnTo>
                  <a:lnTo>
                    <a:pt x="38382" y="240319"/>
                  </a:lnTo>
                  <a:lnTo>
                    <a:pt x="38973" y="240646"/>
                  </a:lnTo>
                  <a:lnTo>
                    <a:pt x="41510" y="241010"/>
                  </a:lnTo>
                  <a:lnTo>
                    <a:pt x="42469" y="240401"/>
                  </a:lnTo>
                  <a:lnTo>
                    <a:pt x="43109" y="239290"/>
                  </a:lnTo>
                  <a:lnTo>
                    <a:pt x="43535" y="237843"/>
                  </a:lnTo>
                  <a:lnTo>
                    <a:pt x="44524" y="236879"/>
                  </a:lnTo>
                  <a:lnTo>
                    <a:pt x="51182" y="233450"/>
                  </a:lnTo>
                  <a:lnTo>
                    <a:pt x="57087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SMARTInkShape-2030"/>
            <p:cNvSpPr/>
            <p:nvPr>
              <p:custDataLst>
                <p:tags r:id="rId8"/>
              </p:custDataLst>
            </p:nvPr>
          </p:nvSpPr>
          <p:spPr>
            <a:xfrm>
              <a:off x="5422900" y="2540000"/>
              <a:ext cx="177801" cy="5523"/>
            </a:xfrm>
            <a:custGeom>
              <a:avLst/>
              <a:gdLst/>
              <a:ahLst/>
              <a:cxnLst/>
              <a:rect l="0" t="0" r="0" b="0"/>
              <a:pathLst>
                <a:path w="177801" h="5523">
                  <a:moveTo>
                    <a:pt x="0" y="0"/>
                  </a:moveTo>
                  <a:lnTo>
                    <a:pt x="0" y="0"/>
                  </a:lnTo>
                  <a:lnTo>
                    <a:pt x="33710" y="0"/>
                  </a:lnTo>
                  <a:lnTo>
                    <a:pt x="68157" y="0"/>
                  </a:lnTo>
                  <a:lnTo>
                    <a:pt x="106891" y="3145"/>
                  </a:lnTo>
                  <a:lnTo>
                    <a:pt x="133141" y="621"/>
                  </a:lnTo>
                  <a:lnTo>
                    <a:pt x="142194" y="2158"/>
                  </a:lnTo>
                  <a:lnTo>
                    <a:pt x="149276" y="4487"/>
                  </a:lnTo>
                  <a:lnTo>
                    <a:pt x="157126" y="5522"/>
                  </a:lnTo>
                  <a:lnTo>
                    <a:pt x="163438" y="4101"/>
                  </a:lnTo>
                  <a:lnTo>
                    <a:pt x="170957" y="1215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SMARTInkShape-2031"/>
            <p:cNvSpPr/>
            <p:nvPr>
              <p:custDataLst>
                <p:tags r:id="rId9"/>
              </p:custDataLst>
            </p:nvPr>
          </p:nvSpPr>
          <p:spPr>
            <a:xfrm>
              <a:off x="6146911" y="2571750"/>
              <a:ext cx="50690" cy="107550"/>
            </a:xfrm>
            <a:custGeom>
              <a:avLst/>
              <a:gdLst/>
              <a:ahLst/>
              <a:cxnLst/>
              <a:rect l="0" t="0" r="0" b="0"/>
              <a:pathLst>
                <a:path w="50690" h="107550">
                  <a:moveTo>
                    <a:pt x="50689" y="0"/>
                  </a:moveTo>
                  <a:lnTo>
                    <a:pt x="50689" y="0"/>
                  </a:lnTo>
                  <a:lnTo>
                    <a:pt x="40576" y="33710"/>
                  </a:lnTo>
                  <a:lnTo>
                    <a:pt x="25908" y="71511"/>
                  </a:lnTo>
                  <a:lnTo>
                    <a:pt x="262" y="107549"/>
                  </a:lnTo>
                  <a:lnTo>
                    <a:pt x="0" y="104460"/>
                  </a:lnTo>
                  <a:lnTo>
                    <a:pt x="1820" y="100990"/>
                  </a:lnTo>
                  <a:lnTo>
                    <a:pt x="3293" y="99076"/>
                  </a:lnTo>
                  <a:lnTo>
                    <a:pt x="4930" y="93187"/>
                  </a:lnTo>
                  <a:lnTo>
                    <a:pt x="7478" y="73106"/>
                  </a:lnTo>
                  <a:lnTo>
                    <a:pt x="18939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SMARTInkShape-2032"/>
            <p:cNvSpPr/>
            <p:nvPr>
              <p:custDataLst>
                <p:tags r:id="rId10"/>
              </p:custDataLst>
            </p:nvPr>
          </p:nvSpPr>
          <p:spPr>
            <a:xfrm>
              <a:off x="5429250" y="2584450"/>
              <a:ext cx="116415" cy="31751"/>
            </a:xfrm>
            <a:custGeom>
              <a:avLst/>
              <a:gdLst/>
              <a:ahLst/>
              <a:cxnLst/>
              <a:rect l="0" t="0" r="0" b="0"/>
              <a:pathLst>
                <a:path w="116415" h="31751">
                  <a:moveTo>
                    <a:pt x="0" y="31750"/>
                  </a:moveTo>
                  <a:lnTo>
                    <a:pt x="0" y="31750"/>
                  </a:lnTo>
                  <a:lnTo>
                    <a:pt x="33710" y="28379"/>
                  </a:lnTo>
                  <a:lnTo>
                    <a:pt x="72119" y="21624"/>
                  </a:lnTo>
                  <a:lnTo>
                    <a:pt x="88474" y="19107"/>
                  </a:lnTo>
                  <a:lnTo>
                    <a:pt x="102561" y="14175"/>
                  </a:lnTo>
                  <a:lnTo>
                    <a:pt x="115352" y="12991"/>
                  </a:lnTo>
                  <a:lnTo>
                    <a:pt x="116413" y="11483"/>
                  </a:lnTo>
                  <a:lnTo>
                    <a:pt x="116414" y="9067"/>
                  </a:lnTo>
                  <a:lnTo>
                    <a:pt x="115710" y="6044"/>
                  </a:lnTo>
                  <a:lnTo>
                    <a:pt x="114534" y="4030"/>
                  </a:lnTo>
                  <a:lnTo>
                    <a:pt x="113046" y="2687"/>
                  </a:lnTo>
                  <a:lnTo>
                    <a:pt x="1079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SMARTInkShape-2033"/>
            <p:cNvSpPr/>
            <p:nvPr>
              <p:custDataLst>
                <p:tags r:id="rId11"/>
              </p:custDataLst>
            </p:nvPr>
          </p:nvSpPr>
          <p:spPr>
            <a:xfrm>
              <a:off x="5195189" y="2495550"/>
              <a:ext cx="183262" cy="215875"/>
            </a:xfrm>
            <a:custGeom>
              <a:avLst/>
              <a:gdLst/>
              <a:ahLst/>
              <a:cxnLst/>
              <a:rect l="0" t="0" r="0" b="0"/>
              <a:pathLst>
                <a:path w="183262" h="215875">
                  <a:moveTo>
                    <a:pt x="5461" y="0"/>
                  </a:moveTo>
                  <a:lnTo>
                    <a:pt x="5461" y="0"/>
                  </a:lnTo>
                  <a:lnTo>
                    <a:pt x="12203" y="33710"/>
                  </a:lnTo>
                  <a:lnTo>
                    <a:pt x="12351" y="73392"/>
                  </a:lnTo>
                  <a:lnTo>
                    <a:pt x="11127" y="111355"/>
                  </a:lnTo>
                  <a:lnTo>
                    <a:pt x="6347" y="131403"/>
                  </a:lnTo>
                  <a:lnTo>
                    <a:pt x="4808" y="155807"/>
                  </a:lnTo>
                  <a:lnTo>
                    <a:pt x="0" y="163737"/>
                  </a:lnTo>
                  <a:lnTo>
                    <a:pt x="409" y="164897"/>
                  </a:lnTo>
                  <a:lnTo>
                    <a:pt x="5223" y="171153"/>
                  </a:lnTo>
                  <a:lnTo>
                    <a:pt x="41825" y="140552"/>
                  </a:lnTo>
                  <a:lnTo>
                    <a:pt x="79555" y="103684"/>
                  </a:lnTo>
                  <a:lnTo>
                    <a:pt x="92822" y="87482"/>
                  </a:lnTo>
                  <a:lnTo>
                    <a:pt x="130160" y="62376"/>
                  </a:lnTo>
                  <a:lnTo>
                    <a:pt x="139619" y="58698"/>
                  </a:lnTo>
                  <a:lnTo>
                    <a:pt x="153633" y="57609"/>
                  </a:lnTo>
                  <a:lnTo>
                    <a:pt x="157158" y="58162"/>
                  </a:lnTo>
                  <a:lnTo>
                    <a:pt x="159509" y="59235"/>
                  </a:lnTo>
                  <a:lnTo>
                    <a:pt x="161077" y="60657"/>
                  </a:lnTo>
                  <a:lnTo>
                    <a:pt x="164701" y="62236"/>
                  </a:lnTo>
                  <a:lnTo>
                    <a:pt x="166653" y="62658"/>
                  </a:lnTo>
                  <a:lnTo>
                    <a:pt x="172774" y="66622"/>
                  </a:lnTo>
                  <a:lnTo>
                    <a:pt x="175073" y="70296"/>
                  </a:lnTo>
                  <a:lnTo>
                    <a:pt x="182600" y="97632"/>
                  </a:lnTo>
                  <a:lnTo>
                    <a:pt x="183244" y="135474"/>
                  </a:lnTo>
                  <a:lnTo>
                    <a:pt x="182550" y="148169"/>
                  </a:lnTo>
                  <a:lnTo>
                    <a:pt x="179601" y="160868"/>
                  </a:lnTo>
                  <a:lnTo>
                    <a:pt x="181157" y="172861"/>
                  </a:lnTo>
                  <a:lnTo>
                    <a:pt x="175340" y="195361"/>
                  </a:lnTo>
                  <a:lnTo>
                    <a:pt x="172685" y="200421"/>
                  </a:lnTo>
                  <a:lnTo>
                    <a:pt x="170840" y="208209"/>
                  </a:lnTo>
                  <a:lnTo>
                    <a:pt x="164291" y="215812"/>
                  </a:lnTo>
                  <a:lnTo>
                    <a:pt x="167605" y="215874"/>
                  </a:lnTo>
                  <a:lnTo>
                    <a:pt x="168590" y="215177"/>
                  </a:lnTo>
                  <a:lnTo>
                    <a:pt x="169247" y="214007"/>
                  </a:lnTo>
                  <a:lnTo>
                    <a:pt x="170302" y="207059"/>
                  </a:lnTo>
                  <a:lnTo>
                    <a:pt x="171094" y="205773"/>
                  </a:lnTo>
                  <a:lnTo>
                    <a:pt x="172327" y="204916"/>
                  </a:lnTo>
                  <a:lnTo>
                    <a:pt x="173855" y="204344"/>
                  </a:lnTo>
                  <a:lnTo>
                    <a:pt x="174874" y="203257"/>
                  </a:lnTo>
                  <a:lnTo>
                    <a:pt x="178390" y="196443"/>
                  </a:lnTo>
                  <a:lnTo>
                    <a:pt x="183261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SMARTInkShape-2034"/>
            <p:cNvSpPr/>
            <p:nvPr>
              <p:custDataLst>
                <p:tags r:id="rId12"/>
              </p:custDataLst>
            </p:nvPr>
          </p:nvSpPr>
          <p:spPr>
            <a:xfrm>
              <a:off x="5628866" y="2457450"/>
              <a:ext cx="263794" cy="215765"/>
            </a:xfrm>
            <a:custGeom>
              <a:avLst/>
              <a:gdLst/>
              <a:ahLst/>
              <a:cxnLst/>
              <a:rect l="0" t="0" r="0" b="0"/>
              <a:pathLst>
                <a:path w="263794" h="215765">
                  <a:moveTo>
                    <a:pt x="111534" y="0"/>
                  </a:moveTo>
                  <a:lnTo>
                    <a:pt x="111534" y="0"/>
                  </a:lnTo>
                  <a:lnTo>
                    <a:pt x="114905" y="30339"/>
                  </a:lnTo>
                  <a:lnTo>
                    <a:pt x="113630" y="55948"/>
                  </a:lnTo>
                  <a:lnTo>
                    <a:pt x="105413" y="75844"/>
                  </a:lnTo>
                  <a:lnTo>
                    <a:pt x="81921" y="110504"/>
                  </a:lnTo>
                  <a:lnTo>
                    <a:pt x="62575" y="136665"/>
                  </a:lnTo>
                  <a:lnTo>
                    <a:pt x="38503" y="160511"/>
                  </a:lnTo>
                  <a:lnTo>
                    <a:pt x="18524" y="191614"/>
                  </a:lnTo>
                  <a:lnTo>
                    <a:pt x="12794" y="196004"/>
                  </a:lnTo>
                  <a:lnTo>
                    <a:pt x="11205" y="199532"/>
                  </a:lnTo>
                  <a:lnTo>
                    <a:pt x="10046" y="208345"/>
                  </a:lnTo>
                  <a:lnTo>
                    <a:pt x="10715" y="208747"/>
                  </a:lnTo>
                  <a:lnTo>
                    <a:pt x="13338" y="209193"/>
                  </a:lnTo>
                  <a:lnTo>
                    <a:pt x="16857" y="207510"/>
                  </a:lnTo>
                  <a:lnTo>
                    <a:pt x="54667" y="182148"/>
                  </a:lnTo>
                  <a:lnTo>
                    <a:pt x="91255" y="147249"/>
                  </a:lnTo>
                  <a:lnTo>
                    <a:pt x="130179" y="119186"/>
                  </a:lnTo>
                  <a:lnTo>
                    <a:pt x="167212" y="94855"/>
                  </a:lnTo>
                  <a:lnTo>
                    <a:pt x="179066" y="82433"/>
                  </a:lnTo>
                  <a:lnTo>
                    <a:pt x="181955" y="78238"/>
                  </a:lnTo>
                  <a:lnTo>
                    <a:pt x="190811" y="71697"/>
                  </a:lnTo>
                  <a:lnTo>
                    <a:pt x="230218" y="52729"/>
                  </a:lnTo>
                  <a:lnTo>
                    <a:pt x="235543" y="50952"/>
                  </a:lnTo>
                  <a:lnTo>
                    <a:pt x="244712" y="45944"/>
                  </a:lnTo>
                  <a:lnTo>
                    <a:pt x="261168" y="44455"/>
                  </a:lnTo>
                  <a:lnTo>
                    <a:pt x="258195" y="44451"/>
                  </a:lnTo>
                  <a:lnTo>
                    <a:pt x="225627" y="73270"/>
                  </a:lnTo>
                  <a:lnTo>
                    <a:pt x="191959" y="110658"/>
                  </a:lnTo>
                  <a:lnTo>
                    <a:pt x="162203" y="145582"/>
                  </a:lnTo>
                  <a:lnTo>
                    <a:pt x="126428" y="181933"/>
                  </a:lnTo>
                  <a:lnTo>
                    <a:pt x="112102" y="198161"/>
                  </a:lnTo>
                  <a:lnTo>
                    <a:pt x="98948" y="215764"/>
                  </a:lnTo>
                  <a:lnTo>
                    <a:pt x="98844" y="176342"/>
                  </a:lnTo>
                  <a:lnTo>
                    <a:pt x="92745" y="137635"/>
                  </a:lnTo>
                  <a:lnTo>
                    <a:pt x="89190" y="123410"/>
                  </a:lnTo>
                  <a:lnTo>
                    <a:pt x="76485" y="101684"/>
                  </a:lnTo>
                  <a:lnTo>
                    <a:pt x="73379" y="93171"/>
                  </a:lnTo>
                  <a:lnTo>
                    <a:pt x="63697" y="81150"/>
                  </a:lnTo>
                  <a:lnTo>
                    <a:pt x="24494" y="57199"/>
                  </a:lnTo>
                  <a:lnTo>
                    <a:pt x="12296" y="47279"/>
                  </a:lnTo>
                  <a:lnTo>
                    <a:pt x="4870" y="44822"/>
                  </a:lnTo>
                  <a:lnTo>
                    <a:pt x="4442" y="43993"/>
                  </a:lnTo>
                  <a:lnTo>
                    <a:pt x="3966" y="41189"/>
                  </a:lnTo>
                  <a:lnTo>
                    <a:pt x="3132" y="40159"/>
                  </a:lnTo>
                  <a:lnTo>
                    <a:pt x="326" y="39015"/>
                  </a:lnTo>
                  <a:lnTo>
                    <a:pt x="0" y="39416"/>
                  </a:lnTo>
                  <a:lnTo>
                    <a:pt x="1521" y="41742"/>
                  </a:lnTo>
                  <a:lnTo>
                    <a:pt x="4548" y="43246"/>
                  </a:lnTo>
                  <a:lnTo>
                    <a:pt x="43471" y="49506"/>
                  </a:lnTo>
                  <a:lnTo>
                    <a:pt x="74241" y="60750"/>
                  </a:lnTo>
                  <a:lnTo>
                    <a:pt x="111606" y="67622"/>
                  </a:lnTo>
                  <a:lnTo>
                    <a:pt x="146664" y="72928"/>
                  </a:lnTo>
                  <a:lnTo>
                    <a:pt x="173742" y="74848"/>
                  </a:lnTo>
                  <a:lnTo>
                    <a:pt x="208466" y="70204"/>
                  </a:lnTo>
                  <a:lnTo>
                    <a:pt x="241057" y="69158"/>
                  </a:lnTo>
                  <a:lnTo>
                    <a:pt x="263793" y="63523"/>
                  </a:lnTo>
                  <a:lnTo>
                    <a:pt x="257584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9" name="SMARTInkShape-2035"/>
            <p:cNvSpPr/>
            <p:nvPr>
              <p:custDataLst>
                <p:tags r:id="rId13"/>
              </p:custDataLst>
            </p:nvPr>
          </p:nvSpPr>
          <p:spPr>
            <a:xfrm>
              <a:off x="6280150" y="2584450"/>
              <a:ext cx="139701" cy="152391"/>
            </a:xfrm>
            <a:custGeom>
              <a:avLst/>
              <a:gdLst/>
              <a:ahLst/>
              <a:cxnLst/>
              <a:rect l="0" t="0" r="0" b="0"/>
              <a:pathLst>
                <a:path w="139701" h="152391">
                  <a:moveTo>
                    <a:pt x="139700" y="0"/>
                  </a:moveTo>
                  <a:lnTo>
                    <a:pt x="139700" y="0"/>
                  </a:lnTo>
                  <a:lnTo>
                    <a:pt x="100424" y="22526"/>
                  </a:lnTo>
                  <a:lnTo>
                    <a:pt x="90494" y="30708"/>
                  </a:lnTo>
                  <a:lnTo>
                    <a:pt x="86080" y="38577"/>
                  </a:lnTo>
                  <a:lnTo>
                    <a:pt x="84903" y="42651"/>
                  </a:lnTo>
                  <a:lnTo>
                    <a:pt x="85478" y="50941"/>
                  </a:lnTo>
                  <a:lnTo>
                    <a:pt x="89861" y="71985"/>
                  </a:lnTo>
                  <a:lnTo>
                    <a:pt x="98863" y="88904"/>
                  </a:lnTo>
                  <a:lnTo>
                    <a:pt x="104898" y="113726"/>
                  </a:lnTo>
                  <a:lnTo>
                    <a:pt x="101615" y="151052"/>
                  </a:lnTo>
                  <a:lnTo>
                    <a:pt x="97843" y="151801"/>
                  </a:lnTo>
                  <a:lnTo>
                    <a:pt x="64669" y="152390"/>
                  </a:lnTo>
                  <a:lnTo>
                    <a:pt x="52636" y="149026"/>
                  </a:lnTo>
                  <a:lnTo>
                    <a:pt x="18181" y="125112"/>
                  </a:lnTo>
                  <a:lnTo>
                    <a:pt x="6515" y="107423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0" name="SMARTInkShape-2036"/>
            <p:cNvSpPr/>
            <p:nvPr>
              <p:custDataLst>
                <p:tags r:id="rId14"/>
              </p:custDataLst>
            </p:nvPr>
          </p:nvSpPr>
          <p:spPr>
            <a:xfrm>
              <a:off x="6184900" y="2552700"/>
              <a:ext cx="152401" cy="44451"/>
            </a:xfrm>
            <a:custGeom>
              <a:avLst/>
              <a:gdLst/>
              <a:ahLst/>
              <a:cxnLst/>
              <a:rect l="0" t="0" r="0" b="0"/>
              <a:pathLst>
                <a:path w="152401" h="44451">
                  <a:moveTo>
                    <a:pt x="0" y="44450"/>
                  </a:moveTo>
                  <a:lnTo>
                    <a:pt x="0" y="44450"/>
                  </a:lnTo>
                  <a:lnTo>
                    <a:pt x="30338" y="30966"/>
                  </a:lnTo>
                  <a:lnTo>
                    <a:pt x="67435" y="15593"/>
                  </a:lnTo>
                  <a:lnTo>
                    <a:pt x="104809" y="7402"/>
                  </a:lnTo>
                  <a:lnTo>
                    <a:pt x="138707" y="6442"/>
                  </a:lnTo>
                  <a:lnTo>
                    <a:pt x="141155" y="5706"/>
                  </a:lnTo>
                  <a:lnTo>
                    <a:pt x="142787" y="4510"/>
                  </a:lnTo>
                  <a:lnTo>
                    <a:pt x="145405" y="891"/>
                  </a:lnTo>
                  <a:lnTo>
                    <a:pt x="147645" y="396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1" name="SMARTInkShape-2037"/>
            <p:cNvSpPr/>
            <p:nvPr>
              <p:custDataLst>
                <p:tags r:id="rId15"/>
              </p:custDataLst>
            </p:nvPr>
          </p:nvSpPr>
          <p:spPr>
            <a:xfrm>
              <a:off x="5619750" y="2546350"/>
              <a:ext cx="215901" cy="31518"/>
            </a:xfrm>
            <a:custGeom>
              <a:avLst/>
              <a:gdLst/>
              <a:ahLst/>
              <a:cxnLst/>
              <a:rect l="0" t="0" r="0" b="0"/>
              <a:pathLst>
                <a:path w="215901" h="31518">
                  <a:moveTo>
                    <a:pt x="0" y="12700"/>
                  </a:moveTo>
                  <a:lnTo>
                    <a:pt x="0" y="12700"/>
                  </a:lnTo>
                  <a:lnTo>
                    <a:pt x="37081" y="22813"/>
                  </a:lnTo>
                  <a:lnTo>
                    <a:pt x="70253" y="29102"/>
                  </a:lnTo>
                  <a:lnTo>
                    <a:pt x="108311" y="31517"/>
                  </a:lnTo>
                  <a:lnTo>
                    <a:pt x="132715" y="30998"/>
                  </a:lnTo>
                  <a:lnTo>
                    <a:pt x="166820" y="25790"/>
                  </a:lnTo>
                  <a:lnTo>
                    <a:pt x="177154" y="24868"/>
                  </a:lnTo>
                  <a:lnTo>
                    <a:pt x="184098" y="22106"/>
                  </a:lnTo>
                  <a:lnTo>
                    <a:pt x="186232" y="20382"/>
                  </a:lnTo>
                  <a:lnTo>
                    <a:pt x="188603" y="16584"/>
                  </a:lnTo>
                  <a:lnTo>
                    <a:pt x="190647" y="15290"/>
                  </a:lnTo>
                  <a:lnTo>
                    <a:pt x="202183" y="13212"/>
                  </a:lnTo>
                  <a:lnTo>
                    <a:pt x="204639" y="13041"/>
                  </a:lnTo>
                  <a:lnTo>
                    <a:pt x="206277" y="12222"/>
                  </a:lnTo>
                  <a:lnTo>
                    <a:pt x="207367" y="10970"/>
                  </a:lnTo>
                  <a:lnTo>
                    <a:pt x="208095" y="9430"/>
                  </a:lnTo>
                  <a:lnTo>
                    <a:pt x="209285" y="8404"/>
                  </a:lnTo>
                  <a:lnTo>
                    <a:pt x="212490" y="7263"/>
                  </a:lnTo>
                  <a:lnTo>
                    <a:pt x="213626" y="6253"/>
                  </a:lnTo>
                  <a:lnTo>
                    <a:pt x="215883" y="56"/>
                  </a:lnTo>
                  <a:lnTo>
                    <a:pt x="215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87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19850" y="515052"/>
            <a:ext cx="4930079" cy="2003950"/>
          </a:xfrm>
          <a:prstGeom prst="roundRect">
            <a:avLst/>
          </a:prstGeom>
          <a:solidFill>
            <a:srgbClr val="A1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cap="all" dirty="0" err="1" smtClean="0">
                <a:latin typeface="Trebuchet MS" panose="020B0603020202020204" pitchFamily="34" charset="0"/>
              </a:rPr>
              <a:t>Conversor</a:t>
            </a:r>
            <a:endParaRPr lang="pt-BR" sz="2800" b="1" cap="all" dirty="0">
              <a:latin typeface="Trebuchet MS" panose="020B0603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32724" y="1339281"/>
            <a:ext cx="4357250" cy="972000"/>
            <a:chOff x="3436042" y="4692380"/>
            <a:chExt cx="4357250" cy="972000"/>
          </a:xfrm>
        </p:grpSpPr>
        <p:sp>
          <p:nvSpPr>
            <p:cNvPr id="15" name="Rounded Rectangle 14"/>
            <p:cNvSpPr/>
            <p:nvPr/>
          </p:nvSpPr>
          <p:spPr>
            <a:xfrm>
              <a:off x="3436042" y="4692380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Amostragem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92916" y="4692380"/>
              <a:ext cx="2100376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Quantização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>
          <a:xfrm flipH="1">
            <a:off x="8676724" y="1825281"/>
            <a:ext cx="3128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6419850" y="1825281"/>
            <a:ext cx="3128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3"/>
          </p:cNvCxnSpPr>
          <p:nvPr/>
        </p:nvCxnSpPr>
        <p:spPr>
          <a:xfrm flipH="1">
            <a:off x="11089974" y="1825281"/>
            <a:ext cx="25995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8607" y="2542365"/>
            <a:ext cx="4543425" cy="3619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773900" y="5664200"/>
            <a:ext cx="482400" cy="0"/>
          </a:xfrm>
          <a:prstGeom prst="straightConnector1">
            <a:avLst/>
          </a:prstGeom>
          <a:ln w="47625">
            <a:solidFill>
              <a:srgbClr val="0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749550" y="2260600"/>
            <a:ext cx="0" cy="482600"/>
          </a:xfrm>
          <a:prstGeom prst="straightConnector1">
            <a:avLst/>
          </a:prstGeom>
          <a:ln w="47625">
            <a:solidFill>
              <a:srgbClr val="0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SMARTInkShape-Group1077"/>
          <p:cNvGrpSpPr/>
          <p:nvPr/>
        </p:nvGrpSpPr>
        <p:grpSpPr>
          <a:xfrm>
            <a:off x="2266950" y="2959100"/>
            <a:ext cx="4870086" cy="1263625"/>
            <a:chOff x="2266950" y="2959100"/>
            <a:chExt cx="4870086" cy="1263625"/>
          </a:xfrm>
        </p:grpSpPr>
        <p:sp>
          <p:nvSpPr>
            <p:cNvPr id="34" name="SMARTInkShape-2044"/>
            <p:cNvSpPr/>
            <p:nvPr>
              <p:custDataLst>
                <p:tags r:id="rId1"/>
              </p:custDataLst>
            </p:nvPr>
          </p:nvSpPr>
          <p:spPr>
            <a:xfrm>
              <a:off x="2495550" y="3289300"/>
              <a:ext cx="3381554" cy="168754"/>
            </a:xfrm>
            <a:custGeom>
              <a:avLst/>
              <a:gdLst/>
              <a:ahLst/>
              <a:cxnLst/>
              <a:rect l="0" t="0" r="0" b="0"/>
              <a:pathLst>
                <a:path w="3381554" h="168754">
                  <a:moveTo>
                    <a:pt x="0" y="0"/>
                  </a:moveTo>
                  <a:lnTo>
                    <a:pt x="0" y="0"/>
                  </a:lnTo>
                  <a:lnTo>
                    <a:pt x="36323" y="21820"/>
                  </a:lnTo>
                  <a:lnTo>
                    <a:pt x="61477" y="29788"/>
                  </a:lnTo>
                  <a:lnTo>
                    <a:pt x="95630" y="31578"/>
                  </a:lnTo>
                  <a:lnTo>
                    <a:pt x="135265" y="31735"/>
                  </a:lnTo>
                  <a:lnTo>
                    <a:pt x="171571" y="32453"/>
                  </a:lnTo>
                  <a:lnTo>
                    <a:pt x="208591" y="37217"/>
                  </a:lnTo>
                  <a:lnTo>
                    <a:pt x="243488" y="37926"/>
                  </a:lnTo>
                  <a:lnTo>
                    <a:pt x="282223" y="41448"/>
                  </a:lnTo>
                  <a:lnTo>
                    <a:pt x="320592" y="44563"/>
                  </a:lnTo>
                  <a:lnTo>
                    <a:pt x="358380" y="49359"/>
                  </a:lnTo>
                  <a:lnTo>
                    <a:pt x="393387" y="53886"/>
                  </a:lnTo>
                  <a:lnTo>
                    <a:pt x="423868" y="56183"/>
                  </a:lnTo>
                  <a:lnTo>
                    <a:pt x="461408" y="57664"/>
                  </a:lnTo>
                  <a:lnTo>
                    <a:pt x="491687" y="61457"/>
                  </a:lnTo>
                  <a:lnTo>
                    <a:pt x="522294" y="63600"/>
                  </a:lnTo>
                  <a:lnTo>
                    <a:pt x="550962" y="67685"/>
                  </a:lnTo>
                  <a:lnTo>
                    <a:pt x="584935" y="69209"/>
                  </a:lnTo>
                  <a:lnTo>
                    <a:pt x="616952" y="70365"/>
                  </a:lnTo>
                  <a:lnTo>
                    <a:pt x="646037" y="74157"/>
                  </a:lnTo>
                  <a:lnTo>
                    <a:pt x="680133" y="76300"/>
                  </a:lnTo>
                  <a:lnTo>
                    <a:pt x="712892" y="80385"/>
                  </a:lnTo>
                  <a:lnTo>
                    <a:pt x="745647" y="81909"/>
                  </a:lnTo>
                  <a:lnTo>
                    <a:pt x="781143" y="82360"/>
                  </a:lnTo>
                  <a:lnTo>
                    <a:pt x="803434" y="82465"/>
                  </a:lnTo>
                  <a:lnTo>
                    <a:pt x="827017" y="83199"/>
                  </a:lnTo>
                  <a:lnTo>
                    <a:pt x="858967" y="84394"/>
                  </a:lnTo>
                  <a:lnTo>
                    <a:pt x="896495" y="85896"/>
                  </a:lnTo>
                  <a:lnTo>
                    <a:pt x="925041" y="86897"/>
                  </a:lnTo>
                  <a:lnTo>
                    <a:pt x="947600" y="87565"/>
                  </a:lnTo>
                  <a:lnTo>
                    <a:pt x="982072" y="89012"/>
                  </a:lnTo>
                  <a:lnTo>
                    <a:pt x="1009152" y="92008"/>
                  </a:lnTo>
                  <a:lnTo>
                    <a:pt x="1036710" y="93809"/>
                  </a:lnTo>
                  <a:lnTo>
                    <a:pt x="1064716" y="94609"/>
                  </a:lnTo>
                  <a:lnTo>
                    <a:pt x="1103577" y="95060"/>
                  </a:lnTo>
                  <a:lnTo>
                    <a:pt x="1138453" y="95900"/>
                  </a:lnTo>
                  <a:lnTo>
                    <a:pt x="1175284" y="99598"/>
                  </a:lnTo>
                  <a:lnTo>
                    <a:pt x="1214367" y="101205"/>
                  </a:lnTo>
                  <a:lnTo>
                    <a:pt x="1236072" y="101548"/>
                  </a:lnTo>
                  <a:lnTo>
                    <a:pt x="1256554" y="101566"/>
                  </a:lnTo>
                  <a:lnTo>
                    <a:pt x="1282202" y="101577"/>
                  </a:lnTo>
                  <a:lnTo>
                    <a:pt x="1303535" y="102290"/>
                  </a:lnTo>
                  <a:lnTo>
                    <a:pt x="1338527" y="104964"/>
                  </a:lnTo>
                  <a:lnTo>
                    <a:pt x="1368190" y="106623"/>
                  </a:lnTo>
                  <a:lnTo>
                    <a:pt x="1395485" y="107360"/>
                  </a:lnTo>
                  <a:lnTo>
                    <a:pt x="1434651" y="108481"/>
                  </a:lnTo>
                  <a:lnTo>
                    <a:pt x="1473772" y="112262"/>
                  </a:lnTo>
                  <a:lnTo>
                    <a:pt x="1501912" y="113394"/>
                  </a:lnTo>
                  <a:lnTo>
                    <a:pt x="1529000" y="113898"/>
                  </a:lnTo>
                  <a:lnTo>
                    <a:pt x="1568050" y="114181"/>
                  </a:lnTo>
                  <a:lnTo>
                    <a:pt x="1606431" y="114265"/>
                  </a:lnTo>
                  <a:lnTo>
                    <a:pt x="1632603" y="114989"/>
                  </a:lnTo>
                  <a:lnTo>
                    <a:pt x="1660698" y="117664"/>
                  </a:lnTo>
                  <a:lnTo>
                    <a:pt x="1689647" y="119323"/>
                  </a:lnTo>
                  <a:lnTo>
                    <a:pt x="1718271" y="120060"/>
                  </a:lnTo>
                  <a:lnTo>
                    <a:pt x="1745104" y="120388"/>
                  </a:lnTo>
                  <a:lnTo>
                    <a:pt x="1784010" y="120572"/>
                  </a:lnTo>
                  <a:lnTo>
                    <a:pt x="1822350" y="123998"/>
                  </a:lnTo>
                  <a:lnTo>
                    <a:pt x="1849687" y="125666"/>
                  </a:lnTo>
                  <a:lnTo>
                    <a:pt x="1877594" y="126407"/>
                  </a:lnTo>
                  <a:lnTo>
                    <a:pt x="1904108" y="126736"/>
                  </a:lnTo>
                  <a:lnTo>
                    <a:pt x="1931886" y="126883"/>
                  </a:lnTo>
                  <a:lnTo>
                    <a:pt x="1971527" y="128847"/>
                  </a:lnTo>
                  <a:lnTo>
                    <a:pt x="2009379" y="132016"/>
                  </a:lnTo>
                  <a:lnTo>
                    <a:pt x="2036763" y="133462"/>
                  </a:lnTo>
                  <a:lnTo>
                    <a:pt x="2063044" y="136458"/>
                  </a:lnTo>
                  <a:lnTo>
                    <a:pt x="2090719" y="138259"/>
                  </a:lnTo>
                  <a:lnTo>
                    <a:pt x="2118775" y="139059"/>
                  </a:lnTo>
                  <a:lnTo>
                    <a:pt x="2145355" y="139415"/>
                  </a:lnTo>
                  <a:lnTo>
                    <a:pt x="2173162" y="139574"/>
                  </a:lnTo>
                  <a:lnTo>
                    <a:pt x="2201277" y="139644"/>
                  </a:lnTo>
                  <a:lnTo>
                    <a:pt x="2227885" y="139675"/>
                  </a:lnTo>
                  <a:lnTo>
                    <a:pt x="2255702" y="139689"/>
                  </a:lnTo>
                  <a:lnTo>
                    <a:pt x="2283823" y="140401"/>
                  </a:lnTo>
                  <a:lnTo>
                    <a:pt x="2310433" y="143069"/>
                  </a:lnTo>
                  <a:lnTo>
                    <a:pt x="2338252" y="144725"/>
                  </a:lnTo>
                  <a:lnTo>
                    <a:pt x="2366373" y="145461"/>
                  </a:lnTo>
                  <a:lnTo>
                    <a:pt x="2392983" y="145788"/>
                  </a:lnTo>
                  <a:lnTo>
                    <a:pt x="2420801" y="145934"/>
                  </a:lnTo>
                  <a:lnTo>
                    <a:pt x="2449629" y="145998"/>
                  </a:lnTo>
                  <a:lnTo>
                    <a:pt x="2478903" y="146027"/>
                  </a:lnTo>
                  <a:lnTo>
                    <a:pt x="2508378" y="146040"/>
                  </a:lnTo>
                  <a:lnTo>
                    <a:pt x="2537234" y="146046"/>
                  </a:lnTo>
                  <a:lnTo>
                    <a:pt x="2564171" y="146048"/>
                  </a:lnTo>
                  <a:lnTo>
                    <a:pt x="2603135" y="146049"/>
                  </a:lnTo>
                  <a:lnTo>
                    <a:pt x="2641492" y="146050"/>
                  </a:lnTo>
                  <a:lnTo>
                    <a:pt x="2668834" y="146050"/>
                  </a:lnTo>
                  <a:lnTo>
                    <a:pt x="2696743" y="146050"/>
                  </a:lnTo>
                  <a:lnTo>
                    <a:pt x="2736255" y="146050"/>
                  </a:lnTo>
                  <a:lnTo>
                    <a:pt x="2774774" y="146050"/>
                  </a:lnTo>
                  <a:lnTo>
                    <a:pt x="2812293" y="146050"/>
                  </a:lnTo>
                  <a:lnTo>
                    <a:pt x="2846065" y="146050"/>
                  </a:lnTo>
                  <a:lnTo>
                    <a:pt x="2879120" y="146050"/>
                  </a:lnTo>
                  <a:lnTo>
                    <a:pt x="2915412" y="146050"/>
                  </a:lnTo>
                  <a:lnTo>
                    <a:pt x="2951565" y="146050"/>
                  </a:lnTo>
                  <a:lnTo>
                    <a:pt x="2985011" y="146050"/>
                  </a:lnTo>
                  <a:lnTo>
                    <a:pt x="3018830" y="146050"/>
                  </a:lnTo>
                  <a:lnTo>
                    <a:pt x="3047971" y="146050"/>
                  </a:lnTo>
                  <a:lnTo>
                    <a:pt x="3082329" y="147931"/>
                  </a:lnTo>
                  <a:lnTo>
                    <a:pt x="3112264" y="151076"/>
                  </a:lnTo>
                  <a:lnTo>
                    <a:pt x="3147243" y="152138"/>
                  </a:lnTo>
                  <a:lnTo>
                    <a:pt x="3186659" y="153054"/>
                  </a:lnTo>
                  <a:lnTo>
                    <a:pt x="3206762" y="154247"/>
                  </a:lnTo>
                  <a:lnTo>
                    <a:pt x="3230042" y="155748"/>
                  </a:lnTo>
                  <a:lnTo>
                    <a:pt x="3263433" y="159297"/>
                  </a:lnTo>
                  <a:lnTo>
                    <a:pt x="3301124" y="163954"/>
                  </a:lnTo>
                  <a:lnTo>
                    <a:pt x="3339901" y="165056"/>
                  </a:lnTo>
                  <a:lnTo>
                    <a:pt x="3347772" y="165786"/>
                  </a:lnTo>
                  <a:lnTo>
                    <a:pt x="3353624" y="168463"/>
                  </a:lnTo>
                  <a:lnTo>
                    <a:pt x="3356876" y="168753"/>
                  </a:lnTo>
                  <a:lnTo>
                    <a:pt x="3376650" y="165284"/>
                  </a:lnTo>
                  <a:lnTo>
                    <a:pt x="3381112" y="161784"/>
                  </a:lnTo>
                  <a:lnTo>
                    <a:pt x="3381553" y="160773"/>
                  </a:lnTo>
                  <a:lnTo>
                    <a:pt x="3381140" y="160098"/>
                  </a:lnTo>
                  <a:lnTo>
                    <a:pt x="3378801" y="158643"/>
                  </a:lnTo>
                  <a:lnTo>
                    <a:pt x="336550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MARTInkShape-2045"/>
            <p:cNvSpPr/>
            <p:nvPr>
              <p:custDataLst>
                <p:tags r:id="rId2"/>
              </p:custDataLst>
            </p:nvPr>
          </p:nvSpPr>
          <p:spPr>
            <a:xfrm>
              <a:off x="2546350" y="3594100"/>
              <a:ext cx="3981451" cy="88901"/>
            </a:xfrm>
            <a:custGeom>
              <a:avLst/>
              <a:gdLst/>
              <a:ahLst/>
              <a:cxnLst/>
              <a:rect l="0" t="0" r="0" b="0"/>
              <a:pathLst>
                <a:path w="3981451" h="88901">
                  <a:moveTo>
                    <a:pt x="0" y="44450"/>
                  </a:moveTo>
                  <a:lnTo>
                    <a:pt x="0" y="44450"/>
                  </a:lnTo>
                  <a:lnTo>
                    <a:pt x="30339" y="47821"/>
                  </a:lnTo>
                  <a:lnTo>
                    <a:pt x="69316" y="50408"/>
                  </a:lnTo>
                  <a:lnTo>
                    <a:pt x="88742" y="48803"/>
                  </a:lnTo>
                  <a:lnTo>
                    <a:pt x="122040" y="45023"/>
                  </a:lnTo>
                  <a:lnTo>
                    <a:pt x="157980" y="42682"/>
                  </a:lnTo>
                  <a:lnTo>
                    <a:pt x="192465" y="39005"/>
                  </a:lnTo>
                  <a:lnTo>
                    <a:pt x="227159" y="33914"/>
                  </a:lnTo>
                  <a:lnTo>
                    <a:pt x="257650" y="31686"/>
                  </a:lnTo>
                  <a:lnTo>
                    <a:pt x="291771" y="27576"/>
                  </a:lnTo>
                  <a:lnTo>
                    <a:pt x="321792" y="25339"/>
                  </a:lnTo>
                  <a:lnTo>
                    <a:pt x="356872" y="21227"/>
                  </a:lnTo>
                  <a:lnTo>
                    <a:pt x="394077" y="19695"/>
                  </a:lnTo>
                  <a:lnTo>
                    <a:pt x="431912" y="18536"/>
                  </a:lnTo>
                  <a:lnTo>
                    <a:pt x="469933" y="14743"/>
                  </a:lnTo>
                  <a:lnTo>
                    <a:pt x="508715" y="12600"/>
                  </a:lnTo>
                  <a:lnTo>
                    <a:pt x="536775" y="9598"/>
                  </a:lnTo>
                  <a:lnTo>
                    <a:pt x="563828" y="7794"/>
                  </a:lnTo>
                  <a:lnTo>
                    <a:pt x="590668" y="6991"/>
                  </a:lnTo>
                  <a:lnTo>
                    <a:pt x="619060" y="6636"/>
                  </a:lnTo>
                  <a:lnTo>
                    <a:pt x="648141" y="6478"/>
                  </a:lnTo>
                  <a:lnTo>
                    <a:pt x="678235" y="6407"/>
                  </a:lnTo>
                  <a:lnTo>
                    <a:pt x="710425" y="6375"/>
                  </a:lnTo>
                  <a:lnTo>
                    <a:pt x="743546" y="6361"/>
                  </a:lnTo>
                  <a:lnTo>
                    <a:pt x="776376" y="6355"/>
                  </a:lnTo>
                  <a:lnTo>
                    <a:pt x="807430" y="6352"/>
                  </a:lnTo>
                  <a:lnTo>
                    <a:pt x="837695" y="4470"/>
                  </a:lnTo>
                  <a:lnTo>
                    <a:pt x="869020" y="2692"/>
                  </a:lnTo>
                  <a:lnTo>
                    <a:pt x="904109" y="4254"/>
                  </a:lnTo>
                  <a:lnTo>
                    <a:pt x="938989" y="3537"/>
                  </a:lnTo>
                  <a:lnTo>
                    <a:pt x="973306" y="1572"/>
                  </a:lnTo>
                  <a:lnTo>
                    <a:pt x="1007373" y="699"/>
                  </a:lnTo>
                  <a:lnTo>
                    <a:pt x="1043210" y="310"/>
                  </a:lnTo>
                  <a:lnTo>
                    <a:pt x="1079599" y="138"/>
                  </a:lnTo>
                  <a:lnTo>
                    <a:pt x="1114587" y="62"/>
                  </a:lnTo>
                  <a:lnTo>
                    <a:pt x="1148952" y="27"/>
                  </a:lnTo>
                  <a:lnTo>
                    <a:pt x="1166018" y="18"/>
                  </a:lnTo>
                  <a:lnTo>
                    <a:pt x="1195739" y="12"/>
                  </a:lnTo>
                  <a:lnTo>
                    <a:pt x="1233899" y="8"/>
                  </a:lnTo>
                  <a:lnTo>
                    <a:pt x="1277682" y="5"/>
                  </a:lnTo>
                  <a:lnTo>
                    <a:pt x="1306871" y="4"/>
                  </a:lnTo>
                  <a:lnTo>
                    <a:pt x="1339304" y="2"/>
                  </a:lnTo>
                  <a:lnTo>
                    <a:pt x="1357562" y="0"/>
                  </a:lnTo>
                  <a:lnTo>
                    <a:pt x="1379174" y="0"/>
                  </a:lnTo>
                  <a:lnTo>
                    <a:pt x="1412634" y="0"/>
                  </a:lnTo>
                  <a:lnTo>
                    <a:pt x="1453989" y="0"/>
                  </a:lnTo>
                  <a:lnTo>
                    <a:pt x="1487909" y="0"/>
                  </a:lnTo>
                  <a:lnTo>
                    <a:pt x="1516873" y="0"/>
                  </a:lnTo>
                  <a:lnTo>
                    <a:pt x="1542533" y="0"/>
                  </a:lnTo>
                  <a:lnTo>
                    <a:pt x="1565283" y="0"/>
                  </a:lnTo>
                  <a:lnTo>
                    <a:pt x="1586093" y="0"/>
                  </a:lnTo>
                  <a:lnTo>
                    <a:pt x="1624975" y="0"/>
                  </a:lnTo>
                  <a:lnTo>
                    <a:pt x="1663422" y="0"/>
                  </a:lnTo>
                  <a:lnTo>
                    <a:pt x="1699795" y="1881"/>
                  </a:lnTo>
                  <a:lnTo>
                    <a:pt x="1735481" y="4364"/>
                  </a:lnTo>
                  <a:lnTo>
                    <a:pt x="1772508" y="5467"/>
                  </a:lnTo>
                  <a:lnTo>
                    <a:pt x="1808250" y="5958"/>
                  </a:lnTo>
                  <a:lnTo>
                    <a:pt x="1844361" y="6882"/>
                  </a:lnTo>
                  <a:lnTo>
                    <a:pt x="1883929" y="9644"/>
                  </a:lnTo>
                  <a:lnTo>
                    <a:pt x="1921270" y="11342"/>
                  </a:lnTo>
                  <a:lnTo>
                    <a:pt x="1956682" y="12097"/>
                  </a:lnTo>
                  <a:lnTo>
                    <a:pt x="1991234" y="12432"/>
                  </a:lnTo>
                  <a:lnTo>
                    <a:pt x="2027287" y="14462"/>
                  </a:lnTo>
                  <a:lnTo>
                    <a:pt x="2063772" y="17011"/>
                  </a:lnTo>
                  <a:lnTo>
                    <a:pt x="2098803" y="18144"/>
                  </a:lnTo>
                  <a:lnTo>
                    <a:pt x="2133186" y="20529"/>
                  </a:lnTo>
                  <a:lnTo>
                    <a:pt x="2167988" y="23235"/>
                  </a:lnTo>
                  <a:lnTo>
                    <a:pt x="2204623" y="24438"/>
                  </a:lnTo>
                  <a:lnTo>
                    <a:pt x="2238308" y="26853"/>
                  </a:lnTo>
                  <a:lnTo>
                    <a:pt x="2270448" y="29573"/>
                  </a:lnTo>
                  <a:lnTo>
                    <a:pt x="2303548" y="30783"/>
                  </a:lnTo>
                  <a:lnTo>
                    <a:pt x="2337073" y="33201"/>
                  </a:lnTo>
                  <a:lnTo>
                    <a:pt x="2370082" y="35923"/>
                  </a:lnTo>
                  <a:lnTo>
                    <a:pt x="2401217" y="37132"/>
                  </a:lnTo>
                  <a:lnTo>
                    <a:pt x="2433398" y="39552"/>
                  </a:lnTo>
                  <a:lnTo>
                    <a:pt x="2465810" y="42273"/>
                  </a:lnTo>
                  <a:lnTo>
                    <a:pt x="2496679" y="43483"/>
                  </a:lnTo>
                  <a:lnTo>
                    <a:pt x="2526861" y="44020"/>
                  </a:lnTo>
                  <a:lnTo>
                    <a:pt x="2556739" y="44965"/>
                  </a:lnTo>
                  <a:lnTo>
                    <a:pt x="2586480" y="47736"/>
                  </a:lnTo>
                  <a:lnTo>
                    <a:pt x="2616162" y="49438"/>
                  </a:lnTo>
                  <a:lnTo>
                    <a:pt x="2645816" y="50901"/>
                  </a:lnTo>
                  <a:lnTo>
                    <a:pt x="2675459" y="53902"/>
                  </a:lnTo>
                  <a:lnTo>
                    <a:pt x="2703215" y="55706"/>
                  </a:lnTo>
                  <a:lnTo>
                    <a:pt x="2730369" y="56509"/>
                  </a:lnTo>
                  <a:lnTo>
                    <a:pt x="2758897" y="56865"/>
                  </a:lnTo>
                  <a:lnTo>
                    <a:pt x="2788042" y="57024"/>
                  </a:lnTo>
                  <a:lnTo>
                    <a:pt x="2817457" y="57799"/>
                  </a:lnTo>
                  <a:lnTo>
                    <a:pt x="2846994" y="60496"/>
                  </a:lnTo>
                  <a:lnTo>
                    <a:pt x="2874703" y="62165"/>
                  </a:lnTo>
                  <a:lnTo>
                    <a:pt x="2914103" y="63104"/>
                  </a:lnTo>
                  <a:lnTo>
                    <a:pt x="2952588" y="63383"/>
                  </a:lnTo>
                  <a:lnTo>
                    <a:pt x="2979489" y="63448"/>
                  </a:lnTo>
                  <a:lnTo>
                    <a:pt x="3010260" y="63476"/>
                  </a:lnTo>
                  <a:lnTo>
                    <a:pt x="3038989" y="63490"/>
                  </a:lnTo>
                  <a:lnTo>
                    <a:pt x="3066573" y="64201"/>
                  </a:lnTo>
                  <a:lnTo>
                    <a:pt x="3095294" y="66868"/>
                  </a:lnTo>
                  <a:lnTo>
                    <a:pt x="3126406" y="68524"/>
                  </a:lnTo>
                  <a:lnTo>
                    <a:pt x="3157636" y="69967"/>
                  </a:lnTo>
                  <a:lnTo>
                    <a:pt x="3185627" y="72960"/>
                  </a:lnTo>
                  <a:lnTo>
                    <a:pt x="3225186" y="75240"/>
                  </a:lnTo>
                  <a:lnTo>
                    <a:pt x="3254689" y="77655"/>
                  </a:lnTo>
                  <a:lnTo>
                    <a:pt x="3285912" y="81080"/>
                  </a:lnTo>
                  <a:lnTo>
                    <a:pt x="3316251" y="84955"/>
                  </a:lnTo>
                  <a:lnTo>
                    <a:pt x="3344318" y="87145"/>
                  </a:lnTo>
                  <a:lnTo>
                    <a:pt x="3371608" y="88121"/>
                  </a:lnTo>
                  <a:lnTo>
                    <a:pt x="3400200" y="88554"/>
                  </a:lnTo>
                  <a:lnTo>
                    <a:pt x="3429371" y="88746"/>
                  </a:lnTo>
                  <a:lnTo>
                    <a:pt x="3458092" y="88831"/>
                  </a:lnTo>
                  <a:lnTo>
                    <a:pt x="3484969" y="88869"/>
                  </a:lnTo>
                  <a:lnTo>
                    <a:pt x="3523900" y="88891"/>
                  </a:lnTo>
                  <a:lnTo>
                    <a:pt x="3558876" y="88898"/>
                  </a:lnTo>
                  <a:lnTo>
                    <a:pt x="3591582" y="88900"/>
                  </a:lnTo>
                  <a:lnTo>
                    <a:pt x="3630356" y="88900"/>
                  </a:lnTo>
                  <a:lnTo>
                    <a:pt x="3669754" y="88900"/>
                  </a:lnTo>
                  <a:lnTo>
                    <a:pt x="3708240" y="88900"/>
                  </a:lnTo>
                  <a:lnTo>
                    <a:pt x="3739711" y="85529"/>
                  </a:lnTo>
                  <a:lnTo>
                    <a:pt x="3777023" y="83433"/>
                  </a:lnTo>
                  <a:lnTo>
                    <a:pt x="3809244" y="82812"/>
                  </a:lnTo>
                  <a:lnTo>
                    <a:pt x="3845416" y="82602"/>
                  </a:lnTo>
                  <a:lnTo>
                    <a:pt x="3879738" y="82561"/>
                  </a:lnTo>
                  <a:lnTo>
                    <a:pt x="3913694" y="79182"/>
                  </a:lnTo>
                  <a:lnTo>
                    <a:pt x="3951641" y="69685"/>
                  </a:lnTo>
                  <a:lnTo>
                    <a:pt x="3971024" y="65543"/>
                  </a:lnTo>
                  <a:lnTo>
                    <a:pt x="3975205" y="63451"/>
                  </a:lnTo>
                  <a:lnTo>
                    <a:pt x="3978675" y="59245"/>
                  </a:lnTo>
                  <a:lnTo>
                    <a:pt x="39814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MARTInkShape-2046"/>
            <p:cNvSpPr/>
            <p:nvPr>
              <p:custDataLst>
                <p:tags r:id="rId3"/>
              </p:custDataLst>
            </p:nvPr>
          </p:nvSpPr>
          <p:spPr>
            <a:xfrm>
              <a:off x="2470150" y="3536950"/>
              <a:ext cx="2381251" cy="304801"/>
            </a:xfrm>
            <a:custGeom>
              <a:avLst/>
              <a:gdLst/>
              <a:ahLst/>
              <a:cxnLst/>
              <a:rect l="0" t="0" r="0" b="0"/>
              <a:pathLst>
                <a:path w="2381251" h="304801">
                  <a:moveTo>
                    <a:pt x="0" y="0"/>
                  </a:moveTo>
                  <a:lnTo>
                    <a:pt x="0" y="0"/>
                  </a:lnTo>
                  <a:lnTo>
                    <a:pt x="30339" y="3371"/>
                  </a:lnTo>
                  <a:lnTo>
                    <a:pt x="68698" y="10984"/>
                  </a:lnTo>
                  <a:lnTo>
                    <a:pt x="106778" y="23605"/>
                  </a:lnTo>
                  <a:lnTo>
                    <a:pt x="131717" y="30461"/>
                  </a:lnTo>
                  <a:lnTo>
                    <a:pt x="139388" y="37760"/>
                  </a:lnTo>
                  <a:lnTo>
                    <a:pt x="115074" y="38099"/>
                  </a:lnTo>
                  <a:lnTo>
                    <a:pt x="109235" y="36218"/>
                  </a:lnTo>
                  <a:lnTo>
                    <a:pt x="104288" y="33736"/>
                  </a:lnTo>
                  <a:lnTo>
                    <a:pt x="66673" y="26289"/>
                  </a:lnTo>
                  <a:lnTo>
                    <a:pt x="30323" y="25411"/>
                  </a:lnTo>
                  <a:lnTo>
                    <a:pt x="3097" y="25400"/>
                  </a:lnTo>
                  <a:lnTo>
                    <a:pt x="2064" y="26106"/>
                  </a:lnTo>
                  <a:lnTo>
                    <a:pt x="1377" y="27281"/>
                  </a:lnTo>
                  <a:lnTo>
                    <a:pt x="2" y="31743"/>
                  </a:lnTo>
                  <a:lnTo>
                    <a:pt x="5467" y="31750"/>
                  </a:lnTo>
                  <a:lnTo>
                    <a:pt x="5762" y="32456"/>
                  </a:lnTo>
                  <a:lnTo>
                    <a:pt x="6272" y="37217"/>
                  </a:lnTo>
                  <a:lnTo>
                    <a:pt x="8197" y="37708"/>
                  </a:lnTo>
                  <a:lnTo>
                    <a:pt x="9698" y="37838"/>
                  </a:lnTo>
                  <a:lnTo>
                    <a:pt x="13248" y="39865"/>
                  </a:lnTo>
                  <a:lnTo>
                    <a:pt x="17177" y="42412"/>
                  </a:lnTo>
                  <a:lnTo>
                    <a:pt x="23355" y="43847"/>
                  </a:lnTo>
                  <a:lnTo>
                    <a:pt x="40219" y="44426"/>
                  </a:lnTo>
                  <a:lnTo>
                    <a:pt x="44451" y="46321"/>
                  </a:lnTo>
                  <a:lnTo>
                    <a:pt x="48684" y="48810"/>
                  </a:lnTo>
                  <a:lnTo>
                    <a:pt x="57150" y="50407"/>
                  </a:lnTo>
                  <a:lnTo>
                    <a:pt x="90259" y="55112"/>
                  </a:lnTo>
                  <a:lnTo>
                    <a:pt x="128860" y="57071"/>
                  </a:lnTo>
                  <a:lnTo>
                    <a:pt x="165008" y="57147"/>
                  </a:lnTo>
                  <a:lnTo>
                    <a:pt x="173525" y="57853"/>
                  </a:lnTo>
                  <a:lnTo>
                    <a:pt x="199669" y="62911"/>
                  </a:lnTo>
                  <a:lnTo>
                    <a:pt x="238922" y="63477"/>
                  </a:lnTo>
                  <a:lnTo>
                    <a:pt x="260429" y="64201"/>
                  </a:lnTo>
                  <a:lnTo>
                    <a:pt x="299625" y="69588"/>
                  </a:lnTo>
                  <a:lnTo>
                    <a:pt x="319013" y="70504"/>
                  </a:lnTo>
                  <a:lnTo>
                    <a:pt x="345669" y="75607"/>
                  </a:lnTo>
                  <a:lnTo>
                    <a:pt x="376174" y="76854"/>
                  </a:lnTo>
                  <a:lnTo>
                    <a:pt x="403221" y="82155"/>
                  </a:lnTo>
                  <a:lnTo>
                    <a:pt x="439391" y="82540"/>
                  </a:lnTo>
                  <a:lnTo>
                    <a:pt x="477121" y="83255"/>
                  </a:lnTo>
                  <a:lnTo>
                    <a:pt x="492049" y="87576"/>
                  </a:lnTo>
                  <a:lnTo>
                    <a:pt x="529040" y="88848"/>
                  </a:lnTo>
                  <a:lnTo>
                    <a:pt x="565700" y="88897"/>
                  </a:lnTo>
                  <a:lnTo>
                    <a:pt x="596267" y="89605"/>
                  </a:lnTo>
                  <a:lnTo>
                    <a:pt x="635397" y="94858"/>
                  </a:lnTo>
                  <a:lnTo>
                    <a:pt x="675017" y="95216"/>
                  </a:lnTo>
                  <a:lnTo>
                    <a:pt x="710617" y="99609"/>
                  </a:lnTo>
                  <a:lnTo>
                    <a:pt x="746245" y="101338"/>
                  </a:lnTo>
                  <a:lnTo>
                    <a:pt x="784411" y="103447"/>
                  </a:lnTo>
                  <a:lnTo>
                    <a:pt x="817306" y="107061"/>
                  </a:lnTo>
                  <a:lnTo>
                    <a:pt x="842319" y="107555"/>
                  </a:lnTo>
                  <a:lnTo>
                    <a:pt x="871075" y="108481"/>
                  </a:lnTo>
                  <a:lnTo>
                    <a:pt x="903836" y="112262"/>
                  </a:lnTo>
                  <a:lnTo>
                    <a:pt x="934867" y="113696"/>
                  </a:lnTo>
                  <a:lnTo>
                    <a:pt x="972876" y="116062"/>
                  </a:lnTo>
                  <a:lnTo>
                    <a:pt x="1003693" y="119290"/>
                  </a:lnTo>
                  <a:lnTo>
                    <a:pt x="1042340" y="123752"/>
                  </a:lnTo>
                  <a:lnTo>
                    <a:pt x="1071939" y="126038"/>
                  </a:lnTo>
                  <a:lnTo>
                    <a:pt x="1103052" y="130086"/>
                  </a:lnTo>
                  <a:lnTo>
                    <a:pt x="1137984" y="135755"/>
                  </a:lnTo>
                  <a:lnTo>
                    <a:pt x="1159937" y="139354"/>
                  </a:lnTo>
                  <a:lnTo>
                    <a:pt x="1181103" y="141586"/>
                  </a:lnTo>
                  <a:lnTo>
                    <a:pt x="1215674" y="145191"/>
                  </a:lnTo>
                  <a:lnTo>
                    <a:pt x="1259183" y="149710"/>
                  </a:lnTo>
                  <a:lnTo>
                    <a:pt x="1298066" y="153429"/>
                  </a:lnTo>
                  <a:lnTo>
                    <a:pt x="1333866" y="156614"/>
                  </a:lnTo>
                  <a:lnTo>
                    <a:pt x="1367611" y="159443"/>
                  </a:lnTo>
                  <a:lnTo>
                    <a:pt x="1395046" y="162034"/>
                  </a:lnTo>
                  <a:lnTo>
                    <a:pt x="1418275" y="164467"/>
                  </a:lnTo>
                  <a:lnTo>
                    <a:pt x="1456550" y="168347"/>
                  </a:lnTo>
                  <a:lnTo>
                    <a:pt x="1487672" y="170071"/>
                  </a:lnTo>
                  <a:lnTo>
                    <a:pt x="1515616" y="172719"/>
                  </a:lnTo>
                  <a:lnTo>
                    <a:pt x="1542852" y="176247"/>
                  </a:lnTo>
                  <a:lnTo>
                    <a:pt x="1571419" y="180167"/>
                  </a:lnTo>
                  <a:lnTo>
                    <a:pt x="1598697" y="184262"/>
                  </a:lnTo>
                  <a:lnTo>
                    <a:pt x="1626343" y="187727"/>
                  </a:lnTo>
                  <a:lnTo>
                    <a:pt x="1657445" y="189268"/>
                  </a:lnTo>
                  <a:lnTo>
                    <a:pt x="1688201" y="193716"/>
                  </a:lnTo>
                  <a:lnTo>
                    <a:pt x="1718334" y="199690"/>
                  </a:lnTo>
                  <a:lnTo>
                    <a:pt x="1748189" y="204698"/>
                  </a:lnTo>
                  <a:lnTo>
                    <a:pt x="1776040" y="209275"/>
                  </a:lnTo>
                  <a:lnTo>
                    <a:pt x="1803234" y="213661"/>
                  </a:lnTo>
                  <a:lnTo>
                    <a:pt x="1831784" y="217963"/>
                  </a:lnTo>
                  <a:lnTo>
                    <a:pt x="1862816" y="222226"/>
                  </a:lnTo>
                  <a:lnTo>
                    <a:pt x="1894718" y="227178"/>
                  </a:lnTo>
                  <a:lnTo>
                    <a:pt x="1925360" y="234083"/>
                  </a:lnTo>
                  <a:lnTo>
                    <a:pt x="1955441" y="239974"/>
                  </a:lnTo>
                  <a:lnTo>
                    <a:pt x="1985274" y="244944"/>
                  </a:lnTo>
                  <a:lnTo>
                    <a:pt x="2014996" y="249505"/>
                  </a:lnTo>
                  <a:lnTo>
                    <a:pt x="2046549" y="253884"/>
                  </a:lnTo>
                  <a:lnTo>
                    <a:pt x="2078684" y="258182"/>
                  </a:lnTo>
                  <a:lnTo>
                    <a:pt x="2109428" y="262444"/>
                  </a:lnTo>
                  <a:lnTo>
                    <a:pt x="2141437" y="268572"/>
                  </a:lnTo>
                  <a:lnTo>
                    <a:pt x="2174478" y="275292"/>
                  </a:lnTo>
                  <a:lnTo>
                    <a:pt x="2207978" y="280632"/>
                  </a:lnTo>
                  <a:lnTo>
                    <a:pt x="2237917" y="285357"/>
                  </a:lnTo>
                  <a:lnTo>
                    <a:pt x="2265336" y="289809"/>
                  </a:lnTo>
                  <a:lnTo>
                    <a:pt x="2304572" y="296281"/>
                  </a:lnTo>
                  <a:lnTo>
                    <a:pt x="2341598" y="301963"/>
                  </a:lnTo>
                  <a:lnTo>
                    <a:pt x="238125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MARTInkShape-2047"/>
            <p:cNvSpPr/>
            <p:nvPr>
              <p:custDataLst>
                <p:tags r:id="rId4"/>
              </p:custDataLst>
            </p:nvPr>
          </p:nvSpPr>
          <p:spPr>
            <a:xfrm>
              <a:off x="2266950" y="4108879"/>
              <a:ext cx="4870086" cy="113846"/>
            </a:xfrm>
            <a:custGeom>
              <a:avLst/>
              <a:gdLst/>
              <a:ahLst/>
              <a:cxnLst/>
              <a:rect l="0" t="0" r="0" b="0"/>
              <a:pathLst>
                <a:path w="4870086" h="113846">
                  <a:moveTo>
                    <a:pt x="4781550" y="37671"/>
                  </a:moveTo>
                  <a:lnTo>
                    <a:pt x="4781550" y="37671"/>
                  </a:lnTo>
                  <a:lnTo>
                    <a:pt x="4815260" y="37671"/>
                  </a:lnTo>
                  <a:lnTo>
                    <a:pt x="4845806" y="37671"/>
                  </a:lnTo>
                  <a:lnTo>
                    <a:pt x="4847671" y="38377"/>
                  </a:lnTo>
                  <a:lnTo>
                    <a:pt x="4848914" y="39552"/>
                  </a:lnTo>
                  <a:lnTo>
                    <a:pt x="4849741" y="41042"/>
                  </a:lnTo>
                  <a:lnTo>
                    <a:pt x="4851000" y="41330"/>
                  </a:lnTo>
                  <a:lnTo>
                    <a:pt x="4854280" y="39768"/>
                  </a:lnTo>
                  <a:lnTo>
                    <a:pt x="4856142" y="39774"/>
                  </a:lnTo>
                  <a:lnTo>
                    <a:pt x="4860093" y="41664"/>
                  </a:lnTo>
                  <a:lnTo>
                    <a:pt x="4869215" y="49282"/>
                  </a:lnTo>
                  <a:lnTo>
                    <a:pt x="4869902" y="51768"/>
                  </a:lnTo>
                  <a:lnTo>
                    <a:pt x="4870085" y="53418"/>
                  </a:lnTo>
                  <a:lnTo>
                    <a:pt x="4868406" y="57135"/>
                  </a:lnTo>
                  <a:lnTo>
                    <a:pt x="4860303" y="67359"/>
                  </a:lnTo>
                  <a:lnTo>
                    <a:pt x="4858886" y="71562"/>
                  </a:lnTo>
                  <a:lnTo>
                    <a:pt x="4857801" y="72965"/>
                  </a:lnTo>
                  <a:lnTo>
                    <a:pt x="4853610" y="75645"/>
                  </a:lnTo>
                  <a:lnTo>
                    <a:pt x="4852382" y="78773"/>
                  </a:lnTo>
                  <a:lnTo>
                    <a:pt x="4851349" y="79889"/>
                  </a:lnTo>
                  <a:lnTo>
                    <a:pt x="4830618" y="87701"/>
                  </a:lnTo>
                  <a:lnTo>
                    <a:pt x="4793031" y="97258"/>
                  </a:lnTo>
                  <a:lnTo>
                    <a:pt x="4756686" y="106031"/>
                  </a:lnTo>
                  <a:lnTo>
                    <a:pt x="4721468" y="112858"/>
                  </a:lnTo>
                  <a:lnTo>
                    <a:pt x="4685357" y="113737"/>
                  </a:lnTo>
                  <a:lnTo>
                    <a:pt x="4652247" y="113845"/>
                  </a:lnTo>
                  <a:lnTo>
                    <a:pt x="4615101" y="111986"/>
                  </a:lnTo>
                  <a:lnTo>
                    <a:pt x="4578946" y="108403"/>
                  </a:lnTo>
                  <a:lnTo>
                    <a:pt x="4542903" y="103331"/>
                  </a:lnTo>
                  <a:lnTo>
                    <a:pt x="4506724" y="99716"/>
                  </a:lnTo>
                  <a:lnTo>
                    <a:pt x="4476224" y="96271"/>
                  </a:lnTo>
                  <a:lnTo>
                    <a:pt x="4437683" y="95107"/>
                  </a:lnTo>
                  <a:lnTo>
                    <a:pt x="4402189" y="90514"/>
                  </a:lnTo>
                  <a:lnTo>
                    <a:pt x="4371559" y="89076"/>
                  </a:lnTo>
                  <a:lnTo>
                    <a:pt x="4338103" y="87945"/>
                  </a:lnTo>
                  <a:lnTo>
                    <a:pt x="4301118" y="81599"/>
                  </a:lnTo>
                  <a:lnTo>
                    <a:pt x="4267843" y="77499"/>
                  </a:lnTo>
                  <a:lnTo>
                    <a:pt x="4235641" y="76283"/>
                  </a:lnTo>
                  <a:lnTo>
                    <a:pt x="4201875" y="75923"/>
                  </a:lnTo>
                  <a:lnTo>
                    <a:pt x="4166941" y="75816"/>
                  </a:lnTo>
                  <a:lnTo>
                    <a:pt x="4130484" y="73903"/>
                  </a:lnTo>
                  <a:lnTo>
                    <a:pt x="4092166" y="70749"/>
                  </a:lnTo>
                  <a:lnTo>
                    <a:pt x="4058469" y="69814"/>
                  </a:lnTo>
                  <a:lnTo>
                    <a:pt x="4022380" y="69538"/>
                  </a:lnTo>
                  <a:lnTo>
                    <a:pt x="3984170" y="69456"/>
                  </a:lnTo>
                  <a:lnTo>
                    <a:pt x="3948625" y="69432"/>
                  </a:lnTo>
                  <a:lnTo>
                    <a:pt x="3911281" y="67542"/>
                  </a:lnTo>
                  <a:lnTo>
                    <a:pt x="3873406" y="64397"/>
                  </a:lnTo>
                  <a:lnTo>
                    <a:pt x="3835372" y="63464"/>
                  </a:lnTo>
                  <a:lnTo>
                    <a:pt x="3809282" y="62540"/>
                  </a:lnTo>
                  <a:lnTo>
                    <a:pt x="3781224" y="59778"/>
                  </a:lnTo>
                  <a:lnTo>
                    <a:pt x="3754171" y="58079"/>
                  </a:lnTo>
                  <a:lnTo>
                    <a:pt x="3715141" y="57123"/>
                  </a:lnTo>
                  <a:lnTo>
                    <a:pt x="3688818" y="56194"/>
                  </a:lnTo>
                  <a:lnTo>
                    <a:pt x="3660657" y="53430"/>
                  </a:lnTo>
                  <a:lnTo>
                    <a:pt x="3631678" y="51729"/>
                  </a:lnTo>
                  <a:lnTo>
                    <a:pt x="3602334" y="50270"/>
                  </a:lnTo>
                  <a:lnTo>
                    <a:pt x="3572830" y="47269"/>
                  </a:lnTo>
                  <a:lnTo>
                    <a:pt x="3543254" y="45465"/>
                  </a:lnTo>
                  <a:lnTo>
                    <a:pt x="3514352" y="44664"/>
                  </a:lnTo>
                  <a:lnTo>
                    <a:pt x="3487396" y="44307"/>
                  </a:lnTo>
                  <a:lnTo>
                    <a:pt x="3457539" y="42266"/>
                  </a:lnTo>
                  <a:lnTo>
                    <a:pt x="3426162" y="40419"/>
                  </a:lnTo>
                  <a:lnTo>
                    <a:pt x="3395755" y="41950"/>
                  </a:lnTo>
                  <a:lnTo>
                    <a:pt x="3365776" y="41219"/>
                  </a:lnTo>
                  <a:lnTo>
                    <a:pt x="3335989" y="39248"/>
                  </a:lnTo>
                  <a:lnTo>
                    <a:pt x="3306288" y="38372"/>
                  </a:lnTo>
                  <a:lnTo>
                    <a:pt x="3274744" y="37983"/>
                  </a:lnTo>
                  <a:lnTo>
                    <a:pt x="3242614" y="37810"/>
                  </a:lnTo>
                  <a:lnTo>
                    <a:pt x="3211871" y="37733"/>
                  </a:lnTo>
                  <a:lnTo>
                    <a:pt x="3179863" y="37699"/>
                  </a:lnTo>
                  <a:lnTo>
                    <a:pt x="3147528" y="37683"/>
                  </a:lnTo>
                  <a:lnTo>
                    <a:pt x="3116695" y="37677"/>
                  </a:lnTo>
                  <a:lnTo>
                    <a:pt x="3084645" y="37673"/>
                  </a:lnTo>
                  <a:lnTo>
                    <a:pt x="3050882" y="37672"/>
                  </a:lnTo>
                  <a:lnTo>
                    <a:pt x="3014708" y="37672"/>
                  </a:lnTo>
                  <a:lnTo>
                    <a:pt x="2979346" y="37672"/>
                  </a:lnTo>
                  <a:lnTo>
                    <a:pt x="2945521" y="39083"/>
                  </a:lnTo>
                  <a:lnTo>
                    <a:pt x="2914024" y="44413"/>
                  </a:lnTo>
                  <a:lnTo>
                    <a:pt x="2881681" y="47723"/>
                  </a:lnTo>
                  <a:lnTo>
                    <a:pt x="2848492" y="49194"/>
                  </a:lnTo>
                  <a:lnTo>
                    <a:pt x="2814927" y="49849"/>
                  </a:lnTo>
                  <a:lnTo>
                    <a:pt x="2777430" y="48257"/>
                  </a:lnTo>
                  <a:lnTo>
                    <a:pt x="2739363" y="47315"/>
                  </a:lnTo>
                  <a:lnTo>
                    <a:pt x="2705983" y="51600"/>
                  </a:lnTo>
                  <a:lnTo>
                    <a:pt x="2670920" y="54445"/>
                  </a:lnTo>
                  <a:lnTo>
                    <a:pt x="2634170" y="56414"/>
                  </a:lnTo>
                  <a:lnTo>
                    <a:pt x="2596671" y="59642"/>
                  </a:lnTo>
                  <a:lnTo>
                    <a:pt x="2565786" y="61491"/>
                  </a:lnTo>
                  <a:lnTo>
                    <a:pt x="2526852" y="63429"/>
                  </a:lnTo>
                  <a:lnTo>
                    <a:pt x="2482551" y="65426"/>
                  </a:lnTo>
                  <a:lnTo>
                    <a:pt x="2446667" y="66758"/>
                  </a:lnTo>
                  <a:lnTo>
                    <a:pt x="2416396" y="67646"/>
                  </a:lnTo>
                  <a:lnTo>
                    <a:pt x="2389864" y="68237"/>
                  </a:lnTo>
                  <a:lnTo>
                    <a:pt x="2365826" y="69338"/>
                  </a:lnTo>
                  <a:lnTo>
                    <a:pt x="2343450" y="70776"/>
                  </a:lnTo>
                  <a:lnTo>
                    <a:pt x="2322184" y="72441"/>
                  </a:lnTo>
                  <a:lnTo>
                    <a:pt x="2285383" y="74292"/>
                  </a:lnTo>
                  <a:lnTo>
                    <a:pt x="2251860" y="75819"/>
                  </a:lnTo>
                  <a:lnTo>
                    <a:pt x="2218145" y="78850"/>
                  </a:lnTo>
                  <a:lnTo>
                    <a:pt x="2182464" y="80666"/>
                  </a:lnTo>
                  <a:lnTo>
                    <a:pt x="2145440" y="81475"/>
                  </a:lnTo>
                  <a:lnTo>
                    <a:pt x="2107818" y="81834"/>
                  </a:lnTo>
                  <a:lnTo>
                    <a:pt x="2071811" y="81993"/>
                  </a:lnTo>
                  <a:lnTo>
                    <a:pt x="2036994" y="82064"/>
                  </a:lnTo>
                  <a:lnTo>
                    <a:pt x="2002705" y="82096"/>
                  </a:lnTo>
                  <a:lnTo>
                    <a:pt x="1966769" y="82110"/>
                  </a:lnTo>
                  <a:lnTo>
                    <a:pt x="1931041" y="82116"/>
                  </a:lnTo>
                  <a:lnTo>
                    <a:pt x="1898700" y="82119"/>
                  </a:lnTo>
                  <a:lnTo>
                    <a:pt x="1864101" y="82120"/>
                  </a:lnTo>
                  <a:lnTo>
                    <a:pt x="1828261" y="81415"/>
                  </a:lnTo>
                  <a:lnTo>
                    <a:pt x="1793519" y="78750"/>
                  </a:lnTo>
                  <a:lnTo>
                    <a:pt x="1757380" y="77095"/>
                  </a:lnTo>
                  <a:lnTo>
                    <a:pt x="1720858" y="75654"/>
                  </a:lnTo>
                  <a:lnTo>
                    <a:pt x="1685811" y="72662"/>
                  </a:lnTo>
                  <a:lnTo>
                    <a:pt x="1651420" y="70862"/>
                  </a:lnTo>
                  <a:lnTo>
                    <a:pt x="1616615" y="70062"/>
                  </a:lnTo>
                  <a:lnTo>
                    <a:pt x="1579979" y="69705"/>
                  </a:lnTo>
                  <a:lnTo>
                    <a:pt x="1544411" y="67666"/>
                  </a:lnTo>
                  <a:lnTo>
                    <a:pt x="1509788" y="65113"/>
                  </a:lnTo>
                  <a:lnTo>
                    <a:pt x="1475586" y="63979"/>
                  </a:lnTo>
                  <a:lnTo>
                    <a:pt x="1444447" y="63151"/>
                  </a:lnTo>
                  <a:lnTo>
                    <a:pt x="1425809" y="61007"/>
                  </a:lnTo>
                  <a:lnTo>
                    <a:pt x="1395745" y="57461"/>
                  </a:lnTo>
                  <a:lnTo>
                    <a:pt x="1358063" y="52982"/>
                  </a:lnTo>
                  <a:lnTo>
                    <a:pt x="1327298" y="49995"/>
                  </a:lnTo>
                  <a:lnTo>
                    <a:pt x="1301143" y="48004"/>
                  </a:lnTo>
                  <a:lnTo>
                    <a:pt x="1278062" y="46676"/>
                  </a:lnTo>
                  <a:lnTo>
                    <a:pt x="1256325" y="45086"/>
                  </a:lnTo>
                  <a:lnTo>
                    <a:pt x="1235483" y="43320"/>
                  </a:lnTo>
                  <a:lnTo>
                    <a:pt x="1196098" y="39477"/>
                  </a:lnTo>
                  <a:lnTo>
                    <a:pt x="1159779" y="35416"/>
                  </a:lnTo>
                  <a:lnTo>
                    <a:pt x="1124822" y="33141"/>
                  </a:lnTo>
                  <a:lnTo>
                    <a:pt x="1090471" y="31424"/>
                  </a:lnTo>
                  <a:lnTo>
                    <a:pt x="1056389" y="28309"/>
                  </a:lnTo>
                  <a:lnTo>
                    <a:pt x="1022427" y="24573"/>
                  </a:lnTo>
                  <a:lnTo>
                    <a:pt x="989223" y="21267"/>
                  </a:lnTo>
                  <a:lnTo>
                    <a:pt x="958003" y="19797"/>
                  </a:lnTo>
                  <a:lnTo>
                    <a:pt x="925783" y="17263"/>
                  </a:lnTo>
                  <a:lnTo>
                    <a:pt x="893354" y="14490"/>
                  </a:lnTo>
                  <a:lnTo>
                    <a:pt x="862478" y="13257"/>
                  </a:lnTo>
                  <a:lnTo>
                    <a:pt x="832291" y="10828"/>
                  </a:lnTo>
                  <a:lnTo>
                    <a:pt x="802413" y="8102"/>
                  </a:lnTo>
                  <a:lnTo>
                    <a:pt x="772671" y="6891"/>
                  </a:lnTo>
                  <a:lnTo>
                    <a:pt x="744870" y="6352"/>
                  </a:lnTo>
                  <a:lnTo>
                    <a:pt x="717698" y="5407"/>
                  </a:lnTo>
                  <a:lnTo>
                    <a:pt x="689158" y="2635"/>
                  </a:lnTo>
                  <a:lnTo>
                    <a:pt x="661893" y="934"/>
                  </a:lnTo>
                  <a:lnTo>
                    <a:pt x="622742" y="1857"/>
                  </a:lnTo>
                  <a:lnTo>
                    <a:pt x="596391" y="3409"/>
                  </a:lnTo>
                  <a:lnTo>
                    <a:pt x="568217" y="1747"/>
                  </a:lnTo>
                  <a:lnTo>
                    <a:pt x="539232" y="538"/>
                  </a:lnTo>
                  <a:lnTo>
                    <a:pt x="511297" y="0"/>
                  </a:lnTo>
                  <a:lnTo>
                    <a:pt x="475032" y="404"/>
                  </a:lnTo>
                  <a:lnTo>
                    <a:pt x="437789" y="3973"/>
                  </a:lnTo>
                  <a:lnTo>
                    <a:pt x="399943" y="5344"/>
                  </a:lnTo>
                  <a:lnTo>
                    <a:pt x="362624" y="6456"/>
                  </a:lnTo>
                  <a:lnTo>
                    <a:pt x="328204" y="10235"/>
                  </a:lnTo>
                  <a:lnTo>
                    <a:pt x="292214" y="12374"/>
                  </a:lnTo>
                  <a:lnTo>
                    <a:pt x="258189" y="16457"/>
                  </a:lnTo>
                  <a:lnTo>
                    <a:pt x="221610" y="18685"/>
                  </a:lnTo>
                  <a:lnTo>
                    <a:pt x="185371" y="23500"/>
                  </a:lnTo>
                  <a:lnTo>
                    <a:pt x="155427" y="28690"/>
                  </a:lnTo>
                  <a:lnTo>
                    <a:pt x="124526" y="31247"/>
                  </a:lnTo>
                  <a:lnTo>
                    <a:pt x="93733" y="36159"/>
                  </a:lnTo>
                  <a:lnTo>
                    <a:pt x="65716" y="40672"/>
                  </a:lnTo>
                  <a:lnTo>
                    <a:pt x="26883" y="38473"/>
                  </a:lnTo>
                  <a:lnTo>
                    <a:pt x="0" y="376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MARTInkShape-2048"/>
            <p:cNvSpPr/>
            <p:nvPr>
              <p:custDataLst>
                <p:tags r:id="rId5"/>
              </p:custDataLst>
            </p:nvPr>
          </p:nvSpPr>
          <p:spPr>
            <a:xfrm>
              <a:off x="2457450" y="2959100"/>
              <a:ext cx="3276601" cy="190501"/>
            </a:xfrm>
            <a:custGeom>
              <a:avLst/>
              <a:gdLst/>
              <a:ahLst/>
              <a:cxnLst/>
              <a:rect l="0" t="0" r="0" b="0"/>
              <a:pathLst>
                <a:path w="3276601" h="190501">
                  <a:moveTo>
                    <a:pt x="0" y="0"/>
                  </a:moveTo>
                  <a:lnTo>
                    <a:pt x="0" y="0"/>
                  </a:lnTo>
                  <a:lnTo>
                    <a:pt x="33710" y="6742"/>
                  </a:lnTo>
                  <a:lnTo>
                    <a:pt x="72119" y="11523"/>
                  </a:lnTo>
                  <a:lnTo>
                    <a:pt x="108242" y="12597"/>
                  </a:lnTo>
                  <a:lnTo>
                    <a:pt x="143109" y="12686"/>
                  </a:lnTo>
                  <a:lnTo>
                    <a:pt x="175939" y="12697"/>
                  </a:lnTo>
                  <a:lnTo>
                    <a:pt x="211482" y="12700"/>
                  </a:lnTo>
                  <a:lnTo>
                    <a:pt x="241872" y="12700"/>
                  </a:lnTo>
                  <a:lnTo>
                    <a:pt x="273220" y="12700"/>
                  </a:lnTo>
                  <a:lnTo>
                    <a:pt x="304850" y="12700"/>
                  </a:lnTo>
                  <a:lnTo>
                    <a:pt x="338446" y="12700"/>
                  </a:lnTo>
                  <a:lnTo>
                    <a:pt x="375212" y="12700"/>
                  </a:lnTo>
                  <a:lnTo>
                    <a:pt x="414798" y="12700"/>
                  </a:lnTo>
                  <a:lnTo>
                    <a:pt x="443999" y="12700"/>
                  </a:lnTo>
                  <a:lnTo>
                    <a:pt x="475792" y="12700"/>
                  </a:lnTo>
                  <a:lnTo>
                    <a:pt x="504974" y="14581"/>
                  </a:lnTo>
                  <a:lnTo>
                    <a:pt x="534172" y="17064"/>
                  </a:lnTo>
                  <a:lnTo>
                    <a:pt x="568315" y="18167"/>
                  </a:lnTo>
                  <a:lnTo>
                    <a:pt x="600894" y="18658"/>
                  </a:lnTo>
                  <a:lnTo>
                    <a:pt x="632542" y="19581"/>
                  </a:lnTo>
                  <a:lnTo>
                    <a:pt x="665422" y="22344"/>
                  </a:lnTo>
                  <a:lnTo>
                    <a:pt x="698851" y="24042"/>
                  </a:lnTo>
                  <a:lnTo>
                    <a:pt x="715667" y="24495"/>
                  </a:lnTo>
                  <a:lnTo>
                    <a:pt x="745223" y="26208"/>
                  </a:lnTo>
                  <a:lnTo>
                    <a:pt x="783270" y="28761"/>
                  </a:lnTo>
                  <a:lnTo>
                    <a:pt x="826981" y="31874"/>
                  </a:lnTo>
                  <a:lnTo>
                    <a:pt x="856120" y="33949"/>
                  </a:lnTo>
                  <a:lnTo>
                    <a:pt x="888498" y="36255"/>
                  </a:lnTo>
                  <a:lnTo>
                    <a:pt x="927628" y="39147"/>
                  </a:lnTo>
                  <a:lnTo>
                    <a:pt x="959908" y="41620"/>
                  </a:lnTo>
                  <a:lnTo>
                    <a:pt x="999772" y="44680"/>
                  </a:lnTo>
                  <a:lnTo>
                    <a:pt x="1032698" y="46720"/>
                  </a:lnTo>
                  <a:lnTo>
                    <a:pt x="1060998" y="48080"/>
                  </a:lnTo>
                  <a:lnTo>
                    <a:pt x="1086216" y="48987"/>
                  </a:lnTo>
                  <a:lnTo>
                    <a:pt x="1109377" y="50297"/>
                  </a:lnTo>
                  <a:lnTo>
                    <a:pt x="1131168" y="51876"/>
                  </a:lnTo>
                  <a:lnTo>
                    <a:pt x="1152046" y="53634"/>
                  </a:lnTo>
                  <a:lnTo>
                    <a:pt x="1173019" y="55511"/>
                  </a:lnTo>
                  <a:lnTo>
                    <a:pt x="1194057" y="57469"/>
                  </a:lnTo>
                  <a:lnTo>
                    <a:pt x="1215138" y="59479"/>
                  </a:lnTo>
                  <a:lnTo>
                    <a:pt x="1235542" y="61525"/>
                  </a:lnTo>
                  <a:lnTo>
                    <a:pt x="1275147" y="65680"/>
                  </a:lnTo>
                  <a:lnTo>
                    <a:pt x="1313915" y="69878"/>
                  </a:lnTo>
                  <a:lnTo>
                    <a:pt x="1333143" y="71985"/>
                  </a:lnTo>
                  <a:lnTo>
                    <a:pt x="1353723" y="74096"/>
                  </a:lnTo>
                  <a:lnTo>
                    <a:pt x="1375204" y="76208"/>
                  </a:lnTo>
                  <a:lnTo>
                    <a:pt x="1397286" y="78322"/>
                  </a:lnTo>
                  <a:lnTo>
                    <a:pt x="1436874" y="80671"/>
                  </a:lnTo>
                  <a:lnTo>
                    <a:pt x="1474694" y="82421"/>
                  </a:lnTo>
                  <a:lnTo>
                    <a:pt x="1494657" y="83875"/>
                  </a:lnTo>
                  <a:lnTo>
                    <a:pt x="1515021" y="85550"/>
                  </a:lnTo>
                  <a:lnTo>
                    <a:pt x="1554581" y="87411"/>
                  </a:lnTo>
                  <a:lnTo>
                    <a:pt x="1594036" y="88238"/>
                  </a:lnTo>
                  <a:lnTo>
                    <a:pt x="1614436" y="88459"/>
                  </a:lnTo>
                  <a:lnTo>
                    <a:pt x="1635090" y="88606"/>
                  </a:lnTo>
                  <a:lnTo>
                    <a:pt x="1655210" y="89409"/>
                  </a:lnTo>
                  <a:lnTo>
                    <a:pt x="1694499" y="92184"/>
                  </a:lnTo>
                  <a:lnTo>
                    <a:pt x="1733128" y="95769"/>
                  </a:lnTo>
                  <a:lnTo>
                    <a:pt x="1771463" y="99008"/>
                  </a:lnTo>
                  <a:lnTo>
                    <a:pt x="1809667" y="100449"/>
                  </a:lnTo>
                  <a:lnTo>
                    <a:pt x="1829450" y="101538"/>
                  </a:lnTo>
                  <a:lnTo>
                    <a:pt x="1849694" y="102970"/>
                  </a:lnTo>
                  <a:lnTo>
                    <a:pt x="1870246" y="104630"/>
                  </a:lnTo>
                  <a:lnTo>
                    <a:pt x="1908133" y="106474"/>
                  </a:lnTo>
                  <a:lnTo>
                    <a:pt x="1944493" y="107294"/>
                  </a:lnTo>
                  <a:lnTo>
                    <a:pt x="1981819" y="107659"/>
                  </a:lnTo>
                  <a:lnTo>
                    <a:pt x="2017694" y="109702"/>
                  </a:lnTo>
                  <a:lnTo>
                    <a:pt x="2053158" y="112257"/>
                  </a:lnTo>
                  <a:lnTo>
                    <a:pt x="2090087" y="113392"/>
                  </a:lnTo>
                  <a:lnTo>
                    <a:pt x="2125784" y="113896"/>
                  </a:lnTo>
                  <a:lnTo>
                    <a:pt x="2161171" y="114121"/>
                  </a:lnTo>
                  <a:lnTo>
                    <a:pt x="2198065" y="114221"/>
                  </a:lnTo>
                  <a:lnTo>
                    <a:pt x="2233747" y="114265"/>
                  </a:lnTo>
                  <a:lnTo>
                    <a:pt x="2268421" y="114284"/>
                  </a:lnTo>
                  <a:lnTo>
                    <a:pt x="2302647" y="114293"/>
                  </a:lnTo>
                  <a:lnTo>
                    <a:pt x="2336672" y="114297"/>
                  </a:lnTo>
                  <a:lnTo>
                    <a:pt x="2371315" y="114299"/>
                  </a:lnTo>
                  <a:lnTo>
                    <a:pt x="2407879" y="114300"/>
                  </a:lnTo>
                  <a:lnTo>
                    <a:pt x="2443416" y="114300"/>
                  </a:lnTo>
                  <a:lnTo>
                    <a:pt x="2478024" y="114300"/>
                  </a:lnTo>
                  <a:lnTo>
                    <a:pt x="2512220" y="114300"/>
                  </a:lnTo>
                  <a:lnTo>
                    <a:pt x="2546233" y="114300"/>
                  </a:lnTo>
                  <a:lnTo>
                    <a:pt x="2580164" y="114300"/>
                  </a:lnTo>
                  <a:lnTo>
                    <a:pt x="2614061" y="114300"/>
                  </a:lnTo>
                  <a:lnTo>
                    <a:pt x="2647940" y="116182"/>
                  </a:lnTo>
                  <a:lnTo>
                    <a:pt x="2681107" y="118664"/>
                  </a:lnTo>
                  <a:lnTo>
                    <a:pt x="2712310" y="119767"/>
                  </a:lnTo>
                  <a:lnTo>
                    <a:pt x="2744523" y="120258"/>
                  </a:lnTo>
                  <a:lnTo>
                    <a:pt x="2777654" y="121181"/>
                  </a:lnTo>
                  <a:lnTo>
                    <a:pt x="2811194" y="123943"/>
                  </a:lnTo>
                  <a:lnTo>
                    <a:pt x="2843035" y="127523"/>
                  </a:lnTo>
                  <a:lnTo>
                    <a:pt x="2874354" y="130760"/>
                  </a:lnTo>
                  <a:lnTo>
                    <a:pt x="2907089" y="132199"/>
                  </a:lnTo>
                  <a:lnTo>
                    <a:pt x="2938571" y="134720"/>
                  </a:lnTo>
                  <a:lnTo>
                    <a:pt x="2968321" y="138192"/>
                  </a:lnTo>
                  <a:lnTo>
                    <a:pt x="2995654" y="142087"/>
                  </a:lnTo>
                  <a:lnTo>
                    <a:pt x="3023795" y="146170"/>
                  </a:lnTo>
                  <a:lnTo>
                    <a:pt x="3052764" y="150337"/>
                  </a:lnTo>
                  <a:lnTo>
                    <a:pt x="3082103" y="154541"/>
                  </a:lnTo>
                  <a:lnTo>
                    <a:pt x="3111605" y="158760"/>
                  </a:lnTo>
                  <a:lnTo>
                    <a:pt x="3139769" y="162988"/>
                  </a:lnTo>
                  <a:lnTo>
                    <a:pt x="3175458" y="170040"/>
                  </a:lnTo>
                  <a:lnTo>
                    <a:pt x="3207670" y="179342"/>
                  </a:lnTo>
                  <a:lnTo>
                    <a:pt x="3246139" y="186888"/>
                  </a:lnTo>
                  <a:lnTo>
                    <a:pt x="327660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SMARTInkShape-2049"/>
            <p:cNvSpPr/>
            <p:nvPr>
              <p:custDataLst>
                <p:tags r:id="rId6"/>
              </p:custDataLst>
            </p:nvPr>
          </p:nvSpPr>
          <p:spPr>
            <a:xfrm>
              <a:off x="2432050" y="3816352"/>
              <a:ext cx="4451352" cy="215899"/>
            </a:xfrm>
            <a:custGeom>
              <a:avLst/>
              <a:gdLst/>
              <a:ahLst/>
              <a:cxnLst/>
              <a:rect l="0" t="0" r="0" b="0"/>
              <a:pathLst>
                <a:path w="4451352" h="215899">
                  <a:moveTo>
                    <a:pt x="0" y="12698"/>
                  </a:moveTo>
                  <a:lnTo>
                    <a:pt x="0" y="12698"/>
                  </a:lnTo>
                  <a:lnTo>
                    <a:pt x="30339" y="19440"/>
                  </a:lnTo>
                  <a:lnTo>
                    <a:pt x="66357" y="24221"/>
                  </a:lnTo>
                  <a:lnTo>
                    <a:pt x="99137" y="25243"/>
                  </a:lnTo>
                  <a:lnTo>
                    <a:pt x="138052" y="25378"/>
                  </a:lnTo>
                  <a:lnTo>
                    <a:pt x="171516" y="22023"/>
                  </a:lnTo>
                  <a:lnTo>
                    <a:pt x="201730" y="19930"/>
                  </a:lnTo>
                  <a:lnTo>
                    <a:pt x="233025" y="19309"/>
                  </a:lnTo>
                  <a:lnTo>
                    <a:pt x="268011" y="15755"/>
                  </a:lnTo>
                  <a:lnTo>
                    <a:pt x="305189" y="13604"/>
                  </a:lnTo>
                  <a:lnTo>
                    <a:pt x="343015" y="12966"/>
                  </a:lnTo>
                  <a:lnTo>
                    <a:pt x="370232" y="10936"/>
                  </a:lnTo>
                  <a:lnTo>
                    <a:pt x="398087" y="8387"/>
                  </a:lnTo>
                  <a:lnTo>
                    <a:pt x="424577" y="7255"/>
                  </a:lnTo>
                  <a:lnTo>
                    <a:pt x="454225" y="6751"/>
                  </a:lnTo>
                  <a:lnTo>
                    <a:pt x="485511" y="5821"/>
                  </a:lnTo>
                  <a:lnTo>
                    <a:pt x="515879" y="3057"/>
                  </a:lnTo>
                  <a:lnTo>
                    <a:pt x="547720" y="1356"/>
                  </a:lnTo>
                  <a:lnTo>
                    <a:pt x="579981" y="602"/>
                  </a:lnTo>
                  <a:lnTo>
                    <a:pt x="610782" y="267"/>
                  </a:lnTo>
                  <a:lnTo>
                    <a:pt x="644698" y="117"/>
                  </a:lnTo>
                  <a:lnTo>
                    <a:pt x="679527" y="51"/>
                  </a:lnTo>
                  <a:lnTo>
                    <a:pt x="711470" y="22"/>
                  </a:lnTo>
                  <a:lnTo>
                    <a:pt x="744010" y="8"/>
                  </a:lnTo>
                  <a:lnTo>
                    <a:pt x="777288" y="2"/>
                  </a:lnTo>
                  <a:lnTo>
                    <a:pt x="810893" y="0"/>
                  </a:lnTo>
                  <a:lnTo>
                    <a:pt x="844643" y="1880"/>
                  </a:lnTo>
                  <a:lnTo>
                    <a:pt x="878458" y="4362"/>
                  </a:lnTo>
                  <a:lnTo>
                    <a:pt x="912302" y="5465"/>
                  </a:lnTo>
                  <a:lnTo>
                    <a:pt x="946159" y="5956"/>
                  </a:lnTo>
                  <a:lnTo>
                    <a:pt x="981431" y="6880"/>
                  </a:lnTo>
                  <a:lnTo>
                    <a:pt x="1020627" y="9641"/>
                  </a:lnTo>
                  <a:lnTo>
                    <a:pt x="1057802" y="11340"/>
                  </a:lnTo>
                  <a:lnTo>
                    <a:pt x="1093845" y="12095"/>
                  </a:lnTo>
                  <a:lnTo>
                    <a:pt x="1131032" y="12430"/>
                  </a:lnTo>
                  <a:lnTo>
                    <a:pt x="1165120" y="12675"/>
                  </a:lnTo>
                  <a:lnTo>
                    <a:pt x="1185969" y="13388"/>
                  </a:lnTo>
                  <a:lnTo>
                    <a:pt x="1219624" y="14569"/>
                  </a:lnTo>
                  <a:lnTo>
                    <a:pt x="1261816" y="16063"/>
                  </a:lnTo>
                  <a:lnTo>
                    <a:pt x="1297000" y="17763"/>
                  </a:lnTo>
                  <a:lnTo>
                    <a:pt x="1327511" y="19603"/>
                  </a:lnTo>
                  <a:lnTo>
                    <a:pt x="1354907" y="21534"/>
                  </a:lnTo>
                  <a:lnTo>
                    <a:pt x="1379521" y="22823"/>
                  </a:lnTo>
                  <a:lnTo>
                    <a:pt x="1402281" y="23681"/>
                  </a:lnTo>
                  <a:lnTo>
                    <a:pt x="1423804" y="24253"/>
                  </a:lnTo>
                  <a:lnTo>
                    <a:pt x="1444503" y="25340"/>
                  </a:lnTo>
                  <a:lnTo>
                    <a:pt x="1464652" y="26770"/>
                  </a:lnTo>
                  <a:lnTo>
                    <a:pt x="1484435" y="28430"/>
                  </a:lnTo>
                  <a:lnTo>
                    <a:pt x="1504679" y="29535"/>
                  </a:lnTo>
                  <a:lnTo>
                    <a:pt x="1525231" y="30273"/>
                  </a:lnTo>
                  <a:lnTo>
                    <a:pt x="1545987" y="30764"/>
                  </a:lnTo>
                  <a:lnTo>
                    <a:pt x="1566881" y="31798"/>
                  </a:lnTo>
                  <a:lnTo>
                    <a:pt x="1587865" y="33192"/>
                  </a:lnTo>
                  <a:lnTo>
                    <a:pt x="1608910" y="34828"/>
                  </a:lnTo>
                  <a:lnTo>
                    <a:pt x="1629995" y="36624"/>
                  </a:lnTo>
                  <a:lnTo>
                    <a:pt x="1651108" y="38526"/>
                  </a:lnTo>
                  <a:lnTo>
                    <a:pt x="1672239" y="40500"/>
                  </a:lnTo>
                  <a:lnTo>
                    <a:pt x="1692676" y="42522"/>
                  </a:lnTo>
                  <a:lnTo>
                    <a:pt x="1732317" y="46650"/>
                  </a:lnTo>
                  <a:lnTo>
                    <a:pt x="1752483" y="48033"/>
                  </a:lnTo>
                  <a:lnTo>
                    <a:pt x="1772984" y="48955"/>
                  </a:lnTo>
                  <a:lnTo>
                    <a:pt x="1793706" y="49569"/>
                  </a:lnTo>
                  <a:lnTo>
                    <a:pt x="1813871" y="50684"/>
                  </a:lnTo>
                  <a:lnTo>
                    <a:pt x="1853209" y="53805"/>
                  </a:lnTo>
                  <a:lnTo>
                    <a:pt x="1891859" y="55662"/>
                  </a:lnTo>
                  <a:lnTo>
                    <a:pt x="1929499" y="57193"/>
                  </a:lnTo>
                  <a:lnTo>
                    <a:pt x="1965042" y="60225"/>
                  </a:lnTo>
                  <a:lnTo>
                    <a:pt x="2003418" y="62043"/>
                  </a:lnTo>
                  <a:lnTo>
                    <a:pt x="2023528" y="62528"/>
                  </a:lnTo>
                  <a:lnTo>
                    <a:pt x="2055985" y="63557"/>
                  </a:lnTo>
                  <a:lnTo>
                    <a:pt x="2096674" y="64949"/>
                  </a:lnTo>
                  <a:lnTo>
                    <a:pt x="2142849" y="66582"/>
                  </a:lnTo>
                  <a:lnTo>
                    <a:pt x="2186333" y="67670"/>
                  </a:lnTo>
                  <a:lnTo>
                    <a:pt x="2228023" y="68397"/>
                  </a:lnTo>
                  <a:lnTo>
                    <a:pt x="2268515" y="68880"/>
                  </a:lnTo>
                  <a:lnTo>
                    <a:pt x="2301154" y="69909"/>
                  </a:lnTo>
                  <a:lnTo>
                    <a:pt x="2328559" y="71299"/>
                  </a:lnTo>
                  <a:lnTo>
                    <a:pt x="2352472" y="72932"/>
                  </a:lnTo>
                  <a:lnTo>
                    <a:pt x="2374765" y="74021"/>
                  </a:lnTo>
                  <a:lnTo>
                    <a:pt x="2395976" y="74747"/>
                  </a:lnTo>
                  <a:lnTo>
                    <a:pt x="2416467" y="75230"/>
                  </a:lnTo>
                  <a:lnTo>
                    <a:pt x="2436478" y="75553"/>
                  </a:lnTo>
                  <a:lnTo>
                    <a:pt x="2475646" y="75912"/>
                  </a:lnTo>
                  <a:lnTo>
                    <a:pt x="2512339" y="76070"/>
                  </a:lnTo>
                  <a:lnTo>
                    <a:pt x="2547462" y="76142"/>
                  </a:lnTo>
                  <a:lnTo>
                    <a:pt x="2581887" y="76173"/>
                  </a:lnTo>
                  <a:lnTo>
                    <a:pt x="2617883" y="76187"/>
                  </a:lnTo>
                  <a:lnTo>
                    <a:pt x="2653637" y="75488"/>
                  </a:lnTo>
                  <a:lnTo>
                    <a:pt x="2685991" y="72825"/>
                  </a:lnTo>
                  <a:lnTo>
                    <a:pt x="2716833" y="71171"/>
                  </a:lnTo>
                  <a:lnTo>
                    <a:pt x="2747709" y="70436"/>
                  </a:lnTo>
                  <a:lnTo>
                    <a:pt x="2780247" y="70110"/>
                  </a:lnTo>
                  <a:lnTo>
                    <a:pt x="2813522" y="69964"/>
                  </a:lnTo>
                  <a:lnTo>
                    <a:pt x="2846422" y="69194"/>
                  </a:lnTo>
                  <a:lnTo>
                    <a:pt x="2877505" y="66500"/>
                  </a:lnTo>
                  <a:lnTo>
                    <a:pt x="2907784" y="64832"/>
                  </a:lnTo>
                  <a:lnTo>
                    <a:pt x="2937704" y="64091"/>
                  </a:lnTo>
                  <a:lnTo>
                    <a:pt x="2967465" y="63762"/>
                  </a:lnTo>
                  <a:lnTo>
                    <a:pt x="2997155" y="61733"/>
                  </a:lnTo>
                  <a:lnTo>
                    <a:pt x="3027519" y="59892"/>
                  </a:lnTo>
                  <a:lnTo>
                    <a:pt x="3059830" y="61425"/>
                  </a:lnTo>
                  <a:lnTo>
                    <a:pt x="3091122" y="62576"/>
                  </a:lnTo>
                  <a:lnTo>
                    <a:pt x="3121494" y="62383"/>
                  </a:lnTo>
                  <a:lnTo>
                    <a:pt x="3151454" y="59945"/>
                  </a:lnTo>
                  <a:lnTo>
                    <a:pt x="3181233" y="58391"/>
                  </a:lnTo>
                  <a:lnTo>
                    <a:pt x="3210932" y="57701"/>
                  </a:lnTo>
                  <a:lnTo>
                    <a:pt x="3240594" y="57394"/>
                  </a:lnTo>
                  <a:lnTo>
                    <a:pt x="3270240" y="57258"/>
                  </a:lnTo>
                  <a:lnTo>
                    <a:pt x="3299173" y="57197"/>
                  </a:lnTo>
                  <a:lnTo>
                    <a:pt x="3326143" y="57169"/>
                  </a:lnTo>
                  <a:lnTo>
                    <a:pt x="3354123" y="59039"/>
                  </a:lnTo>
                  <a:lnTo>
                    <a:pt x="3383022" y="62222"/>
                  </a:lnTo>
                  <a:lnTo>
                    <a:pt x="3412328" y="65989"/>
                  </a:lnTo>
                  <a:lnTo>
                    <a:pt x="3441817" y="68132"/>
                  </a:lnTo>
                  <a:lnTo>
                    <a:pt x="3469973" y="69791"/>
                  </a:lnTo>
                  <a:lnTo>
                    <a:pt x="3507777" y="74692"/>
                  </a:lnTo>
                  <a:lnTo>
                    <a:pt x="3537860" y="78587"/>
                  </a:lnTo>
                  <a:lnTo>
                    <a:pt x="3566282" y="82669"/>
                  </a:lnTo>
                  <a:lnTo>
                    <a:pt x="3593731" y="86130"/>
                  </a:lnTo>
                  <a:lnTo>
                    <a:pt x="3622394" y="87667"/>
                  </a:lnTo>
                  <a:lnTo>
                    <a:pt x="3649714" y="92114"/>
                  </a:lnTo>
                  <a:lnTo>
                    <a:pt x="3687013" y="100670"/>
                  </a:lnTo>
                  <a:lnTo>
                    <a:pt x="3722289" y="107673"/>
                  </a:lnTo>
                  <a:lnTo>
                    <a:pt x="3761433" y="114217"/>
                  </a:lnTo>
                  <a:lnTo>
                    <a:pt x="3789121" y="117790"/>
                  </a:lnTo>
                  <a:lnTo>
                    <a:pt x="3828509" y="121212"/>
                  </a:lnTo>
                  <a:lnTo>
                    <a:pt x="3866284" y="129125"/>
                  </a:lnTo>
                  <a:lnTo>
                    <a:pt x="3900839" y="132802"/>
                  </a:lnTo>
                  <a:lnTo>
                    <a:pt x="3936869" y="138047"/>
                  </a:lnTo>
                  <a:lnTo>
                    <a:pt x="3970201" y="143364"/>
                  </a:lnTo>
                  <a:lnTo>
                    <a:pt x="4002418" y="145959"/>
                  </a:lnTo>
                  <a:lnTo>
                    <a:pt x="4034310" y="150176"/>
                  </a:lnTo>
                  <a:lnTo>
                    <a:pt x="4066100" y="153151"/>
                  </a:lnTo>
                  <a:lnTo>
                    <a:pt x="4097862" y="160931"/>
                  </a:lnTo>
                  <a:lnTo>
                    <a:pt x="4128910" y="163864"/>
                  </a:lnTo>
                  <a:lnTo>
                    <a:pt x="4165043" y="166735"/>
                  </a:lnTo>
                  <a:lnTo>
                    <a:pt x="4202728" y="170518"/>
                  </a:lnTo>
                  <a:lnTo>
                    <a:pt x="4235414" y="175628"/>
                  </a:lnTo>
                  <a:lnTo>
                    <a:pt x="4272498" y="179251"/>
                  </a:lnTo>
                  <a:lnTo>
                    <a:pt x="4311381" y="184209"/>
                  </a:lnTo>
                  <a:lnTo>
                    <a:pt x="4348739" y="192903"/>
                  </a:lnTo>
                  <a:lnTo>
                    <a:pt x="4387761" y="199873"/>
                  </a:lnTo>
                  <a:lnTo>
                    <a:pt x="4415826" y="209668"/>
                  </a:lnTo>
                  <a:lnTo>
                    <a:pt x="4419200" y="211744"/>
                  </a:lnTo>
                  <a:lnTo>
                    <a:pt x="4428596" y="212171"/>
                  </a:lnTo>
                  <a:lnTo>
                    <a:pt x="4438414" y="211420"/>
                  </a:lnTo>
                  <a:lnTo>
                    <a:pt x="4451351" y="2158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827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Trebuchet MS" panose="020B0603020202020204" pitchFamily="34" charset="0"/>
              </a:rPr>
              <a:t> de </a:t>
            </a:r>
            <a:r>
              <a:rPr lang="en-US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telecomunicações</a:t>
            </a:r>
            <a:endParaRPr lang="pt-BR" dirty="0">
              <a:latin typeface="Trebuchet MS" panose="020B0603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00124"/>
              </p:ext>
            </p:extLst>
          </p:nvPr>
        </p:nvGraphicFramePr>
        <p:xfrm>
          <a:off x="802200" y="2772680"/>
          <a:ext cx="8069944" cy="3474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922200">
                  <a:extLst>
                    <a:ext uri="{9D8B030D-6E8A-4147-A177-3AD203B41FA5}">
                      <a16:colId xmlns:a16="http://schemas.microsoft.com/office/drawing/2014/main" val="2363084929"/>
                    </a:ext>
                  </a:extLst>
                </a:gridCol>
                <a:gridCol w="2073872">
                  <a:extLst>
                    <a:ext uri="{9D8B030D-6E8A-4147-A177-3AD203B41FA5}">
                      <a16:colId xmlns:a16="http://schemas.microsoft.com/office/drawing/2014/main" val="2453921609"/>
                    </a:ext>
                  </a:extLst>
                </a:gridCol>
                <a:gridCol w="2073872">
                  <a:extLst>
                    <a:ext uri="{9D8B030D-6E8A-4147-A177-3AD203B41FA5}">
                      <a16:colId xmlns:a16="http://schemas.microsoft.com/office/drawing/2014/main" val="3181121327"/>
                    </a:ext>
                  </a:extLst>
                </a:gridCol>
              </a:tblGrid>
              <a:tr h="449935"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err="1" smtClean="0"/>
                        <a:t>Tecnologia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err="1" smtClean="0"/>
                        <a:t>Analógica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Digital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71725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pPr marL="72000"/>
                      <a:r>
                        <a:rPr lang="pt-BR" sz="3200" dirty="0" smtClean="0"/>
                        <a:t>Telegrafo</a:t>
                      </a:r>
                      <a:endParaRPr lang="pt-BR" sz="3200" dirty="0" smtClean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1837*</a:t>
                      </a:r>
                      <a:endParaRPr lang="pt-BR" sz="3200" dirty="0" smtClean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93552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pPr marL="72000"/>
                      <a:r>
                        <a:rPr lang="pt-BR" sz="3200" dirty="0" smtClean="0"/>
                        <a:t>Telefonia</a:t>
                      </a:r>
                      <a:endParaRPr lang="pt-BR" sz="3200" dirty="0" smtClean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1876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2000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22363"/>
                  </a:ext>
                </a:extLst>
              </a:tr>
              <a:tr h="480558">
                <a:tc>
                  <a:txBody>
                    <a:bodyPr/>
                    <a:lstStyle/>
                    <a:p>
                      <a:pPr marL="72000"/>
                      <a:r>
                        <a:rPr lang="pt-BR" sz="3200" dirty="0" smtClean="0"/>
                        <a:t>Radiocomunicações</a:t>
                      </a:r>
                      <a:endParaRPr lang="pt-BR" sz="3200" dirty="0" smtClean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1920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   ?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50826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err="1" smtClean="0"/>
                        <a:t>Teledifusão</a:t>
                      </a:r>
                      <a:endParaRPr lang="pt-BR" sz="3200" dirty="0" smtClean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1928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1998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95228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 smtClean="0"/>
                        <a:t>Internet</a:t>
                      </a:r>
                      <a:endParaRPr lang="pt-BR" sz="3200" dirty="0" smtClean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3200" dirty="0" smtClean="0"/>
                        <a:t>1983</a:t>
                      </a:r>
                      <a:endParaRPr lang="pt-BR" sz="3200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0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14436" y="4089220"/>
            <a:ext cx="2337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en-US" sz="2000" spc="-15" dirty="0" err="1" smtClean="0">
                <a:latin typeface="Lucida Sans Unicode"/>
                <a:cs typeface="Lucida Sans Unicode"/>
              </a:rPr>
              <a:t>Sequência</a:t>
            </a:r>
            <a:r>
              <a:rPr lang="en-US" sz="2000" spc="-15" dirty="0" smtClean="0">
                <a:latin typeface="Lucida Sans Unicode"/>
                <a:cs typeface="Lucida Sans Unicode"/>
              </a:rPr>
              <a:t> de bits</a:t>
            </a:r>
          </a:p>
          <a:p>
            <a:pPr marR="5080" algn="ctr"/>
            <a:r>
              <a:rPr lang="en-US" sz="2000" b="1" spc="-15" dirty="0" smtClean="0">
                <a:latin typeface="Lucida Sans Unicode"/>
                <a:cs typeface="Lucida Sans Unicode"/>
              </a:rPr>
              <a:t>b</a:t>
            </a:r>
            <a:r>
              <a:rPr lang="en-US" sz="2000" b="1" spc="-15" baseline="-25000" dirty="0" smtClean="0">
                <a:latin typeface="Lucida Sans Unicode"/>
                <a:cs typeface="Lucida Sans Unicode"/>
              </a:rPr>
              <a:t>0</a:t>
            </a:r>
            <a:r>
              <a:rPr lang="en-US" sz="2000" b="1" spc="-15" dirty="0" smtClean="0">
                <a:latin typeface="Lucida Sans Unicode"/>
                <a:cs typeface="Lucida Sans Unicode"/>
              </a:rPr>
              <a:t>, b</a:t>
            </a:r>
            <a:r>
              <a:rPr lang="en-US" sz="2000" b="1" spc="-15" baseline="-25000" dirty="0" smtClean="0">
                <a:latin typeface="Lucida Sans Unicode"/>
                <a:cs typeface="Lucida Sans Unicode"/>
              </a:rPr>
              <a:t>1</a:t>
            </a:r>
            <a:r>
              <a:rPr lang="en-US" sz="2000" b="1" spc="-15" dirty="0" smtClean="0">
                <a:latin typeface="Lucida Sans Unicode"/>
                <a:cs typeface="Lucida Sans Unicode"/>
              </a:rPr>
              <a:t>, b</a:t>
            </a:r>
            <a:r>
              <a:rPr lang="en-US" sz="2000" b="1" spc="-15" baseline="-25000" dirty="0" smtClean="0">
                <a:latin typeface="Lucida Sans Unicode"/>
                <a:cs typeface="Lucida Sans Unicode"/>
              </a:rPr>
              <a:t>2</a:t>
            </a:r>
            <a:r>
              <a:rPr lang="en-US" sz="2000" b="1" spc="-15" dirty="0" smtClean="0">
                <a:latin typeface="Lucida Sans Unicode"/>
                <a:cs typeface="Lucida Sans Unicode"/>
              </a:rPr>
              <a:t>, b</a:t>
            </a:r>
            <a:r>
              <a:rPr lang="en-US" sz="2000" b="1" spc="-15" baseline="-25000" dirty="0" smtClean="0">
                <a:latin typeface="Lucida Sans Unicode"/>
                <a:cs typeface="Lucida Sans Unicode"/>
              </a:rPr>
              <a:t>3</a:t>
            </a:r>
            <a:r>
              <a:rPr lang="en-US" sz="2000" b="1" spc="-15" dirty="0" smtClean="0">
                <a:latin typeface="Lucida Sans Unicode"/>
                <a:cs typeface="Lucida Sans Unicode"/>
              </a:rPr>
              <a:t>, … </a:t>
            </a:r>
            <a:endParaRPr lang="pt-BR" sz="2000" spc="-15" dirty="0" smtClean="0">
              <a:latin typeface="Lucida Sans Unicode"/>
              <a:cs typeface="Lucida Sans Unicod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6494" y="2919220"/>
            <a:ext cx="1656000" cy="3115761"/>
            <a:chOff x="1235164" y="2919220"/>
            <a:chExt cx="1368000" cy="3115761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2919220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 digital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350981"/>
              <a:ext cx="1368000" cy="684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Destina-tário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572494" y="3256967"/>
            <a:ext cx="869348" cy="42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572494" y="5692981"/>
            <a:ext cx="86934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9" idx="0"/>
          </p:cNvCxnSpPr>
          <p:nvPr/>
        </p:nvCxnSpPr>
        <p:spPr>
          <a:xfrm>
            <a:off x="2983025" y="3325149"/>
            <a:ext cx="385" cy="76407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9" idx="2"/>
          </p:cNvCxnSpPr>
          <p:nvPr/>
        </p:nvCxnSpPr>
        <p:spPr>
          <a:xfrm flipV="1">
            <a:off x="2983025" y="4797106"/>
            <a:ext cx="385" cy="89587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7692" y="2856857"/>
            <a:ext cx="1799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spc="-15" dirty="0" err="1" smtClean="0">
                <a:latin typeface="Lucida Sans Unicode"/>
                <a:cs typeface="Lucida Sans Unicode"/>
              </a:rPr>
              <a:t>Sinal</a:t>
            </a:r>
            <a:r>
              <a:rPr lang="en-US" sz="2000" spc="-15" dirty="0" smtClean="0">
                <a:latin typeface="Lucida Sans Unicode"/>
                <a:cs typeface="Lucida Sans Unicode"/>
              </a:rPr>
              <a:t> </a:t>
            </a:r>
            <a:r>
              <a:rPr lang="en-US" sz="2000" spc="-15" dirty="0" err="1" smtClean="0">
                <a:latin typeface="Lucida Sans Unicode"/>
                <a:cs typeface="Lucida Sans Unicode"/>
              </a:rPr>
              <a:t>enviado</a:t>
            </a:r>
            <a:endParaRPr lang="en-US" sz="20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4954" y="5772580"/>
            <a:ext cx="1905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ctr"/>
            <a:r>
              <a:rPr lang="en-US" sz="2000" spc="-15" dirty="0" err="1" smtClean="0">
                <a:latin typeface="Lucida Sans Unicode"/>
                <a:cs typeface="Lucida Sans Unicode"/>
              </a:rPr>
              <a:t>Sinal</a:t>
            </a:r>
            <a:r>
              <a:rPr lang="en-US" sz="2000" spc="-15" dirty="0" smtClean="0">
                <a:latin typeface="Lucida Sans Unicode"/>
                <a:cs typeface="Lucida Sans Unicode"/>
              </a:rPr>
              <a:t> </a:t>
            </a:r>
            <a:r>
              <a:rPr lang="en-US" sz="2000" spc="-15" dirty="0" err="1" smtClean="0">
                <a:latin typeface="Lucida Sans Unicode"/>
                <a:cs typeface="Lucida Sans Unicode"/>
              </a:rPr>
              <a:t>recebido</a:t>
            </a:r>
            <a:endParaRPr lang="en-US" sz="2000" spc="-15" dirty="0" smtClean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873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7199"/>
            <a:ext cx="8258400" cy="4143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nary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</a:t>
            </a:r>
            <a:r>
              <a:rPr lang="en-US" sz="4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4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838200" y="2257199"/>
            <a:ext cx="7123386" cy="39325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endParaRPr lang="en-US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eletromagnética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eletrônicos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radiodifusão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ótica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Sonora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submarinas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51"/>
          <p:cNvSpPr txBox="1"/>
          <p:nvPr/>
        </p:nvSpPr>
        <p:spPr>
          <a:xfrm>
            <a:off x="7488622" y="5822591"/>
            <a:ext cx="12675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amostras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22" name="object 53"/>
          <p:cNvSpPr/>
          <p:nvPr/>
        </p:nvSpPr>
        <p:spPr>
          <a:xfrm>
            <a:off x="7368817" y="5571213"/>
            <a:ext cx="1608455" cy="171450"/>
          </a:xfrm>
          <a:custGeom>
            <a:avLst/>
            <a:gdLst/>
            <a:ahLst/>
            <a:cxnLst/>
            <a:rect l="l" t="t" r="r" b="b"/>
            <a:pathLst>
              <a:path w="1608454" h="171450">
                <a:moveTo>
                  <a:pt x="1499959" y="104948"/>
                </a:moveTo>
                <a:lnTo>
                  <a:pt x="1446276" y="135709"/>
                </a:lnTo>
                <a:lnTo>
                  <a:pt x="1440574" y="140688"/>
                </a:lnTo>
                <a:lnTo>
                  <a:pt x="1437338" y="147250"/>
                </a:lnTo>
                <a:lnTo>
                  <a:pt x="1436792" y="154551"/>
                </a:lnTo>
                <a:lnTo>
                  <a:pt x="1439163" y="161744"/>
                </a:lnTo>
                <a:lnTo>
                  <a:pt x="1444196" y="167372"/>
                </a:lnTo>
                <a:lnTo>
                  <a:pt x="1450752" y="170570"/>
                </a:lnTo>
                <a:lnTo>
                  <a:pt x="1458023" y="171102"/>
                </a:lnTo>
                <a:lnTo>
                  <a:pt x="1465199" y="168729"/>
                </a:lnTo>
                <a:lnTo>
                  <a:pt x="1575536" y="105483"/>
                </a:lnTo>
                <a:lnTo>
                  <a:pt x="1570354" y="105483"/>
                </a:lnTo>
                <a:lnTo>
                  <a:pt x="1499959" y="104948"/>
                </a:lnTo>
                <a:close/>
              </a:path>
              <a:path w="1608454" h="171450">
                <a:moveTo>
                  <a:pt x="1532762" y="86151"/>
                </a:moveTo>
                <a:lnTo>
                  <a:pt x="1499959" y="104948"/>
                </a:lnTo>
                <a:lnTo>
                  <a:pt x="1570354" y="105483"/>
                </a:lnTo>
                <a:lnTo>
                  <a:pt x="1570381" y="102816"/>
                </a:lnTo>
                <a:lnTo>
                  <a:pt x="1560829" y="102816"/>
                </a:lnTo>
                <a:lnTo>
                  <a:pt x="1532762" y="86151"/>
                </a:lnTo>
                <a:close/>
              </a:path>
              <a:path w="1608454" h="171450">
                <a:moveTo>
                  <a:pt x="1459347" y="0"/>
                </a:moveTo>
                <a:lnTo>
                  <a:pt x="1452070" y="406"/>
                </a:lnTo>
                <a:lnTo>
                  <a:pt x="1445484" y="3504"/>
                </a:lnTo>
                <a:lnTo>
                  <a:pt x="1440433" y="9090"/>
                </a:lnTo>
                <a:lnTo>
                  <a:pt x="1437893" y="16285"/>
                </a:lnTo>
                <a:lnTo>
                  <a:pt x="1438306" y="23600"/>
                </a:lnTo>
                <a:lnTo>
                  <a:pt x="1441434" y="30200"/>
                </a:lnTo>
                <a:lnTo>
                  <a:pt x="1447037" y="35252"/>
                </a:lnTo>
                <a:lnTo>
                  <a:pt x="1500250" y="66847"/>
                </a:lnTo>
                <a:lnTo>
                  <a:pt x="1570735" y="67383"/>
                </a:lnTo>
                <a:lnTo>
                  <a:pt x="1570354" y="105483"/>
                </a:lnTo>
                <a:lnTo>
                  <a:pt x="1575536" y="105483"/>
                </a:lnTo>
                <a:lnTo>
                  <a:pt x="1608327" y="86687"/>
                </a:lnTo>
                <a:lnTo>
                  <a:pt x="1466468" y="2486"/>
                </a:lnTo>
                <a:lnTo>
                  <a:pt x="1459347" y="0"/>
                </a:lnTo>
                <a:close/>
              </a:path>
              <a:path w="1608454" h="171450">
                <a:moveTo>
                  <a:pt x="253" y="55445"/>
                </a:moveTo>
                <a:lnTo>
                  <a:pt x="0" y="93545"/>
                </a:lnTo>
                <a:lnTo>
                  <a:pt x="1499959" y="104948"/>
                </a:lnTo>
                <a:lnTo>
                  <a:pt x="1532762" y="86151"/>
                </a:lnTo>
                <a:lnTo>
                  <a:pt x="1500250" y="66847"/>
                </a:lnTo>
                <a:lnTo>
                  <a:pt x="253" y="55445"/>
                </a:lnTo>
                <a:close/>
              </a:path>
              <a:path w="1608454" h="171450">
                <a:moveTo>
                  <a:pt x="1561083" y="69923"/>
                </a:moveTo>
                <a:lnTo>
                  <a:pt x="1532762" y="86151"/>
                </a:lnTo>
                <a:lnTo>
                  <a:pt x="1560829" y="102816"/>
                </a:lnTo>
                <a:lnTo>
                  <a:pt x="1561083" y="69923"/>
                </a:lnTo>
                <a:close/>
              </a:path>
              <a:path w="1608454" h="171450">
                <a:moveTo>
                  <a:pt x="1570710" y="69923"/>
                </a:moveTo>
                <a:lnTo>
                  <a:pt x="1561083" y="69923"/>
                </a:lnTo>
                <a:lnTo>
                  <a:pt x="1560829" y="102816"/>
                </a:lnTo>
                <a:lnTo>
                  <a:pt x="1570381" y="102816"/>
                </a:lnTo>
                <a:lnTo>
                  <a:pt x="1570710" y="69923"/>
                </a:lnTo>
                <a:close/>
              </a:path>
              <a:path w="1608454" h="171450">
                <a:moveTo>
                  <a:pt x="1500250" y="66847"/>
                </a:moveTo>
                <a:lnTo>
                  <a:pt x="1532762" y="86151"/>
                </a:lnTo>
                <a:lnTo>
                  <a:pt x="1561083" y="69923"/>
                </a:lnTo>
                <a:lnTo>
                  <a:pt x="1570710" y="69923"/>
                </a:lnTo>
                <a:lnTo>
                  <a:pt x="1570735" y="67383"/>
                </a:lnTo>
                <a:lnTo>
                  <a:pt x="1500250" y="668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Group 64"/>
          <p:cNvGrpSpPr/>
          <p:nvPr/>
        </p:nvGrpSpPr>
        <p:grpSpPr>
          <a:xfrm>
            <a:off x="1425194" y="3988009"/>
            <a:ext cx="7117421" cy="443070"/>
            <a:chOff x="1333754" y="3503167"/>
            <a:chExt cx="7117421" cy="443070"/>
          </a:xfrm>
        </p:grpSpPr>
        <p:sp>
          <p:nvSpPr>
            <p:cNvPr id="27" name="object 58"/>
            <p:cNvSpPr txBox="1"/>
            <p:nvPr/>
          </p:nvSpPr>
          <p:spPr>
            <a:xfrm>
              <a:off x="1333754" y="3503167"/>
              <a:ext cx="73850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0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</a:p>
          </p:txBody>
        </p:sp>
        <p:sp>
          <p:nvSpPr>
            <p:cNvPr id="31" name="object 62"/>
            <p:cNvSpPr txBox="1"/>
            <p:nvPr/>
          </p:nvSpPr>
          <p:spPr>
            <a:xfrm>
              <a:off x="2244483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1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35" name="object 66"/>
            <p:cNvSpPr txBox="1"/>
            <p:nvPr/>
          </p:nvSpPr>
          <p:spPr>
            <a:xfrm>
              <a:off x="3155847" y="3503167"/>
              <a:ext cx="73850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2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39" name="object 70"/>
            <p:cNvSpPr txBox="1"/>
            <p:nvPr/>
          </p:nvSpPr>
          <p:spPr>
            <a:xfrm>
              <a:off x="4066576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3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</a:p>
          </p:txBody>
        </p:sp>
        <p:sp>
          <p:nvSpPr>
            <p:cNvPr id="43" name="object 74"/>
            <p:cNvSpPr txBox="1"/>
            <p:nvPr/>
          </p:nvSpPr>
          <p:spPr>
            <a:xfrm>
              <a:off x="4977940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4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</a:p>
          </p:txBody>
        </p:sp>
        <p:sp>
          <p:nvSpPr>
            <p:cNvPr id="47" name="object 78"/>
            <p:cNvSpPr txBox="1"/>
            <p:nvPr/>
          </p:nvSpPr>
          <p:spPr>
            <a:xfrm>
              <a:off x="5889304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5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51" name="object 82"/>
            <p:cNvSpPr txBox="1"/>
            <p:nvPr/>
          </p:nvSpPr>
          <p:spPr>
            <a:xfrm>
              <a:off x="6800668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6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</a:p>
          </p:txBody>
        </p:sp>
        <p:sp>
          <p:nvSpPr>
            <p:cNvPr id="55" name="object 86"/>
            <p:cNvSpPr txBox="1"/>
            <p:nvPr/>
          </p:nvSpPr>
          <p:spPr>
            <a:xfrm>
              <a:off x="7712035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7</a:t>
              </a:r>
              <a:r>
                <a:rPr sz="28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 dirty="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</p:grpSp>
      <p:grpSp>
        <p:nvGrpSpPr>
          <p:cNvPr id="56" name="object 89"/>
          <p:cNvGrpSpPr/>
          <p:nvPr/>
        </p:nvGrpSpPr>
        <p:grpSpPr>
          <a:xfrm>
            <a:off x="1124711" y="4156023"/>
            <a:ext cx="425195" cy="1399031"/>
            <a:chOff x="2569463" y="1876044"/>
            <a:chExt cx="425195" cy="1399031"/>
          </a:xfrm>
        </p:grpSpPr>
        <p:sp>
          <p:nvSpPr>
            <p:cNvPr id="57" name="object 90"/>
            <p:cNvSpPr/>
            <p:nvPr/>
          </p:nvSpPr>
          <p:spPr>
            <a:xfrm>
              <a:off x="2569463" y="1876044"/>
              <a:ext cx="425195" cy="13990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91"/>
            <p:cNvSpPr/>
            <p:nvPr/>
          </p:nvSpPr>
          <p:spPr>
            <a:xfrm>
              <a:off x="2696483" y="2065655"/>
              <a:ext cx="171450" cy="1143635"/>
            </a:xfrm>
            <a:custGeom>
              <a:avLst/>
              <a:gdLst/>
              <a:ahLst/>
              <a:cxnLst/>
              <a:rect l="l" t="t" r="r" b="b"/>
              <a:pathLst>
                <a:path w="171450" h="114363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1143127"/>
                  </a:lnTo>
                  <a:lnTo>
                    <a:pt x="104628" y="1143127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11436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11436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11436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11436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11436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93"/>
          <p:cNvSpPr txBox="1"/>
          <p:nvPr/>
        </p:nvSpPr>
        <p:spPr>
          <a:xfrm>
            <a:off x="827277" y="4522978"/>
            <a:ext cx="41839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endParaRPr sz="20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1" name="object 95"/>
          <p:cNvSpPr txBox="1"/>
          <p:nvPr/>
        </p:nvSpPr>
        <p:spPr>
          <a:xfrm>
            <a:off x="773049" y="5123815"/>
            <a:ext cx="5223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0</a:t>
            </a:r>
            <a:endParaRPr sz="20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2" name="object 96"/>
          <p:cNvSpPr/>
          <p:nvPr/>
        </p:nvSpPr>
        <p:spPr>
          <a:xfrm>
            <a:off x="1258061" y="4687062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0"/>
                </a:moveTo>
                <a:lnTo>
                  <a:pt x="152400" y="0"/>
                </a:lnTo>
              </a:path>
              <a:path w="152400" h="609600">
                <a:moveTo>
                  <a:pt x="0" y="609600"/>
                </a:moveTo>
                <a:lnTo>
                  <a:pt x="152400" y="6096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3"/>
          <p:cNvSpPr/>
          <p:nvPr/>
        </p:nvSpPr>
        <p:spPr>
          <a:xfrm>
            <a:off x="13638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1592430" y="5212800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18210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/>
          <p:cNvSpPr/>
          <p:nvPr/>
        </p:nvSpPr>
        <p:spPr>
          <a:xfrm>
            <a:off x="2049630" y="5212800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7"/>
          <p:cNvSpPr/>
          <p:nvPr/>
        </p:nvSpPr>
        <p:spPr>
          <a:xfrm>
            <a:off x="2278230" y="5210985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/>
          <p:cNvSpPr/>
          <p:nvPr/>
        </p:nvSpPr>
        <p:spPr>
          <a:xfrm>
            <a:off x="25068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/>
          <p:cNvSpPr/>
          <p:nvPr/>
        </p:nvSpPr>
        <p:spPr>
          <a:xfrm>
            <a:off x="2735430" y="4604400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/>
          <p:cNvSpPr/>
          <p:nvPr/>
        </p:nvSpPr>
        <p:spPr>
          <a:xfrm>
            <a:off x="29640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4"/>
          <p:cNvSpPr/>
          <p:nvPr/>
        </p:nvSpPr>
        <p:spPr>
          <a:xfrm>
            <a:off x="2248499" y="4466081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8"/>
          <p:cNvSpPr/>
          <p:nvPr/>
        </p:nvSpPr>
        <p:spPr>
          <a:xfrm>
            <a:off x="2484981" y="4466081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51"/>
          <p:cNvSpPr txBox="1"/>
          <p:nvPr/>
        </p:nvSpPr>
        <p:spPr>
          <a:xfrm>
            <a:off x="2448379" y="5822591"/>
            <a:ext cx="250599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 </a:t>
            </a: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amostra</a:t>
            </a: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 </a:t>
            </a: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por</a:t>
            </a: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 bit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98" name="Content Placeholder 66"/>
          <p:cNvSpPr>
            <a:spLocks noGrp="1"/>
          </p:cNvSpPr>
          <p:nvPr>
            <p:ph idx="1"/>
          </p:nvPr>
        </p:nvSpPr>
        <p:spPr>
          <a:xfrm>
            <a:off x="838200" y="2474173"/>
            <a:ext cx="5407617" cy="39325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/>
              <a:t>Sinal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C00000"/>
                </a:solidFill>
              </a:rPr>
              <a:t>Tempo </a:t>
            </a:r>
            <a:r>
              <a:rPr lang="en-US" dirty="0" err="1" smtClean="0">
                <a:solidFill>
                  <a:srgbClr val="C00000"/>
                </a:solidFill>
              </a:rPr>
              <a:t>Discreto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101" name="SMARTInkShape-969"/>
          <p:cNvSpPr/>
          <p:nvPr>
            <p:custDataLst>
              <p:tags r:id="rId1"/>
            </p:custDataLst>
          </p:nvPr>
        </p:nvSpPr>
        <p:spPr>
          <a:xfrm>
            <a:off x="2590800" y="2882900"/>
            <a:ext cx="2127251" cy="165094"/>
          </a:xfrm>
          <a:custGeom>
            <a:avLst/>
            <a:gdLst/>
            <a:ahLst/>
            <a:cxnLst/>
            <a:rect l="0" t="0" r="0" b="0"/>
            <a:pathLst>
              <a:path w="2127251" h="165094">
                <a:moveTo>
                  <a:pt x="0" y="101600"/>
                </a:moveTo>
                <a:lnTo>
                  <a:pt x="0" y="101600"/>
                </a:lnTo>
                <a:lnTo>
                  <a:pt x="33710" y="104971"/>
                </a:lnTo>
                <a:lnTo>
                  <a:pt x="61549" y="108508"/>
                </a:lnTo>
                <a:lnTo>
                  <a:pt x="101022" y="112584"/>
                </a:lnTo>
                <a:lnTo>
                  <a:pt x="139529" y="115673"/>
                </a:lnTo>
                <a:lnTo>
                  <a:pt x="177749" y="121057"/>
                </a:lnTo>
                <a:lnTo>
                  <a:pt x="203883" y="125064"/>
                </a:lnTo>
                <a:lnTo>
                  <a:pt x="231961" y="129197"/>
                </a:lnTo>
                <a:lnTo>
                  <a:pt x="260903" y="131504"/>
                </a:lnTo>
                <a:lnTo>
                  <a:pt x="289523" y="133235"/>
                </a:lnTo>
                <a:lnTo>
                  <a:pt x="316355" y="136356"/>
                </a:lnTo>
                <a:lnTo>
                  <a:pt x="344273" y="138214"/>
                </a:lnTo>
                <a:lnTo>
                  <a:pt x="373144" y="139745"/>
                </a:lnTo>
                <a:lnTo>
                  <a:pt x="402438" y="142778"/>
                </a:lnTo>
                <a:lnTo>
                  <a:pt x="433802" y="144596"/>
                </a:lnTo>
                <a:lnTo>
                  <a:pt x="465851" y="146109"/>
                </a:lnTo>
                <a:lnTo>
                  <a:pt x="496558" y="149134"/>
                </a:lnTo>
                <a:lnTo>
                  <a:pt x="524787" y="150948"/>
                </a:lnTo>
                <a:lnTo>
                  <a:pt x="551444" y="152460"/>
                </a:lnTo>
                <a:lnTo>
                  <a:pt x="577403" y="155484"/>
                </a:lnTo>
                <a:lnTo>
                  <a:pt x="606814" y="157299"/>
                </a:lnTo>
                <a:lnTo>
                  <a:pt x="637289" y="158105"/>
                </a:lnTo>
                <a:lnTo>
                  <a:pt x="664946" y="158464"/>
                </a:lnTo>
                <a:lnTo>
                  <a:pt x="693229" y="160504"/>
                </a:lnTo>
                <a:lnTo>
                  <a:pt x="722263" y="163057"/>
                </a:lnTo>
                <a:lnTo>
                  <a:pt x="751630" y="164192"/>
                </a:lnTo>
                <a:lnTo>
                  <a:pt x="781145" y="164697"/>
                </a:lnTo>
                <a:lnTo>
                  <a:pt x="810020" y="164921"/>
                </a:lnTo>
                <a:lnTo>
                  <a:pt x="836964" y="165020"/>
                </a:lnTo>
                <a:lnTo>
                  <a:pt x="864932" y="165065"/>
                </a:lnTo>
                <a:lnTo>
                  <a:pt x="893120" y="165084"/>
                </a:lnTo>
                <a:lnTo>
                  <a:pt x="919759" y="165093"/>
                </a:lnTo>
                <a:lnTo>
                  <a:pt x="949473" y="163215"/>
                </a:lnTo>
                <a:lnTo>
                  <a:pt x="980788" y="160735"/>
                </a:lnTo>
                <a:lnTo>
                  <a:pt x="1011169" y="159632"/>
                </a:lnTo>
                <a:lnTo>
                  <a:pt x="1039253" y="157261"/>
                </a:lnTo>
                <a:lnTo>
                  <a:pt x="1067257" y="153855"/>
                </a:lnTo>
                <a:lnTo>
                  <a:pt x="1098518" y="149989"/>
                </a:lnTo>
                <a:lnTo>
                  <a:pt x="1129345" y="147801"/>
                </a:lnTo>
                <a:lnTo>
                  <a:pt x="1159509" y="146123"/>
                </a:lnTo>
                <a:lnTo>
                  <a:pt x="1189378" y="143025"/>
                </a:lnTo>
                <a:lnTo>
                  <a:pt x="1219117" y="139297"/>
                </a:lnTo>
                <a:lnTo>
                  <a:pt x="1250207" y="135287"/>
                </a:lnTo>
                <a:lnTo>
                  <a:pt x="1285192" y="131154"/>
                </a:lnTo>
                <a:lnTo>
                  <a:pt x="1318145" y="126965"/>
                </a:lnTo>
                <a:lnTo>
                  <a:pt x="1349253" y="123456"/>
                </a:lnTo>
                <a:lnTo>
                  <a:pt x="1379543" y="121897"/>
                </a:lnTo>
                <a:lnTo>
                  <a:pt x="1413230" y="119323"/>
                </a:lnTo>
                <a:lnTo>
                  <a:pt x="1447252" y="116532"/>
                </a:lnTo>
                <a:lnTo>
                  <a:pt x="1476484" y="115292"/>
                </a:lnTo>
                <a:lnTo>
                  <a:pt x="1505469" y="112860"/>
                </a:lnTo>
                <a:lnTo>
                  <a:pt x="1534814" y="109427"/>
                </a:lnTo>
                <a:lnTo>
                  <a:pt x="1564319" y="105549"/>
                </a:lnTo>
                <a:lnTo>
                  <a:pt x="1592014" y="103355"/>
                </a:lnTo>
                <a:lnTo>
                  <a:pt x="1631406" y="100239"/>
                </a:lnTo>
                <a:lnTo>
                  <a:pt x="1668007" y="94847"/>
                </a:lnTo>
                <a:lnTo>
                  <a:pt x="1703076" y="88780"/>
                </a:lnTo>
                <a:lnTo>
                  <a:pt x="1740278" y="82515"/>
                </a:lnTo>
                <a:lnTo>
                  <a:pt x="1774349" y="76190"/>
                </a:lnTo>
                <a:lnTo>
                  <a:pt x="1804200" y="71728"/>
                </a:lnTo>
                <a:lnTo>
                  <a:pt x="1842520" y="66850"/>
                </a:lnTo>
                <a:lnTo>
                  <a:pt x="1880926" y="59092"/>
                </a:lnTo>
                <a:lnTo>
                  <a:pt x="1920410" y="48660"/>
                </a:lnTo>
                <a:lnTo>
                  <a:pt x="1953095" y="40918"/>
                </a:lnTo>
                <a:lnTo>
                  <a:pt x="1990565" y="35100"/>
                </a:lnTo>
                <a:lnTo>
                  <a:pt x="2022052" y="29476"/>
                </a:lnTo>
                <a:lnTo>
                  <a:pt x="2057917" y="23684"/>
                </a:lnTo>
                <a:lnTo>
                  <a:pt x="2096308" y="18084"/>
                </a:lnTo>
                <a:lnTo>
                  <a:pt x="2119856" y="11291"/>
                </a:lnTo>
                <a:lnTo>
                  <a:pt x="2125790" y="7326"/>
                </a:lnTo>
                <a:lnTo>
                  <a:pt x="2126600" y="4902"/>
                </a:lnTo>
                <a:lnTo>
                  <a:pt x="21272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MARTInkShape-970"/>
          <p:cNvSpPr/>
          <p:nvPr>
            <p:custDataLst>
              <p:tags r:id="rId2"/>
            </p:custDataLst>
          </p:nvPr>
        </p:nvSpPr>
        <p:spPr>
          <a:xfrm>
            <a:off x="1276350" y="46418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MARTInkShape-971"/>
          <p:cNvSpPr/>
          <p:nvPr>
            <p:custDataLst>
              <p:tags r:id="rId3"/>
            </p:custDataLst>
          </p:nvPr>
        </p:nvSpPr>
        <p:spPr>
          <a:xfrm>
            <a:off x="1314450" y="4673861"/>
            <a:ext cx="107689" cy="82290"/>
          </a:xfrm>
          <a:custGeom>
            <a:avLst/>
            <a:gdLst/>
            <a:ahLst/>
            <a:cxnLst/>
            <a:rect l="0" t="0" r="0" b="0"/>
            <a:pathLst>
              <a:path w="107689" h="82290">
                <a:moveTo>
                  <a:pt x="76200" y="82289"/>
                </a:moveTo>
                <a:lnTo>
                  <a:pt x="76200" y="82289"/>
                </a:lnTo>
                <a:lnTo>
                  <a:pt x="36924" y="64833"/>
                </a:lnTo>
                <a:lnTo>
                  <a:pt x="20699" y="56577"/>
                </a:lnTo>
                <a:lnTo>
                  <a:pt x="14280" y="51732"/>
                </a:lnTo>
                <a:lnTo>
                  <a:pt x="13402" y="49188"/>
                </a:lnTo>
                <a:lnTo>
                  <a:pt x="13168" y="47522"/>
                </a:lnTo>
                <a:lnTo>
                  <a:pt x="12306" y="46411"/>
                </a:lnTo>
                <a:lnTo>
                  <a:pt x="7274" y="44481"/>
                </a:lnTo>
                <a:lnTo>
                  <a:pt x="6761" y="42438"/>
                </a:lnTo>
                <a:lnTo>
                  <a:pt x="6431" y="38747"/>
                </a:lnTo>
                <a:lnTo>
                  <a:pt x="264" y="31775"/>
                </a:lnTo>
                <a:lnTo>
                  <a:pt x="0" y="18869"/>
                </a:lnTo>
                <a:lnTo>
                  <a:pt x="6327" y="18790"/>
                </a:lnTo>
                <a:lnTo>
                  <a:pt x="11815" y="13322"/>
                </a:lnTo>
                <a:lnTo>
                  <a:pt x="18765" y="12462"/>
                </a:lnTo>
                <a:lnTo>
                  <a:pt x="44906" y="11734"/>
                </a:lnTo>
                <a:lnTo>
                  <a:pt x="62098" y="6351"/>
                </a:lnTo>
                <a:lnTo>
                  <a:pt x="91023" y="6090"/>
                </a:lnTo>
                <a:lnTo>
                  <a:pt x="92432" y="5384"/>
                </a:lnTo>
                <a:lnTo>
                  <a:pt x="93371" y="4208"/>
                </a:lnTo>
                <a:lnTo>
                  <a:pt x="93998" y="2718"/>
                </a:lnTo>
                <a:lnTo>
                  <a:pt x="95121" y="1725"/>
                </a:lnTo>
                <a:lnTo>
                  <a:pt x="100607" y="0"/>
                </a:lnTo>
                <a:lnTo>
                  <a:pt x="100938" y="618"/>
                </a:lnTo>
                <a:lnTo>
                  <a:pt x="101600" y="6089"/>
                </a:lnTo>
                <a:lnTo>
                  <a:pt x="104971" y="6089"/>
                </a:lnTo>
                <a:lnTo>
                  <a:pt x="105964" y="5383"/>
                </a:lnTo>
                <a:lnTo>
                  <a:pt x="106626" y="4208"/>
                </a:lnTo>
                <a:lnTo>
                  <a:pt x="107067" y="2718"/>
                </a:lnTo>
                <a:lnTo>
                  <a:pt x="107361" y="2430"/>
                </a:lnTo>
                <a:lnTo>
                  <a:pt x="107558" y="2945"/>
                </a:lnTo>
                <a:lnTo>
                  <a:pt x="107688" y="3993"/>
                </a:lnTo>
                <a:lnTo>
                  <a:pt x="107070" y="3986"/>
                </a:lnTo>
                <a:lnTo>
                  <a:pt x="104501" y="2096"/>
                </a:lnTo>
                <a:lnTo>
                  <a:pt x="103534" y="2016"/>
                </a:lnTo>
                <a:lnTo>
                  <a:pt x="102890" y="2668"/>
                </a:lnTo>
                <a:lnTo>
                  <a:pt x="101600" y="60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SMARTInkShape-972"/>
          <p:cNvSpPr/>
          <p:nvPr>
            <p:custDataLst>
              <p:tags r:id="rId4"/>
            </p:custDataLst>
          </p:nvPr>
        </p:nvSpPr>
        <p:spPr>
          <a:xfrm>
            <a:off x="1346200" y="5187950"/>
            <a:ext cx="24702" cy="105245"/>
          </a:xfrm>
          <a:custGeom>
            <a:avLst/>
            <a:gdLst/>
            <a:ahLst/>
            <a:cxnLst/>
            <a:rect l="0" t="0" r="0" b="0"/>
            <a:pathLst>
              <a:path w="24702" h="105245">
                <a:moveTo>
                  <a:pt x="19050" y="25400"/>
                </a:moveTo>
                <a:lnTo>
                  <a:pt x="19050" y="25400"/>
                </a:lnTo>
                <a:lnTo>
                  <a:pt x="15679" y="59110"/>
                </a:lnTo>
                <a:lnTo>
                  <a:pt x="12701" y="95237"/>
                </a:lnTo>
                <a:lnTo>
                  <a:pt x="12700" y="85790"/>
                </a:lnTo>
                <a:lnTo>
                  <a:pt x="11995" y="84710"/>
                </a:lnTo>
                <a:lnTo>
                  <a:pt x="10818" y="83990"/>
                </a:lnTo>
                <a:lnTo>
                  <a:pt x="9329" y="83511"/>
                </a:lnTo>
                <a:lnTo>
                  <a:pt x="8336" y="82485"/>
                </a:lnTo>
                <a:lnTo>
                  <a:pt x="7233" y="79464"/>
                </a:lnTo>
                <a:lnTo>
                  <a:pt x="6351" y="54127"/>
                </a:lnTo>
                <a:lnTo>
                  <a:pt x="5645" y="53018"/>
                </a:lnTo>
                <a:lnTo>
                  <a:pt x="4469" y="52277"/>
                </a:lnTo>
                <a:lnTo>
                  <a:pt x="23" y="50807"/>
                </a:lnTo>
                <a:lnTo>
                  <a:pt x="0" y="65911"/>
                </a:lnTo>
                <a:lnTo>
                  <a:pt x="706" y="67225"/>
                </a:lnTo>
                <a:lnTo>
                  <a:pt x="1882" y="68100"/>
                </a:lnTo>
                <a:lnTo>
                  <a:pt x="3371" y="68683"/>
                </a:lnTo>
                <a:lnTo>
                  <a:pt x="4364" y="69777"/>
                </a:lnTo>
                <a:lnTo>
                  <a:pt x="5467" y="72875"/>
                </a:lnTo>
                <a:lnTo>
                  <a:pt x="6348" y="91358"/>
                </a:lnTo>
                <a:lnTo>
                  <a:pt x="7054" y="92654"/>
                </a:lnTo>
                <a:lnTo>
                  <a:pt x="8231" y="93520"/>
                </a:lnTo>
                <a:lnTo>
                  <a:pt x="11817" y="94909"/>
                </a:lnTo>
                <a:lnTo>
                  <a:pt x="12308" y="96980"/>
                </a:lnTo>
                <a:lnTo>
                  <a:pt x="12438" y="98520"/>
                </a:lnTo>
                <a:lnTo>
                  <a:pt x="13231" y="99547"/>
                </a:lnTo>
                <a:lnTo>
                  <a:pt x="18782" y="101520"/>
                </a:lnTo>
                <a:lnTo>
                  <a:pt x="18997" y="105244"/>
                </a:lnTo>
                <a:lnTo>
                  <a:pt x="19050" y="101617"/>
                </a:lnTo>
                <a:lnTo>
                  <a:pt x="22421" y="101605"/>
                </a:lnTo>
                <a:lnTo>
                  <a:pt x="22708" y="100898"/>
                </a:lnTo>
                <a:lnTo>
                  <a:pt x="21146" y="98231"/>
                </a:lnTo>
                <a:lnTo>
                  <a:pt x="21153" y="97237"/>
                </a:lnTo>
                <a:lnTo>
                  <a:pt x="21863" y="96576"/>
                </a:lnTo>
                <a:lnTo>
                  <a:pt x="23042" y="96133"/>
                </a:lnTo>
                <a:lnTo>
                  <a:pt x="23828" y="95133"/>
                </a:lnTo>
                <a:lnTo>
                  <a:pt x="24701" y="92141"/>
                </a:lnTo>
                <a:lnTo>
                  <a:pt x="24229" y="91061"/>
                </a:lnTo>
                <a:lnTo>
                  <a:pt x="23208" y="90341"/>
                </a:lnTo>
                <a:lnTo>
                  <a:pt x="21822" y="89861"/>
                </a:lnTo>
                <a:lnTo>
                  <a:pt x="20898" y="88834"/>
                </a:lnTo>
                <a:lnTo>
                  <a:pt x="19071" y="82635"/>
                </a:lnTo>
                <a:lnTo>
                  <a:pt x="13585" y="82557"/>
                </a:lnTo>
                <a:lnTo>
                  <a:pt x="13290" y="81850"/>
                </a:lnTo>
                <a:lnTo>
                  <a:pt x="12707" y="76278"/>
                </a:lnTo>
                <a:lnTo>
                  <a:pt x="6373" y="76201"/>
                </a:lnTo>
                <a:lnTo>
                  <a:pt x="6350" y="37974"/>
                </a:lnTo>
                <a:lnTo>
                  <a:pt x="6350" y="13686"/>
                </a:lnTo>
                <a:lnTo>
                  <a:pt x="883" y="7320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7" name="SMARTInkShape-Group549"/>
          <p:cNvGrpSpPr/>
          <p:nvPr/>
        </p:nvGrpSpPr>
        <p:grpSpPr>
          <a:xfrm>
            <a:off x="1517650" y="4781550"/>
            <a:ext cx="342901" cy="520701"/>
            <a:chOff x="1517650" y="4781550"/>
            <a:chExt cx="342901" cy="520701"/>
          </a:xfrm>
        </p:grpSpPr>
        <p:sp>
          <p:nvSpPr>
            <p:cNvPr id="105" name="SMARTInkShape-973"/>
            <p:cNvSpPr/>
            <p:nvPr>
              <p:custDataLst>
                <p:tags r:id="rId8"/>
              </p:custDataLst>
            </p:nvPr>
          </p:nvSpPr>
          <p:spPr>
            <a:xfrm>
              <a:off x="1517650" y="5289550"/>
              <a:ext cx="260347" cy="12701"/>
            </a:xfrm>
            <a:custGeom>
              <a:avLst/>
              <a:gdLst/>
              <a:ahLst/>
              <a:cxnLst/>
              <a:rect l="0" t="0" r="0" b="0"/>
              <a:pathLst>
                <a:path w="260347" h="12701">
                  <a:moveTo>
                    <a:pt x="0" y="12700"/>
                  </a:moveTo>
                  <a:lnTo>
                    <a:pt x="0" y="12700"/>
                  </a:lnTo>
                  <a:lnTo>
                    <a:pt x="30339" y="12700"/>
                  </a:lnTo>
                  <a:lnTo>
                    <a:pt x="62167" y="10819"/>
                  </a:lnTo>
                  <a:lnTo>
                    <a:pt x="93247" y="9042"/>
                  </a:lnTo>
                  <a:lnTo>
                    <a:pt x="128564" y="11768"/>
                  </a:lnTo>
                  <a:lnTo>
                    <a:pt x="165237" y="12619"/>
                  </a:lnTo>
                  <a:lnTo>
                    <a:pt x="177156" y="11958"/>
                  </a:lnTo>
                  <a:lnTo>
                    <a:pt x="192504" y="9030"/>
                  </a:lnTo>
                  <a:lnTo>
                    <a:pt x="228160" y="12423"/>
                  </a:lnTo>
                  <a:lnTo>
                    <a:pt x="260337" y="12700"/>
                  </a:lnTo>
                  <a:lnTo>
                    <a:pt x="260346" y="9329"/>
                  </a:lnTo>
                  <a:lnTo>
                    <a:pt x="258467" y="5793"/>
                  </a:lnTo>
                  <a:lnTo>
                    <a:pt x="256978" y="3861"/>
                  </a:lnTo>
                  <a:lnTo>
                    <a:pt x="253442" y="1717"/>
                  </a:lnTo>
                  <a:lnTo>
                    <a:pt x="241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SMARTInkShape-974"/>
            <p:cNvSpPr/>
            <p:nvPr>
              <p:custDataLst>
                <p:tags r:id="rId9"/>
              </p:custDataLst>
            </p:nvPr>
          </p:nvSpPr>
          <p:spPr>
            <a:xfrm>
              <a:off x="1835150" y="4781550"/>
              <a:ext cx="25401" cy="107951"/>
            </a:xfrm>
            <a:custGeom>
              <a:avLst/>
              <a:gdLst/>
              <a:ahLst/>
              <a:cxnLst/>
              <a:rect l="0" t="0" r="0" b="0"/>
              <a:pathLst>
                <a:path w="25401" h="107951">
                  <a:moveTo>
                    <a:pt x="0" y="0"/>
                  </a:moveTo>
                  <a:lnTo>
                    <a:pt x="0" y="0"/>
                  </a:lnTo>
                  <a:lnTo>
                    <a:pt x="10113" y="33710"/>
                  </a:lnTo>
                  <a:lnTo>
                    <a:pt x="19233" y="70485"/>
                  </a:lnTo>
                  <a:lnTo>
                    <a:pt x="20583" y="72389"/>
                  </a:lnTo>
                  <a:lnTo>
                    <a:pt x="22189" y="73660"/>
                  </a:lnTo>
                  <a:lnTo>
                    <a:pt x="23973" y="76952"/>
                  </a:lnTo>
                  <a:lnTo>
                    <a:pt x="25212" y="87588"/>
                  </a:lnTo>
                  <a:lnTo>
                    <a:pt x="2540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8" name="SMARTInkShape-975"/>
          <p:cNvSpPr/>
          <p:nvPr>
            <p:custDataLst>
              <p:tags r:id="rId5"/>
            </p:custDataLst>
          </p:nvPr>
        </p:nvSpPr>
        <p:spPr>
          <a:xfrm>
            <a:off x="2336800" y="4375150"/>
            <a:ext cx="619377" cy="12700"/>
          </a:xfrm>
          <a:custGeom>
            <a:avLst/>
            <a:gdLst/>
            <a:ahLst/>
            <a:cxnLst/>
            <a:rect l="0" t="0" r="0" b="0"/>
            <a:pathLst>
              <a:path w="619377" h="12700">
                <a:moveTo>
                  <a:pt x="0" y="6350"/>
                </a:moveTo>
                <a:lnTo>
                  <a:pt x="0" y="6350"/>
                </a:lnTo>
                <a:lnTo>
                  <a:pt x="37081" y="6350"/>
                </a:lnTo>
                <a:lnTo>
                  <a:pt x="73516" y="6350"/>
                </a:lnTo>
                <a:lnTo>
                  <a:pt x="109550" y="6350"/>
                </a:lnTo>
                <a:lnTo>
                  <a:pt x="147026" y="6350"/>
                </a:lnTo>
                <a:lnTo>
                  <a:pt x="182955" y="6350"/>
                </a:lnTo>
                <a:lnTo>
                  <a:pt x="222145" y="6350"/>
                </a:lnTo>
                <a:lnTo>
                  <a:pt x="258350" y="6350"/>
                </a:lnTo>
                <a:lnTo>
                  <a:pt x="295208" y="2979"/>
                </a:lnTo>
                <a:lnTo>
                  <a:pt x="329773" y="393"/>
                </a:lnTo>
                <a:lnTo>
                  <a:pt x="366258" y="52"/>
                </a:lnTo>
                <a:lnTo>
                  <a:pt x="403152" y="7"/>
                </a:lnTo>
                <a:lnTo>
                  <a:pt x="438748" y="1"/>
                </a:lnTo>
                <a:lnTo>
                  <a:pt x="476303" y="1"/>
                </a:lnTo>
                <a:lnTo>
                  <a:pt x="502981" y="1882"/>
                </a:lnTo>
                <a:lnTo>
                  <a:pt x="531872" y="6089"/>
                </a:lnTo>
                <a:lnTo>
                  <a:pt x="548333" y="7004"/>
                </a:lnTo>
                <a:lnTo>
                  <a:pt x="572831" y="12304"/>
                </a:lnTo>
                <a:lnTo>
                  <a:pt x="606241" y="12699"/>
                </a:lnTo>
                <a:lnTo>
                  <a:pt x="609989" y="10818"/>
                </a:lnTo>
                <a:lnTo>
                  <a:pt x="618972" y="3241"/>
                </a:lnTo>
                <a:lnTo>
                  <a:pt x="619376" y="2160"/>
                </a:lnTo>
                <a:lnTo>
                  <a:pt x="618939" y="1440"/>
                </a:lnTo>
                <a:lnTo>
                  <a:pt x="6159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SMARTInkShape-976"/>
          <p:cNvSpPr/>
          <p:nvPr>
            <p:custDataLst>
              <p:tags r:id="rId6"/>
            </p:custDataLst>
          </p:nvPr>
        </p:nvSpPr>
        <p:spPr>
          <a:xfrm>
            <a:off x="1320800" y="4660901"/>
            <a:ext cx="95251" cy="647700"/>
          </a:xfrm>
          <a:custGeom>
            <a:avLst/>
            <a:gdLst/>
            <a:ahLst/>
            <a:cxnLst/>
            <a:rect l="0" t="0" r="0" b="0"/>
            <a:pathLst>
              <a:path w="95251" h="647700">
                <a:moveTo>
                  <a:pt x="0" y="647699"/>
                </a:moveTo>
                <a:lnTo>
                  <a:pt x="0" y="647699"/>
                </a:lnTo>
                <a:lnTo>
                  <a:pt x="17456" y="611376"/>
                </a:lnTo>
                <a:lnTo>
                  <a:pt x="29961" y="572100"/>
                </a:lnTo>
                <a:lnTo>
                  <a:pt x="31680" y="532586"/>
                </a:lnTo>
                <a:lnTo>
                  <a:pt x="32435" y="514814"/>
                </a:lnTo>
                <a:lnTo>
                  <a:pt x="37706" y="475842"/>
                </a:lnTo>
                <a:lnTo>
                  <a:pt x="38065" y="436232"/>
                </a:lnTo>
                <a:lnTo>
                  <a:pt x="38097" y="397233"/>
                </a:lnTo>
                <a:lnTo>
                  <a:pt x="38100" y="362414"/>
                </a:lnTo>
                <a:lnTo>
                  <a:pt x="38100" y="323890"/>
                </a:lnTo>
                <a:lnTo>
                  <a:pt x="36218" y="298457"/>
                </a:lnTo>
                <a:lnTo>
                  <a:pt x="32338" y="263041"/>
                </a:lnTo>
                <a:lnTo>
                  <a:pt x="31802" y="228185"/>
                </a:lnTo>
                <a:lnTo>
                  <a:pt x="31754" y="190463"/>
                </a:lnTo>
                <a:lnTo>
                  <a:pt x="31750" y="153101"/>
                </a:lnTo>
                <a:lnTo>
                  <a:pt x="31750" y="115827"/>
                </a:lnTo>
                <a:lnTo>
                  <a:pt x="31750" y="87461"/>
                </a:lnTo>
                <a:lnTo>
                  <a:pt x="31750" y="52998"/>
                </a:lnTo>
                <a:lnTo>
                  <a:pt x="31750" y="31455"/>
                </a:lnTo>
                <a:lnTo>
                  <a:pt x="29869" y="26209"/>
                </a:lnTo>
                <a:lnTo>
                  <a:pt x="27386" y="21525"/>
                </a:lnTo>
                <a:lnTo>
                  <a:pt x="25792" y="12770"/>
                </a:lnTo>
                <a:lnTo>
                  <a:pt x="25400" y="0"/>
                </a:lnTo>
                <a:lnTo>
                  <a:pt x="25400" y="8837"/>
                </a:lnTo>
                <a:lnTo>
                  <a:pt x="27282" y="12864"/>
                </a:lnTo>
                <a:lnTo>
                  <a:pt x="29764" y="17006"/>
                </a:lnTo>
                <a:lnTo>
                  <a:pt x="31358" y="25414"/>
                </a:lnTo>
                <a:lnTo>
                  <a:pt x="31749" y="62911"/>
                </a:lnTo>
                <a:lnTo>
                  <a:pt x="31750" y="100946"/>
                </a:lnTo>
                <a:lnTo>
                  <a:pt x="31750" y="139804"/>
                </a:lnTo>
                <a:lnTo>
                  <a:pt x="32455" y="153919"/>
                </a:lnTo>
                <a:lnTo>
                  <a:pt x="37708" y="185995"/>
                </a:lnTo>
                <a:lnTo>
                  <a:pt x="38085" y="224897"/>
                </a:lnTo>
                <a:lnTo>
                  <a:pt x="39981" y="261828"/>
                </a:lnTo>
                <a:lnTo>
                  <a:pt x="44188" y="296047"/>
                </a:lnTo>
                <a:lnTo>
                  <a:pt x="44435" y="331711"/>
                </a:lnTo>
                <a:lnTo>
                  <a:pt x="44449" y="366941"/>
                </a:lnTo>
                <a:lnTo>
                  <a:pt x="45156" y="393651"/>
                </a:lnTo>
                <a:lnTo>
                  <a:pt x="50539" y="429598"/>
                </a:lnTo>
                <a:lnTo>
                  <a:pt x="51490" y="465073"/>
                </a:lnTo>
                <a:lnTo>
                  <a:pt x="56757" y="500291"/>
                </a:lnTo>
                <a:lnTo>
                  <a:pt x="57140" y="539713"/>
                </a:lnTo>
                <a:lnTo>
                  <a:pt x="57854" y="560912"/>
                </a:lnTo>
                <a:lnTo>
                  <a:pt x="67981" y="597996"/>
                </a:lnTo>
                <a:lnTo>
                  <a:pt x="73451" y="607572"/>
                </a:lnTo>
                <a:lnTo>
                  <a:pt x="75838" y="620081"/>
                </a:lnTo>
                <a:lnTo>
                  <a:pt x="76664" y="620820"/>
                </a:lnTo>
                <a:lnTo>
                  <a:pt x="81198" y="622566"/>
                </a:lnTo>
                <a:lnTo>
                  <a:pt x="88799" y="628566"/>
                </a:lnTo>
                <a:lnTo>
                  <a:pt x="92241" y="625253"/>
                </a:lnTo>
                <a:lnTo>
                  <a:pt x="93913" y="621731"/>
                </a:lnTo>
                <a:lnTo>
                  <a:pt x="95234" y="605185"/>
                </a:lnTo>
                <a:lnTo>
                  <a:pt x="95250" y="5905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SMARTInkShape-977"/>
          <p:cNvSpPr/>
          <p:nvPr>
            <p:custDataLst>
              <p:tags r:id="rId7"/>
            </p:custDataLst>
          </p:nvPr>
        </p:nvSpPr>
        <p:spPr>
          <a:xfrm>
            <a:off x="1447800" y="4337050"/>
            <a:ext cx="634730" cy="38101"/>
          </a:xfrm>
          <a:custGeom>
            <a:avLst/>
            <a:gdLst/>
            <a:ahLst/>
            <a:cxnLst/>
            <a:rect l="0" t="0" r="0" b="0"/>
            <a:pathLst>
              <a:path w="634730" h="38101">
                <a:moveTo>
                  <a:pt x="0" y="0"/>
                </a:moveTo>
                <a:lnTo>
                  <a:pt x="0" y="0"/>
                </a:lnTo>
                <a:lnTo>
                  <a:pt x="33710" y="0"/>
                </a:lnTo>
                <a:lnTo>
                  <a:pt x="71511" y="0"/>
                </a:lnTo>
                <a:lnTo>
                  <a:pt x="111138" y="0"/>
                </a:lnTo>
                <a:lnTo>
                  <a:pt x="148408" y="0"/>
                </a:lnTo>
                <a:lnTo>
                  <a:pt x="183521" y="0"/>
                </a:lnTo>
                <a:lnTo>
                  <a:pt x="219320" y="0"/>
                </a:lnTo>
                <a:lnTo>
                  <a:pt x="255757" y="0"/>
                </a:lnTo>
                <a:lnTo>
                  <a:pt x="291007" y="0"/>
                </a:lnTo>
                <a:lnTo>
                  <a:pt x="325078" y="0"/>
                </a:lnTo>
                <a:lnTo>
                  <a:pt x="360176" y="0"/>
                </a:lnTo>
                <a:lnTo>
                  <a:pt x="376006" y="1882"/>
                </a:lnTo>
                <a:lnTo>
                  <a:pt x="407843" y="5959"/>
                </a:lnTo>
                <a:lnTo>
                  <a:pt x="442745" y="6317"/>
                </a:lnTo>
                <a:lnTo>
                  <a:pt x="465436" y="7052"/>
                </a:lnTo>
                <a:lnTo>
                  <a:pt x="498431" y="12308"/>
                </a:lnTo>
                <a:lnTo>
                  <a:pt x="537326" y="16049"/>
                </a:lnTo>
                <a:lnTo>
                  <a:pt x="576720" y="22398"/>
                </a:lnTo>
                <a:lnTo>
                  <a:pt x="590122" y="25004"/>
                </a:lnTo>
                <a:lnTo>
                  <a:pt x="605342" y="25378"/>
                </a:lnTo>
                <a:lnTo>
                  <a:pt x="606761" y="26091"/>
                </a:lnTo>
                <a:lnTo>
                  <a:pt x="607707" y="27272"/>
                </a:lnTo>
                <a:lnTo>
                  <a:pt x="608338" y="28765"/>
                </a:lnTo>
                <a:lnTo>
                  <a:pt x="609464" y="29760"/>
                </a:lnTo>
                <a:lnTo>
                  <a:pt x="612597" y="30866"/>
                </a:lnTo>
                <a:lnTo>
                  <a:pt x="624494" y="31672"/>
                </a:lnTo>
                <a:lnTo>
                  <a:pt x="625879" y="32404"/>
                </a:lnTo>
                <a:lnTo>
                  <a:pt x="626803" y="33597"/>
                </a:lnTo>
                <a:lnTo>
                  <a:pt x="628285" y="37211"/>
                </a:lnTo>
                <a:lnTo>
                  <a:pt x="630369" y="37705"/>
                </a:lnTo>
                <a:lnTo>
                  <a:pt x="634729" y="38079"/>
                </a:lnTo>
                <a:lnTo>
                  <a:pt x="628650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7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5"/>
          <p:cNvSpPr/>
          <p:nvPr/>
        </p:nvSpPr>
        <p:spPr>
          <a:xfrm>
            <a:off x="4991861" y="4458461"/>
            <a:ext cx="914400" cy="1066800"/>
          </a:xfrm>
          <a:custGeom>
            <a:avLst/>
            <a:gdLst/>
            <a:ahLst/>
            <a:cxnLst/>
            <a:rect l="l" t="t" r="r" b="b"/>
            <a:pathLst>
              <a:path w="914400" h="1066800">
                <a:moveTo>
                  <a:pt x="0" y="0"/>
                </a:moveTo>
                <a:lnTo>
                  <a:pt x="0" y="1066800"/>
                </a:lnTo>
              </a:path>
              <a:path w="914400" h="1066800">
                <a:moveTo>
                  <a:pt x="914399" y="0"/>
                </a:moveTo>
                <a:lnTo>
                  <a:pt x="914399" y="1066800"/>
                </a:lnTo>
              </a:path>
            </a:pathLst>
          </a:custGeom>
          <a:ln w="28956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7"/>
          <p:cNvSpPr/>
          <p:nvPr/>
        </p:nvSpPr>
        <p:spPr>
          <a:xfrm>
            <a:off x="3162935" y="5560335"/>
            <a:ext cx="915035" cy="172720"/>
          </a:xfrm>
          <a:custGeom>
            <a:avLst/>
            <a:gdLst/>
            <a:ahLst/>
            <a:cxnLst/>
            <a:rect l="l" t="t" r="r" b="b"/>
            <a:pathLst>
              <a:path w="915035" h="172719">
                <a:moveTo>
                  <a:pt x="806340" y="105778"/>
                </a:moveTo>
                <a:lnTo>
                  <a:pt x="752855" y="136884"/>
                </a:lnTo>
                <a:lnTo>
                  <a:pt x="747174" y="141862"/>
                </a:lnTo>
                <a:lnTo>
                  <a:pt x="743981" y="148425"/>
                </a:lnTo>
                <a:lnTo>
                  <a:pt x="743479" y="155725"/>
                </a:lnTo>
                <a:lnTo>
                  <a:pt x="745870" y="162919"/>
                </a:lnTo>
                <a:lnTo>
                  <a:pt x="750921" y="168544"/>
                </a:lnTo>
                <a:lnTo>
                  <a:pt x="757507" y="171729"/>
                </a:lnTo>
                <a:lnTo>
                  <a:pt x="764784" y="172223"/>
                </a:lnTo>
                <a:lnTo>
                  <a:pt x="771905" y="169777"/>
                </a:lnTo>
                <a:lnTo>
                  <a:pt x="881863" y="105896"/>
                </a:lnTo>
                <a:lnTo>
                  <a:pt x="806340" y="105778"/>
                </a:lnTo>
                <a:close/>
              </a:path>
              <a:path w="915035" h="172719">
                <a:moveTo>
                  <a:pt x="149869" y="0"/>
                </a:moveTo>
                <a:lnTo>
                  <a:pt x="142748" y="2391"/>
                </a:lnTo>
                <a:lnTo>
                  <a:pt x="0" y="85322"/>
                </a:lnTo>
                <a:lnTo>
                  <a:pt x="142366" y="168761"/>
                </a:lnTo>
                <a:lnTo>
                  <a:pt x="149562" y="171154"/>
                </a:lnTo>
                <a:lnTo>
                  <a:pt x="156876" y="170666"/>
                </a:lnTo>
                <a:lnTo>
                  <a:pt x="163476" y="167511"/>
                </a:lnTo>
                <a:lnTo>
                  <a:pt x="168528" y="161903"/>
                </a:lnTo>
                <a:lnTo>
                  <a:pt x="170922" y="154727"/>
                </a:lnTo>
                <a:lnTo>
                  <a:pt x="170434" y="147456"/>
                </a:lnTo>
                <a:lnTo>
                  <a:pt x="167278" y="140900"/>
                </a:lnTo>
                <a:lnTo>
                  <a:pt x="161670" y="135868"/>
                </a:lnTo>
                <a:lnTo>
                  <a:pt x="108359" y="104616"/>
                </a:lnTo>
                <a:lnTo>
                  <a:pt x="37845" y="104499"/>
                </a:lnTo>
                <a:lnTo>
                  <a:pt x="37845" y="66399"/>
                </a:lnTo>
                <a:lnTo>
                  <a:pt x="108413" y="66399"/>
                </a:lnTo>
                <a:lnTo>
                  <a:pt x="161798" y="35411"/>
                </a:lnTo>
                <a:lnTo>
                  <a:pt x="167479" y="30360"/>
                </a:lnTo>
                <a:lnTo>
                  <a:pt x="170672" y="23774"/>
                </a:lnTo>
                <a:lnTo>
                  <a:pt x="171174" y="16498"/>
                </a:lnTo>
                <a:lnTo>
                  <a:pt x="168782" y="9376"/>
                </a:lnTo>
                <a:lnTo>
                  <a:pt x="163732" y="3694"/>
                </a:lnTo>
                <a:lnTo>
                  <a:pt x="157146" y="502"/>
                </a:lnTo>
                <a:lnTo>
                  <a:pt x="149869" y="0"/>
                </a:lnTo>
                <a:close/>
              </a:path>
              <a:path w="915035" h="172719">
                <a:moveTo>
                  <a:pt x="839025" y="86770"/>
                </a:moveTo>
                <a:lnTo>
                  <a:pt x="806340" y="105778"/>
                </a:lnTo>
                <a:lnTo>
                  <a:pt x="876807" y="105896"/>
                </a:lnTo>
                <a:lnTo>
                  <a:pt x="876807" y="103229"/>
                </a:lnTo>
                <a:lnTo>
                  <a:pt x="867155" y="103229"/>
                </a:lnTo>
                <a:lnTo>
                  <a:pt x="839025" y="86770"/>
                </a:lnTo>
                <a:close/>
              </a:path>
              <a:path w="915035" h="172719">
                <a:moveTo>
                  <a:pt x="765091" y="1069"/>
                </a:moveTo>
                <a:lnTo>
                  <a:pt x="757777" y="1533"/>
                </a:lnTo>
                <a:lnTo>
                  <a:pt x="751177" y="4712"/>
                </a:lnTo>
                <a:lnTo>
                  <a:pt x="746125" y="10392"/>
                </a:lnTo>
                <a:lnTo>
                  <a:pt x="743731" y="17514"/>
                </a:lnTo>
                <a:lnTo>
                  <a:pt x="744219" y="24790"/>
                </a:lnTo>
                <a:lnTo>
                  <a:pt x="747375" y="31376"/>
                </a:lnTo>
                <a:lnTo>
                  <a:pt x="752982" y="36427"/>
                </a:lnTo>
                <a:lnTo>
                  <a:pt x="806396" y="67678"/>
                </a:lnTo>
                <a:lnTo>
                  <a:pt x="876807" y="67796"/>
                </a:lnTo>
                <a:lnTo>
                  <a:pt x="876807" y="105896"/>
                </a:lnTo>
                <a:lnTo>
                  <a:pt x="881863" y="105896"/>
                </a:lnTo>
                <a:lnTo>
                  <a:pt x="914653" y="86846"/>
                </a:lnTo>
                <a:lnTo>
                  <a:pt x="772287" y="3534"/>
                </a:lnTo>
                <a:lnTo>
                  <a:pt x="765091" y="1069"/>
                </a:lnTo>
                <a:close/>
              </a:path>
              <a:path w="915035" h="172719">
                <a:moveTo>
                  <a:pt x="108211" y="66516"/>
                </a:moveTo>
                <a:lnTo>
                  <a:pt x="75628" y="85429"/>
                </a:lnTo>
                <a:lnTo>
                  <a:pt x="108359" y="104616"/>
                </a:lnTo>
                <a:lnTo>
                  <a:pt x="806340" y="105778"/>
                </a:lnTo>
                <a:lnTo>
                  <a:pt x="839025" y="86770"/>
                </a:lnTo>
                <a:lnTo>
                  <a:pt x="806396" y="67678"/>
                </a:lnTo>
                <a:lnTo>
                  <a:pt x="108211" y="66516"/>
                </a:lnTo>
                <a:close/>
              </a:path>
              <a:path w="915035" h="172719">
                <a:moveTo>
                  <a:pt x="37845" y="66399"/>
                </a:moveTo>
                <a:lnTo>
                  <a:pt x="37845" y="104499"/>
                </a:lnTo>
                <a:lnTo>
                  <a:pt x="108359" y="104616"/>
                </a:lnTo>
                <a:lnTo>
                  <a:pt x="103609" y="101832"/>
                </a:lnTo>
                <a:lnTo>
                  <a:pt x="47370" y="101832"/>
                </a:lnTo>
                <a:lnTo>
                  <a:pt x="47498" y="68939"/>
                </a:lnTo>
                <a:lnTo>
                  <a:pt x="104037" y="68939"/>
                </a:lnTo>
                <a:lnTo>
                  <a:pt x="108211" y="66516"/>
                </a:lnTo>
                <a:lnTo>
                  <a:pt x="37845" y="66399"/>
                </a:lnTo>
                <a:close/>
              </a:path>
              <a:path w="915035" h="172719">
                <a:moveTo>
                  <a:pt x="867282" y="70336"/>
                </a:moveTo>
                <a:lnTo>
                  <a:pt x="839025" y="86770"/>
                </a:lnTo>
                <a:lnTo>
                  <a:pt x="867155" y="103229"/>
                </a:lnTo>
                <a:lnTo>
                  <a:pt x="867282" y="70336"/>
                </a:lnTo>
                <a:close/>
              </a:path>
              <a:path w="915035" h="172719">
                <a:moveTo>
                  <a:pt x="876807" y="70336"/>
                </a:moveTo>
                <a:lnTo>
                  <a:pt x="867282" y="70336"/>
                </a:lnTo>
                <a:lnTo>
                  <a:pt x="867155" y="103229"/>
                </a:lnTo>
                <a:lnTo>
                  <a:pt x="876807" y="103229"/>
                </a:lnTo>
                <a:lnTo>
                  <a:pt x="876807" y="70336"/>
                </a:lnTo>
                <a:close/>
              </a:path>
              <a:path w="915035" h="172719">
                <a:moveTo>
                  <a:pt x="47498" y="68939"/>
                </a:moveTo>
                <a:lnTo>
                  <a:pt x="47370" y="101832"/>
                </a:lnTo>
                <a:lnTo>
                  <a:pt x="75628" y="85429"/>
                </a:lnTo>
                <a:lnTo>
                  <a:pt x="47498" y="68939"/>
                </a:lnTo>
                <a:close/>
              </a:path>
              <a:path w="915035" h="172719">
                <a:moveTo>
                  <a:pt x="75628" y="85429"/>
                </a:moveTo>
                <a:lnTo>
                  <a:pt x="47370" y="101832"/>
                </a:lnTo>
                <a:lnTo>
                  <a:pt x="103609" y="101832"/>
                </a:lnTo>
                <a:lnTo>
                  <a:pt x="75628" y="85429"/>
                </a:lnTo>
                <a:close/>
              </a:path>
              <a:path w="915035" h="172719">
                <a:moveTo>
                  <a:pt x="806396" y="67678"/>
                </a:moveTo>
                <a:lnTo>
                  <a:pt x="839025" y="86770"/>
                </a:lnTo>
                <a:lnTo>
                  <a:pt x="867282" y="70336"/>
                </a:lnTo>
                <a:lnTo>
                  <a:pt x="876807" y="70336"/>
                </a:lnTo>
                <a:lnTo>
                  <a:pt x="876807" y="67796"/>
                </a:lnTo>
                <a:lnTo>
                  <a:pt x="806396" y="67678"/>
                </a:lnTo>
                <a:close/>
              </a:path>
              <a:path w="915035" h="172719">
                <a:moveTo>
                  <a:pt x="104037" y="68939"/>
                </a:moveTo>
                <a:lnTo>
                  <a:pt x="47498" y="68939"/>
                </a:lnTo>
                <a:lnTo>
                  <a:pt x="75628" y="85429"/>
                </a:lnTo>
                <a:lnTo>
                  <a:pt x="104037" y="68939"/>
                </a:lnTo>
                <a:close/>
              </a:path>
              <a:path w="915035" h="172719">
                <a:moveTo>
                  <a:pt x="108413" y="66399"/>
                </a:moveTo>
                <a:lnTo>
                  <a:pt x="37845" y="66399"/>
                </a:lnTo>
                <a:lnTo>
                  <a:pt x="108211" y="66516"/>
                </a:lnTo>
                <a:lnTo>
                  <a:pt x="108413" y="66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3"/>
          <p:cNvSpPr/>
          <p:nvPr/>
        </p:nvSpPr>
        <p:spPr>
          <a:xfrm>
            <a:off x="7368817" y="5571213"/>
            <a:ext cx="1608455" cy="171450"/>
          </a:xfrm>
          <a:custGeom>
            <a:avLst/>
            <a:gdLst/>
            <a:ahLst/>
            <a:cxnLst/>
            <a:rect l="l" t="t" r="r" b="b"/>
            <a:pathLst>
              <a:path w="1608454" h="171450">
                <a:moveTo>
                  <a:pt x="1499959" y="104948"/>
                </a:moveTo>
                <a:lnTo>
                  <a:pt x="1446276" y="135709"/>
                </a:lnTo>
                <a:lnTo>
                  <a:pt x="1440574" y="140688"/>
                </a:lnTo>
                <a:lnTo>
                  <a:pt x="1437338" y="147250"/>
                </a:lnTo>
                <a:lnTo>
                  <a:pt x="1436792" y="154551"/>
                </a:lnTo>
                <a:lnTo>
                  <a:pt x="1439163" y="161744"/>
                </a:lnTo>
                <a:lnTo>
                  <a:pt x="1444196" y="167372"/>
                </a:lnTo>
                <a:lnTo>
                  <a:pt x="1450752" y="170570"/>
                </a:lnTo>
                <a:lnTo>
                  <a:pt x="1458023" y="171102"/>
                </a:lnTo>
                <a:lnTo>
                  <a:pt x="1465199" y="168729"/>
                </a:lnTo>
                <a:lnTo>
                  <a:pt x="1575536" y="105483"/>
                </a:lnTo>
                <a:lnTo>
                  <a:pt x="1570354" y="105483"/>
                </a:lnTo>
                <a:lnTo>
                  <a:pt x="1499959" y="104948"/>
                </a:lnTo>
                <a:close/>
              </a:path>
              <a:path w="1608454" h="171450">
                <a:moveTo>
                  <a:pt x="1532762" y="86151"/>
                </a:moveTo>
                <a:lnTo>
                  <a:pt x="1499959" y="104948"/>
                </a:lnTo>
                <a:lnTo>
                  <a:pt x="1570354" y="105483"/>
                </a:lnTo>
                <a:lnTo>
                  <a:pt x="1570381" y="102816"/>
                </a:lnTo>
                <a:lnTo>
                  <a:pt x="1560829" y="102816"/>
                </a:lnTo>
                <a:lnTo>
                  <a:pt x="1532762" y="86151"/>
                </a:lnTo>
                <a:close/>
              </a:path>
              <a:path w="1608454" h="171450">
                <a:moveTo>
                  <a:pt x="1459347" y="0"/>
                </a:moveTo>
                <a:lnTo>
                  <a:pt x="1452070" y="406"/>
                </a:lnTo>
                <a:lnTo>
                  <a:pt x="1445484" y="3504"/>
                </a:lnTo>
                <a:lnTo>
                  <a:pt x="1440433" y="9090"/>
                </a:lnTo>
                <a:lnTo>
                  <a:pt x="1437893" y="16285"/>
                </a:lnTo>
                <a:lnTo>
                  <a:pt x="1438306" y="23600"/>
                </a:lnTo>
                <a:lnTo>
                  <a:pt x="1441434" y="30200"/>
                </a:lnTo>
                <a:lnTo>
                  <a:pt x="1447037" y="35252"/>
                </a:lnTo>
                <a:lnTo>
                  <a:pt x="1500250" y="66847"/>
                </a:lnTo>
                <a:lnTo>
                  <a:pt x="1570735" y="67383"/>
                </a:lnTo>
                <a:lnTo>
                  <a:pt x="1570354" y="105483"/>
                </a:lnTo>
                <a:lnTo>
                  <a:pt x="1575536" y="105483"/>
                </a:lnTo>
                <a:lnTo>
                  <a:pt x="1608327" y="86687"/>
                </a:lnTo>
                <a:lnTo>
                  <a:pt x="1466468" y="2486"/>
                </a:lnTo>
                <a:lnTo>
                  <a:pt x="1459347" y="0"/>
                </a:lnTo>
                <a:close/>
              </a:path>
              <a:path w="1608454" h="171450">
                <a:moveTo>
                  <a:pt x="253" y="55445"/>
                </a:moveTo>
                <a:lnTo>
                  <a:pt x="0" y="93545"/>
                </a:lnTo>
                <a:lnTo>
                  <a:pt x="1499959" y="104948"/>
                </a:lnTo>
                <a:lnTo>
                  <a:pt x="1532762" y="86151"/>
                </a:lnTo>
                <a:lnTo>
                  <a:pt x="1500250" y="66847"/>
                </a:lnTo>
                <a:lnTo>
                  <a:pt x="253" y="55445"/>
                </a:lnTo>
                <a:close/>
              </a:path>
              <a:path w="1608454" h="171450">
                <a:moveTo>
                  <a:pt x="1561083" y="69923"/>
                </a:moveTo>
                <a:lnTo>
                  <a:pt x="1532762" y="86151"/>
                </a:lnTo>
                <a:lnTo>
                  <a:pt x="1560829" y="102816"/>
                </a:lnTo>
                <a:lnTo>
                  <a:pt x="1561083" y="69923"/>
                </a:lnTo>
                <a:close/>
              </a:path>
              <a:path w="1608454" h="171450">
                <a:moveTo>
                  <a:pt x="1570710" y="69923"/>
                </a:moveTo>
                <a:lnTo>
                  <a:pt x="1561083" y="69923"/>
                </a:lnTo>
                <a:lnTo>
                  <a:pt x="1560829" y="102816"/>
                </a:lnTo>
                <a:lnTo>
                  <a:pt x="1570381" y="102816"/>
                </a:lnTo>
                <a:lnTo>
                  <a:pt x="1570710" y="69923"/>
                </a:lnTo>
                <a:close/>
              </a:path>
              <a:path w="1608454" h="171450">
                <a:moveTo>
                  <a:pt x="1500250" y="66847"/>
                </a:moveTo>
                <a:lnTo>
                  <a:pt x="1532762" y="86151"/>
                </a:lnTo>
                <a:lnTo>
                  <a:pt x="1561083" y="69923"/>
                </a:lnTo>
                <a:lnTo>
                  <a:pt x="1570710" y="69923"/>
                </a:lnTo>
                <a:lnTo>
                  <a:pt x="1570735" y="67383"/>
                </a:lnTo>
                <a:lnTo>
                  <a:pt x="1500250" y="668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Group 64"/>
          <p:cNvGrpSpPr/>
          <p:nvPr/>
        </p:nvGrpSpPr>
        <p:grpSpPr>
          <a:xfrm>
            <a:off x="1425194" y="3988009"/>
            <a:ext cx="7117421" cy="443070"/>
            <a:chOff x="1333754" y="3503167"/>
            <a:chExt cx="7117421" cy="443070"/>
          </a:xfrm>
        </p:grpSpPr>
        <p:sp>
          <p:nvSpPr>
            <p:cNvPr id="27" name="object 58"/>
            <p:cNvSpPr txBox="1"/>
            <p:nvPr/>
          </p:nvSpPr>
          <p:spPr>
            <a:xfrm>
              <a:off x="1333754" y="3503167"/>
              <a:ext cx="73850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0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</a:p>
          </p:txBody>
        </p:sp>
        <p:sp>
          <p:nvSpPr>
            <p:cNvPr id="31" name="object 62"/>
            <p:cNvSpPr txBox="1"/>
            <p:nvPr/>
          </p:nvSpPr>
          <p:spPr>
            <a:xfrm>
              <a:off x="2244483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1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35" name="object 66"/>
            <p:cNvSpPr txBox="1"/>
            <p:nvPr/>
          </p:nvSpPr>
          <p:spPr>
            <a:xfrm>
              <a:off x="3155847" y="3503167"/>
              <a:ext cx="73850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2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39" name="object 70"/>
            <p:cNvSpPr txBox="1"/>
            <p:nvPr/>
          </p:nvSpPr>
          <p:spPr>
            <a:xfrm>
              <a:off x="4066576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3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</a:p>
          </p:txBody>
        </p:sp>
        <p:sp>
          <p:nvSpPr>
            <p:cNvPr id="43" name="object 74"/>
            <p:cNvSpPr txBox="1"/>
            <p:nvPr/>
          </p:nvSpPr>
          <p:spPr>
            <a:xfrm>
              <a:off x="4977940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4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</a:p>
          </p:txBody>
        </p:sp>
        <p:sp>
          <p:nvSpPr>
            <p:cNvPr id="47" name="object 78"/>
            <p:cNvSpPr txBox="1"/>
            <p:nvPr/>
          </p:nvSpPr>
          <p:spPr>
            <a:xfrm>
              <a:off x="5889304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5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51" name="object 82"/>
            <p:cNvSpPr txBox="1"/>
            <p:nvPr/>
          </p:nvSpPr>
          <p:spPr>
            <a:xfrm>
              <a:off x="6800668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6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</a:p>
          </p:txBody>
        </p:sp>
        <p:sp>
          <p:nvSpPr>
            <p:cNvPr id="55" name="object 86"/>
            <p:cNvSpPr txBox="1"/>
            <p:nvPr/>
          </p:nvSpPr>
          <p:spPr>
            <a:xfrm>
              <a:off x="7712035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7</a:t>
              </a:r>
              <a:r>
                <a:rPr sz="28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 dirty="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</p:grpSp>
      <p:grpSp>
        <p:nvGrpSpPr>
          <p:cNvPr id="56" name="object 89"/>
          <p:cNvGrpSpPr/>
          <p:nvPr/>
        </p:nvGrpSpPr>
        <p:grpSpPr>
          <a:xfrm>
            <a:off x="1124711" y="4156023"/>
            <a:ext cx="425195" cy="1399031"/>
            <a:chOff x="2569463" y="1876044"/>
            <a:chExt cx="425195" cy="1399031"/>
          </a:xfrm>
        </p:grpSpPr>
        <p:sp>
          <p:nvSpPr>
            <p:cNvPr id="57" name="object 90"/>
            <p:cNvSpPr/>
            <p:nvPr/>
          </p:nvSpPr>
          <p:spPr>
            <a:xfrm>
              <a:off x="2569463" y="1876044"/>
              <a:ext cx="425195" cy="13990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91"/>
            <p:cNvSpPr/>
            <p:nvPr/>
          </p:nvSpPr>
          <p:spPr>
            <a:xfrm>
              <a:off x="2696483" y="2065655"/>
              <a:ext cx="171450" cy="1143635"/>
            </a:xfrm>
            <a:custGeom>
              <a:avLst/>
              <a:gdLst/>
              <a:ahLst/>
              <a:cxnLst/>
              <a:rect l="l" t="t" r="r" b="b"/>
              <a:pathLst>
                <a:path w="171450" h="114363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1143127"/>
                  </a:lnTo>
                  <a:lnTo>
                    <a:pt x="104628" y="1143127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11436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11436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11436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11436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11436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93"/>
          <p:cNvSpPr txBox="1"/>
          <p:nvPr/>
        </p:nvSpPr>
        <p:spPr>
          <a:xfrm>
            <a:off x="827277" y="4522978"/>
            <a:ext cx="41839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1</a:t>
            </a:r>
            <a:endParaRPr sz="20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1" name="object 95"/>
          <p:cNvSpPr txBox="1"/>
          <p:nvPr/>
        </p:nvSpPr>
        <p:spPr>
          <a:xfrm>
            <a:off x="773049" y="5123815"/>
            <a:ext cx="5223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0</a:t>
            </a:r>
            <a:endParaRPr sz="20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2" name="object 96"/>
          <p:cNvSpPr/>
          <p:nvPr/>
        </p:nvSpPr>
        <p:spPr>
          <a:xfrm>
            <a:off x="1258061" y="4687062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0"/>
                </a:moveTo>
                <a:lnTo>
                  <a:pt x="152400" y="0"/>
                </a:lnTo>
              </a:path>
              <a:path w="152400" h="609600">
                <a:moveTo>
                  <a:pt x="0" y="609600"/>
                </a:moveTo>
                <a:lnTo>
                  <a:pt x="152400" y="6096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3"/>
          <p:cNvSpPr/>
          <p:nvPr/>
        </p:nvSpPr>
        <p:spPr>
          <a:xfrm>
            <a:off x="13638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15924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/>
          <p:cNvSpPr/>
          <p:nvPr/>
        </p:nvSpPr>
        <p:spPr>
          <a:xfrm>
            <a:off x="18210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/>
          <p:cNvSpPr/>
          <p:nvPr/>
        </p:nvSpPr>
        <p:spPr>
          <a:xfrm>
            <a:off x="20496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7"/>
          <p:cNvSpPr/>
          <p:nvPr/>
        </p:nvSpPr>
        <p:spPr>
          <a:xfrm>
            <a:off x="2278229" y="5210985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/>
          <p:cNvSpPr/>
          <p:nvPr/>
        </p:nvSpPr>
        <p:spPr>
          <a:xfrm>
            <a:off x="25068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/>
          <p:cNvSpPr/>
          <p:nvPr/>
        </p:nvSpPr>
        <p:spPr>
          <a:xfrm>
            <a:off x="27354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/>
          <p:cNvSpPr/>
          <p:nvPr/>
        </p:nvSpPr>
        <p:spPr>
          <a:xfrm>
            <a:off x="29640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1"/>
          <p:cNvSpPr/>
          <p:nvPr/>
        </p:nvSpPr>
        <p:spPr>
          <a:xfrm>
            <a:off x="3192629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/>
          <p:cNvSpPr/>
          <p:nvPr/>
        </p:nvSpPr>
        <p:spPr>
          <a:xfrm>
            <a:off x="3421229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3"/>
          <p:cNvSpPr/>
          <p:nvPr/>
        </p:nvSpPr>
        <p:spPr>
          <a:xfrm>
            <a:off x="3649829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4"/>
          <p:cNvSpPr/>
          <p:nvPr/>
        </p:nvSpPr>
        <p:spPr>
          <a:xfrm>
            <a:off x="3878429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5"/>
          <p:cNvSpPr/>
          <p:nvPr/>
        </p:nvSpPr>
        <p:spPr>
          <a:xfrm>
            <a:off x="41070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6"/>
          <p:cNvSpPr/>
          <p:nvPr/>
        </p:nvSpPr>
        <p:spPr>
          <a:xfrm>
            <a:off x="43356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7"/>
          <p:cNvSpPr/>
          <p:nvPr/>
        </p:nvSpPr>
        <p:spPr>
          <a:xfrm>
            <a:off x="45642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/>
          <p:nvPr/>
        </p:nvSpPr>
        <p:spPr>
          <a:xfrm>
            <a:off x="52500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9"/>
          <p:cNvSpPr/>
          <p:nvPr/>
        </p:nvSpPr>
        <p:spPr>
          <a:xfrm>
            <a:off x="5478629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0"/>
          <p:cNvSpPr/>
          <p:nvPr/>
        </p:nvSpPr>
        <p:spPr>
          <a:xfrm>
            <a:off x="61644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1"/>
          <p:cNvSpPr/>
          <p:nvPr/>
        </p:nvSpPr>
        <p:spPr>
          <a:xfrm>
            <a:off x="63930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2"/>
          <p:cNvSpPr/>
          <p:nvPr/>
        </p:nvSpPr>
        <p:spPr>
          <a:xfrm>
            <a:off x="66216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3"/>
          <p:cNvSpPr/>
          <p:nvPr/>
        </p:nvSpPr>
        <p:spPr>
          <a:xfrm>
            <a:off x="68502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4"/>
          <p:cNvSpPr/>
          <p:nvPr/>
        </p:nvSpPr>
        <p:spPr>
          <a:xfrm>
            <a:off x="70788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5"/>
          <p:cNvSpPr/>
          <p:nvPr/>
        </p:nvSpPr>
        <p:spPr>
          <a:xfrm>
            <a:off x="73074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6"/>
          <p:cNvSpPr/>
          <p:nvPr/>
        </p:nvSpPr>
        <p:spPr>
          <a:xfrm>
            <a:off x="7536030" y="46055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7"/>
          <p:cNvSpPr/>
          <p:nvPr/>
        </p:nvSpPr>
        <p:spPr>
          <a:xfrm>
            <a:off x="77646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8"/>
          <p:cNvSpPr/>
          <p:nvPr/>
        </p:nvSpPr>
        <p:spPr>
          <a:xfrm>
            <a:off x="79932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9"/>
          <p:cNvSpPr/>
          <p:nvPr/>
        </p:nvSpPr>
        <p:spPr>
          <a:xfrm>
            <a:off x="82218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0"/>
          <p:cNvSpPr/>
          <p:nvPr/>
        </p:nvSpPr>
        <p:spPr>
          <a:xfrm>
            <a:off x="8450430" y="5215128"/>
            <a:ext cx="161544" cy="161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41"/>
          <p:cNvGrpSpPr/>
          <p:nvPr/>
        </p:nvGrpSpPr>
        <p:grpSpPr>
          <a:xfrm>
            <a:off x="4792829" y="4466081"/>
            <a:ext cx="390144" cy="1066800"/>
            <a:chOff x="5803391" y="4496561"/>
            <a:chExt cx="390144" cy="1066800"/>
          </a:xfrm>
        </p:grpSpPr>
        <p:sp>
          <p:nvSpPr>
            <p:cNvPr id="81" name="object 42"/>
            <p:cNvSpPr/>
            <p:nvPr/>
          </p:nvSpPr>
          <p:spPr>
            <a:xfrm>
              <a:off x="5803391" y="5237987"/>
              <a:ext cx="161544" cy="1615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3"/>
            <p:cNvSpPr/>
            <p:nvPr/>
          </p:nvSpPr>
          <p:spPr>
            <a:xfrm>
              <a:off x="6031991" y="5237987"/>
              <a:ext cx="161544" cy="1615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44"/>
            <p:cNvSpPr/>
            <p:nvPr/>
          </p:nvSpPr>
          <p:spPr>
            <a:xfrm>
              <a:off x="6002273" y="4496561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800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45"/>
          <p:cNvGrpSpPr/>
          <p:nvPr/>
        </p:nvGrpSpPr>
        <p:grpSpPr>
          <a:xfrm>
            <a:off x="5707230" y="4466081"/>
            <a:ext cx="390144" cy="1066800"/>
            <a:chOff x="6717792" y="4496561"/>
            <a:chExt cx="390144" cy="1066800"/>
          </a:xfrm>
        </p:grpSpPr>
        <p:sp>
          <p:nvSpPr>
            <p:cNvPr id="85" name="object 46"/>
            <p:cNvSpPr/>
            <p:nvPr/>
          </p:nvSpPr>
          <p:spPr>
            <a:xfrm>
              <a:off x="6717792" y="5245607"/>
              <a:ext cx="161544" cy="1615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47"/>
            <p:cNvSpPr/>
            <p:nvPr/>
          </p:nvSpPr>
          <p:spPr>
            <a:xfrm>
              <a:off x="6946392" y="5245607"/>
              <a:ext cx="161544" cy="1615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8"/>
            <p:cNvSpPr/>
            <p:nvPr/>
          </p:nvSpPr>
          <p:spPr>
            <a:xfrm>
              <a:off x="6916674" y="4496561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800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51"/>
          <p:cNvSpPr txBox="1"/>
          <p:nvPr/>
        </p:nvSpPr>
        <p:spPr>
          <a:xfrm>
            <a:off x="2448379" y="5822591"/>
            <a:ext cx="250599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4 </a:t>
            </a: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amostras</a:t>
            </a: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 </a:t>
            </a: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por</a:t>
            </a: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 bit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98" name="Content Placeholder 66"/>
          <p:cNvSpPr>
            <a:spLocks noGrp="1"/>
          </p:cNvSpPr>
          <p:nvPr>
            <p:ph idx="1"/>
          </p:nvPr>
        </p:nvSpPr>
        <p:spPr>
          <a:xfrm>
            <a:off x="838200" y="2474173"/>
            <a:ext cx="5407617" cy="39325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/>
              <a:t>Sinal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C00000"/>
                </a:solidFill>
              </a:rPr>
              <a:t>Tempo </a:t>
            </a:r>
            <a:r>
              <a:rPr lang="en-US" dirty="0" err="1" smtClean="0">
                <a:solidFill>
                  <a:srgbClr val="C00000"/>
                </a:solidFill>
              </a:rPr>
              <a:t>Discreto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63" name="object 51"/>
          <p:cNvSpPr txBox="1"/>
          <p:nvPr/>
        </p:nvSpPr>
        <p:spPr>
          <a:xfrm>
            <a:off x="7488622" y="5822591"/>
            <a:ext cx="12675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amostras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123" name="SMARTInkShape-978"/>
          <p:cNvSpPr/>
          <p:nvPr>
            <p:custDataLst>
              <p:tags r:id="rId1"/>
            </p:custDataLst>
          </p:nvPr>
        </p:nvSpPr>
        <p:spPr>
          <a:xfrm>
            <a:off x="2489200" y="6197600"/>
            <a:ext cx="2336801" cy="48110"/>
          </a:xfrm>
          <a:custGeom>
            <a:avLst/>
            <a:gdLst/>
            <a:ahLst/>
            <a:cxnLst/>
            <a:rect l="0" t="0" r="0" b="0"/>
            <a:pathLst>
              <a:path w="2336801" h="48110">
                <a:moveTo>
                  <a:pt x="0" y="6350"/>
                </a:moveTo>
                <a:lnTo>
                  <a:pt x="0" y="6350"/>
                </a:lnTo>
                <a:lnTo>
                  <a:pt x="30339" y="19834"/>
                </a:lnTo>
                <a:lnTo>
                  <a:pt x="58335" y="29396"/>
                </a:lnTo>
                <a:lnTo>
                  <a:pt x="94762" y="31612"/>
                </a:lnTo>
                <a:lnTo>
                  <a:pt x="129803" y="31745"/>
                </a:lnTo>
                <a:lnTo>
                  <a:pt x="166588" y="33631"/>
                </a:lnTo>
                <a:lnTo>
                  <a:pt x="178462" y="35408"/>
                </a:lnTo>
                <a:lnTo>
                  <a:pt x="215253" y="32164"/>
                </a:lnTo>
                <a:lnTo>
                  <a:pt x="254396" y="31774"/>
                </a:lnTo>
                <a:lnTo>
                  <a:pt x="292135" y="31752"/>
                </a:lnTo>
                <a:lnTo>
                  <a:pt x="325177" y="29868"/>
                </a:lnTo>
                <a:lnTo>
                  <a:pt x="360139" y="25989"/>
                </a:lnTo>
                <a:lnTo>
                  <a:pt x="393461" y="25478"/>
                </a:lnTo>
                <a:lnTo>
                  <a:pt x="431779" y="25407"/>
                </a:lnTo>
                <a:lnTo>
                  <a:pt x="468573" y="23520"/>
                </a:lnTo>
                <a:lnTo>
                  <a:pt x="507884" y="19443"/>
                </a:lnTo>
                <a:lnTo>
                  <a:pt x="544099" y="19102"/>
                </a:lnTo>
                <a:lnTo>
                  <a:pt x="571613" y="18361"/>
                </a:lnTo>
                <a:lnTo>
                  <a:pt x="611296" y="15687"/>
                </a:lnTo>
                <a:lnTo>
                  <a:pt x="640693" y="15909"/>
                </a:lnTo>
                <a:lnTo>
                  <a:pt x="671024" y="16239"/>
                </a:lnTo>
                <a:lnTo>
                  <a:pt x="706432" y="13872"/>
                </a:lnTo>
                <a:lnTo>
                  <a:pt x="745554" y="18229"/>
                </a:lnTo>
                <a:lnTo>
                  <a:pt x="779030" y="23252"/>
                </a:lnTo>
                <a:lnTo>
                  <a:pt x="817908" y="25117"/>
                </a:lnTo>
                <a:lnTo>
                  <a:pt x="850080" y="25344"/>
                </a:lnTo>
                <a:lnTo>
                  <a:pt x="885911" y="25389"/>
                </a:lnTo>
                <a:lnTo>
                  <a:pt x="920532" y="28769"/>
                </a:lnTo>
                <a:lnTo>
                  <a:pt x="955567" y="30455"/>
                </a:lnTo>
                <a:lnTo>
                  <a:pt x="987365" y="26608"/>
                </a:lnTo>
                <a:lnTo>
                  <a:pt x="1020457" y="25640"/>
                </a:lnTo>
                <a:lnTo>
                  <a:pt x="1056104" y="25448"/>
                </a:lnTo>
                <a:lnTo>
                  <a:pt x="1088754" y="23528"/>
                </a:lnTo>
                <a:lnTo>
                  <a:pt x="1122015" y="19934"/>
                </a:lnTo>
                <a:lnTo>
                  <a:pt x="1155445" y="19167"/>
                </a:lnTo>
                <a:lnTo>
                  <a:pt x="1174674" y="17203"/>
                </a:lnTo>
                <a:lnTo>
                  <a:pt x="1188122" y="15408"/>
                </a:lnTo>
                <a:lnTo>
                  <a:pt x="1219752" y="16240"/>
                </a:lnTo>
                <a:lnTo>
                  <a:pt x="1256536" y="13165"/>
                </a:lnTo>
                <a:lnTo>
                  <a:pt x="1292321" y="12762"/>
                </a:lnTo>
                <a:lnTo>
                  <a:pt x="1328625" y="12708"/>
                </a:lnTo>
                <a:lnTo>
                  <a:pt x="1361308" y="9330"/>
                </a:lnTo>
                <a:lnTo>
                  <a:pt x="1394235" y="6939"/>
                </a:lnTo>
                <a:lnTo>
                  <a:pt x="1425616" y="6466"/>
                </a:lnTo>
                <a:lnTo>
                  <a:pt x="1458627" y="6373"/>
                </a:lnTo>
                <a:lnTo>
                  <a:pt x="1490599" y="6354"/>
                </a:lnTo>
                <a:lnTo>
                  <a:pt x="1524092" y="4469"/>
                </a:lnTo>
                <a:lnTo>
                  <a:pt x="1561276" y="588"/>
                </a:lnTo>
                <a:lnTo>
                  <a:pt x="1599421" y="51"/>
                </a:lnTo>
                <a:lnTo>
                  <a:pt x="1638688" y="2"/>
                </a:lnTo>
                <a:lnTo>
                  <a:pt x="1674552" y="0"/>
                </a:lnTo>
                <a:lnTo>
                  <a:pt x="1690434" y="1881"/>
                </a:lnTo>
                <a:lnTo>
                  <a:pt x="1725390" y="5762"/>
                </a:lnTo>
                <a:lnTo>
                  <a:pt x="1758712" y="9644"/>
                </a:lnTo>
                <a:lnTo>
                  <a:pt x="1795695" y="17325"/>
                </a:lnTo>
                <a:lnTo>
                  <a:pt x="1833149" y="20781"/>
                </a:lnTo>
                <a:lnTo>
                  <a:pt x="1849139" y="24031"/>
                </a:lnTo>
                <a:lnTo>
                  <a:pt x="1886063" y="25280"/>
                </a:lnTo>
                <a:lnTo>
                  <a:pt x="1919034" y="27271"/>
                </a:lnTo>
                <a:lnTo>
                  <a:pt x="1954080" y="32305"/>
                </a:lnTo>
                <a:lnTo>
                  <a:pt x="1988903" y="35524"/>
                </a:lnTo>
                <a:lnTo>
                  <a:pt x="2028504" y="39472"/>
                </a:lnTo>
                <a:lnTo>
                  <a:pt x="2043146" y="41532"/>
                </a:lnTo>
                <a:lnTo>
                  <a:pt x="2067912" y="40869"/>
                </a:lnTo>
                <a:lnTo>
                  <a:pt x="2105361" y="44136"/>
                </a:lnTo>
                <a:lnTo>
                  <a:pt x="2141038" y="44431"/>
                </a:lnTo>
                <a:lnTo>
                  <a:pt x="2178702" y="44449"/>
                </a:lnTo>
                <a:lnTo>
                  <a:pt x="2216666" y="44450"/>
                </a:lnTo>
                <a:lnTo>
                  <a:pt x="2255660" y="44450"/>
                </a:lnTo>
                <a:lnTo>
                  <a:pt x="2290143" y="44450"/>
                </a:lnTo>
                <a:lnTo>
                  <a:pt x="2301348" y="48109"/>
                </a:lnTo>
                <a:lnTo>
                  <a:pt x="2331457" y="43755"/>
                </a:lnTo>
                <a:lnTo>
                  <a:pt x="2331827" y="42576"/>
                </a:lnTo>
                <a:lnTo>
                  <a:pt x="2331368" y="41084"/>
                </a:lnTo>
                <a:lnTo>
                  <a:pt x="2331768" y="39384"/>
                </a:lnTo>
                <a:lnTo>
                  <a:pt x="2335597" y="31585"/>
                </a:lnTo>
                <a:lnTo>
                  <a:pt x="2336800" y="19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SMARTInkShape-979"/>
          <p:cNvSpPr/>
          <p:nvPr>
            <p:custDataLst>
              <p:tags r:id="rId2"/>
            </p:custDataLst>
          </p:nvPr>
        </p:nvSpPr>
        <p:spPr>
          <a:xfrm>
            <a:off x="2851150" y="4375150"/>
            <a:ext cx="215901" cy="22969"/>
          </a:xfrm>
          <a:custGeom>
            <a:avLst/>
            <a:gdLst/>
            <a:ahLst/>
            <a:cxnLst/>
            <a:rect l="0" t="0" r="0" b="0"/>
            <a:pathLst>
              <a:path w="215901" h="22969">
                <a:moveTo>
                  <a:pt x="0" y="0"/>
                </a:moveTo>
                <a:lnTo>
                  <a:pt x="0" y="0"/>
                </a:lnTo>
                <a:lnTo>
                  <a:pt x="37029" y="13798"/>
                </a:lnTo>
                <a:lnTo>
                  <a:pt x="61301" y="20943"/>
                </a:lnTo>
                <a:lnTo>
                  <a:pt x="86584" y="21514"/>
                </a:lnTo>
                <a:lnTo>
                  <a:pt x="96337" y="22968"/>
                </a:lnTo>
                <a:lnTo>
                  <a:pt x="131966" y="19342"/>
                </a:lnTo>
                <a:lnTo>
                  <a:pt x="163655" y="17194"/>
                </a:lnTo>
                <a:lnTo>
                  <a:pt x="181748" y="13588"/>
                </a:lnTo>
                <a:lnTo>
                  <a:pt x="194546" y="12169"/>
                </a:lnTo>
                <a:lnTo>
                  <a:pt x="215900" y="6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SMARTInkShape-980"/>
          <p:cNvSpPr/>
          <p:nvPr>
            <p:custDataLst>
              <p:tags r:id="rId3"/>
            </p:custDataLst>
          </p:nvPr>
        </p:nvSpPr>
        <p:spPr>
          <a:xfrm>
            <a:off x="2298700" y="5295901"/>
            <a:ext cx="742946" cy="50800"/>
          </a:xfrm>
          <a:custGeom>
            <a:avLst/>
            <a:gdLst/>
            <a:ahLst/>
            <a:cxnLst/>
            <a:rect l="0" t="0" r="0" b="0"/>
            <a:pathLst>
              <a:path w="742946" h="50800">
                <a:moveTo>
                  <a:pt x="0" y="50799"/>
                </a:moveTo>
                <a:lnTo>
                  <a:pt x="0" y="50799"/>
                </a:lnTo>
                <a:lnTo>
                  <a:pt x="30339" y="40686"/>
                </a:lnTo>
                <a:lnTo>
                  <a:pt x="66412" y="32273"/>
                </a:lnTo>
                <a:lnTo>
                  <a:pt x="93829" y="31048"/>
                </a:lnTo>
                <a:lnTo>
                  <a:pt x="107935" y="25988"/>
                </a:lnTo>
                <a:lnTo>
                  <a:pt x="145260" y="25399"/>
                </a:lnTo>
                <a:lnTo>
                  <a:pt x="167141" y="25399"/>
                </a:lnTo>
                <a:lnTo>
                  <a:pt x="171416" y="23517"/>
                </a:lnTo>
                <a:lnTo>
                  <a:pt x="175669" y="21035"/>
                </a:lnTo>
                <a:lnTo>
                  <a:pt x="184147" y="19442"/>
                </a:lnTo>
                <a:lnTo>
                  <a:pt x="221858" y="19049"/>
                </a:lnTo>
                <a:lnTo>
                  <a:pt x="259224" y="19049"/>
                </a:lnTo>
                <a:lnTo>
                  <a:pt x="274882" y="19049"/>
                </a:lnTo>
                <a:lnTo>
                  <a:pt x="312304" y="12776"/>
                </a:lnTo>
                <a:lnTo>
                  <a:pt x="350718" y="12700"/>
                </a:lnTo>
                <a:lnTo>
                  <a:pt x="389693" y="12699"/>
                </a:lnTo>
                <a:lnTo>
                  <a:pt x="425846" y="12700"/>
                </a:lnTo>
                <a:lnTo>
                  <a:pt x="464419" y="12699"/>
                </a:lnTo>
                <a:lnTo>
                  <a:pt x="495244" y="12699"/>
                </a:lnTo>
                <a:lnTo>
                  <a:pt x="534046" y="12699"/>
                </a:lnTo>
                <a:lnTo>
                  <a:pt x="570070" y="12699"/>
                </a:lnTo>
                <a:lnTo>
                  <a:pt x="605130" y="11994"/>
                </a:lnTo>
                <a:lnTo>
                  <a:pt x="617367" y="7672"/>
                </a:lnTo>
                <a:lnTo>
                  <a:pt x="636598" y="5818"/>
                </a:lnTo>
                <a:lnTo>
                  <a:pt x="649061" y="1357"/>
                </a:lnTo>
                <a:lnTo>
                  <a:pt x="652841" y="904"/>
                </a:lnTo>
                <a:lnTo>
                  <a:pt x="658922" y="2283"/>
                </a:lnTo>
                <a:lnTo>
                  <a:pt x="671946" y="8917"/>
                </a:lnTo>
                <a:lnTo>
                  <a:pt x="675859" y="9472"/>
                </a:lnTo>
                <a:lnTo>
                  <a:pt x="715413" y="6359"/>
                </a:lnTo>
                <a:lnTo>
                  <a:pt x="726014" y="6350"/>
                </a:lnTo>
                <a:lnTo>
                  <a:pt x="727426" y="5644"/>
                </a:lnTo>
                <a:lnTo>
                  <a:pt x="728368" y="4468"/>
                </a:lnTo>
                <a:lnTo>
                  <a:pt x="728995" y="2979"/>
                </a:lnTo>
                <a:lnTo>
                  <a:pt x="730119" y="1985"/>
                </a:lnTo>
                <a:lnTo>
                  <a:pt x="735607" y="261"/>
                </a:lnTo>
                <a:lnTo>
                  <a:pt x="742943" y="0"/>
                </a:lnTo>
                <a:lnTo>
                  <a:pt x="739291" y="0"/>
                </a:lnTo>
                <a:lnTo>
                  <a:pt x="742766" y="0"/>
                </a:lnTo>
                <a:lnTo>
                  <a:pt x="742945" y="6088"/>
                </a:lnTo>
                <a:lnTo>
                  <a:pt x="717550" y="63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SMARTInkShape-981"/>
          <p:cNvSpPr/>
          <p:nvPr>
            <p:custDataLst>
              <p:tags r:id="rId4"/>
            </p:custDataLst>
          </p:nvPr>
        </p:nvSpPr>
        <p:spPr>
          <a:xfrm>
            <a:off x="1873250" y="4083055"/>
            <a:ext cx="209543" cy="336544"/>
          </a:xfrm>
          <a:custGeom>
            <a:avLst/>
            <a:gdLst/>
            <a:ahLst/>
            <a:cxnLst/>
            <a:rect l="0" t="0" r="0" b="0"/>
            <a:pathLst>
              <a:path w="209543" h="336544">
                <a:moveTo>
                  <a:pt x="0" y="311145"/>
                </a:moveTo>
                <a:lnTo>
                  <a:pt x="0" y="311145"/>
                </a:lnTo>
                <a:lnTo>
                  <a:pt x="33710" y="317886"/>
                </a:lnTo>
                <a:lnTo>
                  <a:pt x="73293" y="324201"/>
                </a:lnTo>
                <a:lnTo>
                  <a:pt x="111946" y="335902"/>
                </a:lnTo>
                <a:lnTo>
                  <a:pt x="130260" y="336543"/>
                </a:lnTo>
                <a:lnTo>
                  <a:pt x="133858" y="334662"/>
                </a:lnTo>
                <a:lnTo>
                  <a:pt x="157224" y="313372"/>
                </a:lnTo>
                <a:lnTo>
                  <a:pt x="163158" y="311100"/>
                </a:lnTo>
                <a:lnTo>
                  <a:pt x="167294" y="308067"/>
                </a:lnTo>
                <a:lnTo>
                  <a:pt x="169603" y="304368"/>
                </a:lnTo>
                <a:lnTo>
                  <a:pt x="171335" y="300372"/>
                </a:lnTo>
                <a:lnTo>
                  <a:pt x="182386" y="285735"/>
                </a:lnTo>
                <a:lnTo>
                  <a:pt x="191943" y="255712"/>
                </a:lnTo>
                <a:lnTo>
                  <a:pt x="194669" y="249819"/>
                </a:lnTo>
                <a:lnTo>
                  <a:pt x="203260" y="213725"/>
                </a:lnTo>
                <a:lnTo>
                  <a:pt x="208582" y="192605"/>
                </a:lnTo>
                <a:lnTo>
                  <a:pt x="209525" y="154512"/>
                </a:lnTo>
                <a:lnTo>
                  <a:pt x="209542" y="141812"/>
                </a:lnTo>
                <a:lnTo>
                  <a:pt x="199435" y="108886"/>
                </a:lnTo>
                <a:lnTo>
                  <a:pt x="189796" y="72200"/>
                </a:lnTo>
                <a:lnTo>
                  <a:pt x="185248" y="62425"/>
                </a:lnTo>
                <a:lnTo>
                  <a:pt x="174594" y="46533"/>
                </a:lnTo>
                <a:lnTo>
                  <a:pt x="173546" y="43721"/>
                </a:lnTo>
                <a:lnTo>
                  <a:pt x="168619" y="38714"/>
                </a:lnTo>
                <a:lnTo>
                  <a:pt x="157328" y="29751"/>
                </a:lnTo>
                <a:lnTo>
                  <a:pt x="148304" y="17528"/>
                </a:lnTo>
                <a:lnTo>
                  <a:pt x="131820" y="8051"/>
                </a:lnTo>
                <a:lnTo>
                  <a:pt x="129143" y="4045"/>
                </a:lnTo>
                <a:lnTo>
                  <a:pt x="127017" y="2695"/>
                </a:lnTo>
                <a:lnTo>
                  <a:pt x="115349" y="529"/>
                </a:lnTo>
                <a:lnTo>
                  <a:pt x="77649" y="0"/>
                </a:lnTo>
                <a:lnTo>
                  <a:pt x="71905" y="703"/>
                </a:lnTo>
                <a:lnTo>
                  <a:pt x="61444" y="5065"/>
                </a:lnTo>
                <a:lnTo>
                  <a:pt x="56001" y="8834"/>
                </a:lnTo>
                <a:lnTo>
                  <a:pt x="29641" y="45605"/>
                </a:lnTo>
                <a:lnTo>
                  <a:pt x="27285" y="52251"/>
                </a:lnTo>
                <a:lnTo>
                  <a:pt x="21815" y="84719"/>
                </a:lnTo>
                <a:lnTo>
                  <a:pt x="25698" y="109361"/>
                </a:lnTo>
                <a:lnTo>
                  <a:pt x="30814" y="122390"/>
                </a:lnTo>
                <a:lnTo>
                  <a:pt x="35097" y="126830"/>
                </a:lnTo>
                <a:lnTo>
                  <a:pt x="40293" y="131155"/>
                </a:lnTo>
                <a:lnTo>
                  <a:pt x="49233" y="146041"/>
                </a:lnTo>
                <a:lnTo>
                  <a:pt x="50800" y="15239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0" name="SMARTInkShape-Group557"/>
          <p:cNvGrpSpPr/>
          <p:nvPr/>
        </p:nvGrpSpPr>
        <p:grpSpPr>
          <a:xfrm>
            <a:off x="1282700" y="4654550"/>
            <a:ext cx="793751" cy="75562"/>
            <a:chOff x="1282700" y="4654550"/>
            <a:chExt cx="793751" cy="75562"/>
          </a:xfrm>
        </p:grpSpPr>
        <p:sp>
          <p:nvSpPr>
            <p:cNvPr id="127" name="SMARTInkShape-982"/>
            <p:cNvSpPr/>
            <p:nvPr>
              <p:custDataLst>
                <p:tags r:id="rId7"/>
              </p:custDataLst>
            </p:nvPr>
          </p:nvSpPr>
          <p:spPr>
            <a:xfrm>
              <a:off x="1593850" y="465455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SMARTInkShape-983"/>
            <p:cNvSpPr/>
            <p:nvPr>
              <p:custDataLst>
                <p:tags r:id="rId8"/>
              </p:custDataLst>
            </p:nvPr>
          </p:nvSpPr>
          <p:spPr>
            <a:xfrm>
              <a:off x="1365250" y="4660900"/>
              <a:ext cx="69851" cy="31363"/>
            </a:xfrm>
            <a:custGeom>
              <a:avLst/>
              <a:gdLst/>
              <a:ahLst/>
              <a:cxnLst/>
              <a:rect l="0" t="0" r="0" b="0"/>
              <a:pathLst>
                <a:path w="69851" h="31363">
                  <a:moveTo>
                    <a:pt x="0" y="0"/>
                  </a:moveTo>
                  <a:lnTo>
                    <a:pt x="0" y="0"/>
                  </a:lnTo>
                  <a:lnTo>
                    <a:pt x="37029" y="21822"/>
                  </a:lnTo>
                  <a:lnTo>
                    <a:pt x="68446" y="31362"/>
                  </a:lnTo>
                  <a:lnTo>
                    <a:pt x="68914" y="30787"/>
                  </a:lnTo>
                  <a:lnTo>
                    <a:pt x="698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SMARTInkShape-984"/>
            <p:cNvSpPr/>
            <p:nvPr>
              <p:custDataLst>
                <p:tags r:id="rId9"/>
              </p:custDataLst>
            </p:nvPr>
          </p:nvSpPr>
          <p:spPr>
            <a:xfrm>
              <a:off x="1282700" y="4673600"/>
              <a:ext cx="793751" cy="56512"/>
            </a:xfrm>
            <a:custGeom>
              <a:avLst/>
              <a:gdLst/>
              <a:ahLst/>
              <a:cxnLst/>
              <a:rect l="0" t="0" r="0" b="0"/>
              <a:pathLst>
                <a:path w="793751" h="56512">
                  <a:moveTo>
                    <a:pt x="0" y="0"/>
                  </a:moveTo>
                  <a:lnTo>
                    <a:pt x="0" y="0"/>
                  </a:lnTo>
                  <a:lnTo>
                    <a:pt x="33710" y="6742"/>
                  </a:lnTo>
                  <a:lnTo>
                    <a:pt x="72588" y="13057"/>
                  </a:lnTo>
                  <a:lnTo>
                    <a:pt x="82254" y="17657"/>
                  </a:lnTo>
                  <a:lnTo>
                    <a:pt x="118903" y="24511"/>
                  </a:lnTo>
                  <a:lnTo>
                    <a:pt x="156523" y="26090"/>
                  </a:lnTo>
                  <a:lnTo>
                    <a:pt x="196100" y="31356"/>
                  </a:lnTo>
                  <a:lnTo>
                    <a:pt x="235051" y="31734"/>
                  </a:lnTo>
                  <a:lnTo>
                    <a:pt x="262290" y="32453"/>
                  </a:lnTo>
                  <a:lnTo>
                    <a:pt x="275114" y="35408"/>
                  </a:lnTo>
                  <a:lnTo>
                    <a:pt x="287851" y="33853"/>
                  </a:lnTo>
                  <a:lnTo>
                    <a:pt x="327200" y="37893"/>
                  </a:lnTo>
                  <a:lnTo>
                    <a:pt x="366160" y="38095"/>
                  </a:lnTo>
                  <a:lnTo>
                    <a:pt x="391451" y="38805"/>
                  </a:lnTo>
                  <a:lnTo>
                    <a:pt x="410895" y="43567"/>
                  </a:lnTo>
                  <a:lnTo>
                    <a:pt x="447210" y="44435"/>
                  </a:lnTo>
                  <a:lnTo>
                    <a:pt x="478265" y="45155"/>
                  </a:lnTo>
                  <a:lnTo>
                    <a:pt x="483731" y="47821"/>
                  </a:lnTo>
                  <a:lnTo>
                    <a:pt x="486176" y="48109"/>
                  </a:lnTo>
                  <a:lnTo>
                    <a:pt x="493694" y="46553"/>
                  </a:lnTo>
                  <a:lnTo>
                    <a:pt x="532973" y="50773"/>
                  </a:lnTo>
                  <a:lnTo>
                    <a:pt x="570988" y="50800"/>
                  </a:lnTo>
                  <a:lnTo>
                    <a:pt x="608139" y="50800"/>
                  </a:lnTo>
                  <a:lnTo>
                    <a:pt x="647403" y="50800"/>
                  </a:lnTo>
                  <a:lnTo>
                    <a:pt x="661920" y="50800"/>
                  </a:lnTo>
                  <a:lnTo>
                    <a:pt x="675230" y="54459"/>
                  </a:lnTo>
                  <a:lnTo>
                    <a:pt x="683766" y="52903"/>
                  </a:lnTo>
                  <a:lnTo>
                    <a:pt x="699652" y="56451"/>
                  </a:lnTo>
                  <a:lnTo>
                    <a:pt x="704421" y="54959"/>
                  </a:lnTo>
                  <a:lnTo>
                    <a:pt x="706681" y="53572"/>
                  </a:lnTo>
                  <a:lnTo>
                    <a:pt x="708893" y="53354"/>
                  </a:lnTo>
                  <a:lnTo>
                    <a:pt x="716270" y="56511"/>
                  </a:lnTo>
                  <a:lnTo>
                    <a:pt x="718863" y="54985"/>
                  </a:lnTo>
                  <a:lnTo>
                    <a:pt x="722367" y="52660"/>
                  </a:lnTo>
                  <a:lnTo>
                    <a:pt x="726276" y="51627"/>
                  </a:lnTo>
                  <a:lnTo>
                    <a:pt x="728306" y="52057"/>
                  </a:lnTo>
                  <a:lnTo>
                    <a:pt x="732443" y="54416"/>
                  </a:lnTo>
                  <a:lnTo>
                    <a:pt x="734535" y="54621"/>
                  </a:lnTo>
                  <a:lnTo>
                    <a:pt x="751419" y="50991"/>
                  </a:lnTo>
                  <a:lnTo>
                    <a:pt x="773524" y="50800"/>
                  </a:lnTo>
                  <a:lnTo>
                    <a:pt x="780064" y="45333"/>
                  </a:lnTo>
                  <a:lnTo>
                    <a:pt x="787113" y="44472"/>
                  </a:lnTo>
                  <a:lnTo>
                    <a:pt x="790686" y="47828"/>
                  </a:lnTo>
                  <a:lnTo>
                    <a:pt x="791707" y="48115"/>
                  </a:lnTo>
                  <a:lnTo>
                    <a:pt x="792388" y="47598"/>
                  </a:lnTo>
                  <a:lnTo>
                    <a:pt x="793481" y="45071"/>
                  </a:lnTo>
                  <a:lnTo>
                    <a:pt x="793743" y="50555"/>
                  </a:lnTo>
                  <a:lnTo>
                    <a:pt x="793749" y="47094"/>
                  </a:lnTo>
                  <a:lnTo>
                    <a:pt x="793750" y="50614"/>
                  </a:lnTo>
                  <a:lnTo>
                    <a:pt x="793750" y="47105"/>
                  </a:lnTo>
                  <a:lnTo>
                    <a:pt x="793750" y="50175"/>
                  </a:lnTo>
                  <a:lnTo>
                    <a:pt x="793750" y="47018"/>
                  </a:lnTo>
                  <a:lnTo>
                    <a:pt x="793750" y="50163"/>
                  </a:lnTo>
                  <a:lnTo>
                    <a:pt x="793750" y="45277"/>
                  </a:lnTo>
                  <a:lnTo>
                    <a:pt x="793750" y="48271"/>
                  </a:lnTo>
                  <a:lnTo>
                    <a:pt x="793750" y="44452"/>
                  </a:lnTo>
                  <a:lnTo>
                    <a:pt x="793750" y="50539"/>
                  </a:lnTo>
                  <a:lnTo>
                    <a:pt x="793750" y="44705"/>
                  </a:lnTo>
                  <a:lnTo>
                    <a:pt x="793750" y="49940"/>
                  </a:lnTo>
                  <a:lnTo>
                    <a:pt x="793750" y="46972"/>
                  </a:lnTo>
                  <a:lnTo>
                    <a:pt x="793750" y="48647"/>
                  </a:lnTo>
                  <a:lnTo>
                    <a:pt x="793750" y="45142"/>
                  </a:lnTo>
                  <a:lnTo>
                    <a:pt x="793750" y="48246"/>
                  </a:lnTo>
                  <a:lnTo>
                    <a:pt x="793750" y="44506"/>
                  </a:lnTo>
                  <a:lnTo>
                    <a:pt x="793750" y="48120"/>
                  </a:lnTo>
                  <a:lnTo>
                    <a:pt x="793750" y="44455"/>
                  </a:lnTo>
                  <a:lnTo>
                    <a:pt x="793750" y="50539"/>
                  </a:lnTo>
                  <a:lnTo>
                    <a:pt x="793750" y="47090"/>
                  </a:lnTo>
                  <a:lnTo>
                    <a:pt x="793750" y="50173"/>
                  </a:lnTo>
                  <a:lnTo>
                    <a:pt x="793750" y="47018"/>
                  </a:lnTo>
                  <a:lnTo>
                    <a:pt x="793750" y="50163"/>
                  </a:lnTo>
                  <a:lnTo>
                    <a:pt x="793750" y="45277"/>
                  </a:lnTo>
                  <a:lnTo>
                    <a:pt x="793750" y="48271"/>
                  </a:lnTo>
                  <a:lnTo>
                    <a:pt x="793750" y="44450"/>
                  </a:lnTo>
                  <a:lnTo>
                    <a:pt x="793750" y="48109"/>
                  </a:lnTo>
                  <a:lnTo>
                    <a:pt x="793750" y="44634"/>
                  </a:lnTo>
                  <a:lnTo>
                    <a:pt x="793750" y="48145"/>
                  </a:lnTo>
                  <a:lnTo>
                    <a:pt x="793750" y="45076"/>
                  </a:lnTo>
                  <a:lnTo>
                    <a:pt x="793750" y="49973"/>
                  </a:lnTo>
                  <a:lnTo>
                    <a:pt x="793750" y="46979"/>
                  </a:lnTo>
                  <a:lnTo>
                    <a:pt x="793750" y="48649"/>
                  </a:lnTo>
                  <a:lnTo>
                    <a:pt x="793750" y="44456"/>
                  </a:lnTo>
                  <a:lnTo>
                    <a:pt x="78740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SMARTInkShape-Group558"/>
          <p:cNvGrpSpPr/>
          <p:nvPr/>
        </p:nvGrpSpPr>
        <p:grpSpPr>
          <a:xfrm>
            <a:off x="1377950" y="4673600"/>
            <a:ext cx="204789" cy="88901"/>
            <a:chOff x="1377950" y="4673600"/>
            <a:chExt cx="204789" cy="88901"/>
          </a:xfrm>
        </p:grpSpPr>
        <p:sp>
          <p:nvSpPr>
            <p:cNvPr id="131" name="SMARTInkShape-985"/>
            <p:cNvSpPr/>
            <p:nvPr>
              <p:custDataLst>
                <p:tags r:id="rId5"/>
              </p:custDataLst>
            </p:nvPr>
          </p:nvSpPr>
          <p:spPr>
            <a:xfrm>
              <a:off x="1377950" y="476250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SMARTInkShape-986"/>
            <p:cNvSpPr/>
            <p:nvPr>
              <p:custDataLst>
                <p:tags r:id="rId6"/>
              </p:custDataLst>
            </p:nvPr>
          </p:nvSpPr>
          <p:spPr>
            <a:xfrm>
              <a:off x="1574800" y="467360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364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838200" y="2474173"/>
            <a:ext cx="5407617" cy="39325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/>
              <a:t>Sinal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C00000"/>
                </a:solidFill>
              </a:rPr>
              <a:t>Tempo </a:t>
            </a:r>
            <a:r>
              <a:rPr lang="en-US" dirty="0" err="1" smtClean="0">
                <a:solidFill>
                  <a:srgbClr val="C00000"/>
                </a:solidFill>
              </a:rPr>
              <a:t>Contínuo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334261" y="4458461"/>
            <a:ext cx="7315200" cy="1066800"/>
            <a:chOff x="1242821" y="3803141"/>
            <a:chExt cx="7315200" cy="1066800"/>
          </a:xfrm>
        </p:grpSpPr>
        <p:sp>
          <p:nvSpPr>
            <p:cNvPr id="5" name="object 36"/>
            <p:cNvSpPr/>
            <p:nvPr/>
          </p:nvSpPr>
          <p:spPr>
            <a:xfrm>
              <a:off x="2157221" y="464134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7"/>
            <p:cNvSpPr/>
            <p:nvPr/>
          </p:nvSpPr>
          <p:spPr>
            <a:xfrm>
              <a:off x="2157221" y="4031741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38"/>
            <p:cNvSpPr/>
            <p:nvPr/>
          </p:nvSpPr>
          <p:spPr>
            <a:xfrm>
              <a:off x="3071621" y="4031741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9"/>
            <p:cNvSpPr/>
            <p:nvPr/>
          </p:nvSpPr>
          <p:spPr>
            <a:xfrm>
              <a:off x="3986021" y="4031741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0"/>
            <p:cNvSpPr/>
            <p:nvPr/>
          </p:nvSpPr>
          <p:spPr>
            <a:xfrm>
              <a:off x="3071621" y="4031741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0" y="0"/>
                  </a:moveTo>
                  <a:lnTo>
                    <a:pt x="914400" y="0"/>
                  </a:lnTo>
                </a:path>
                <a:path w="2743200" h="609600">
                  <a:moveTo>
                    <a:pt x="914400" y="609600"/>
                  </a:moveTo>
                  <a:lnTo>
                    <a:pt x="1828800" y="609600"/>
                  </a:lnTo>
                </a:path>
                <a:path w="2743200" h="609600">
                  <a:moveTo>
                    <a:pt x="1828800" y="609600"/>
                  </a:moveTo>
                  <a:lnTo>
                    <a:pt x="2743199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1"/>
            <p:cNvSpPr/>
            <p:nvPr/>
          </p:nvSpPr>
          <p:spPr>
            <a:xfrm>
              <a:off x="6729221" y="4031741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2"/>
            <p:cNvSpPr/>
            <p:nvPr/>
          </p:nvSpPr>
          <p:spPr>
            <a:xfrm>
              <a:off x="5814821" y="4031741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0" y="609600"/>
                  </a:moveTo>
                  <a:lnTo>
                    <a:pt x="914400" y="609600"/>
                  </a:lnTo>
                </a:path>
                <a:path w="2743200" h="609600">
                  <a:moveTo>
                    <a:pt x="914400" y="0"/>
                  </a:moveTo>
                  <a:lnTo>
                    <a:pt x="1828800" y="0"/>
                  </a:lnTo>
                </a:path>
                <a:path w="2743200" h="609600">
                  <a:moveTo>
                    <a:pt x="1828800" y="609600"/>
                  </a:moveTo>
                  <a:lnTo>
                    <a:pt x="2743200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3"/>
            <p:cNvSpPr/>
            <p:nvPr/>
          </p:nvSpPr>
          <p:spPr>
            <a:xfrm>
              <a:off x="7643621" y="4031741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4"/>
            <p:cNvSpPr/>
            <p:nvPr/>
          </p:nvSpPr>
          <p:spPr>
            <a:xfrm>
              <a:off x="1242821" y="403174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5"/>
            <p:cNvSpPr/>
            <p:nvPr/>
          </p:nvSpPr>
          <p:spPr>
            <a:xfrm>
              <a:off x="4900421" y="3803141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0" y="1066800"/>
                  </a:lnTo>
                </a:path>
                <a:path w="914400" h="1066800">
                  <a:moveTo>
                    <a:pt x="914399" y="0"/>
                  </a:moveTo>
                  <a:lnTo>
                    <a:pt x="914399" y="1066800"/>
                  </a:lnTo>
                </a:path>
              </a:pathLst>
            </a:custGeom>
            <a:ln w="28956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47"/>
          <p:cNvSpPr/>
          <p:nvPr/>
        </p:nvSpPr>
        <p:spPr>
          <a:xfrm>
            <a:off x="3162935" y="5133615"/>
            <a:ext cx="915035" cy="172720"/>
          </a:xfrm>
          <a:custGeom>
            <a:avLst/>
            <a:gdLst/>
            <a:ahLst/>
            <a:cxnLst/>
            <a:rect l="l" t="t" r="r" b="b"/>
            <a:pathLst>
              <a:path w="915035" h="172719">
                <a:moveTo>
                  <a:pt x="806340" y="105778"/>
                </a:moveTo>
                <a:lnTo>
                  <a:pt x="752855" y="136884"/>
                </a:lnTo>
                <a:lnTo>
                  <a:pt x="747174" y="141862"/>
                </a:lnTo>
                <a:lnTo>
                  <a:pt x="743981" y="148425"/>
                </a:lnTo>
                <a:lnTo>
                  <a:pt x="743479" y="155725"/>
                </a:lnTo>
                <a:lnTo>
                  <a:pt x="745870" y="162919"/>
                </a:lnTo>
                <a:lnTo>
                  <a:pt x="750921" y="168544"/>
                </a:lnTo>
                <a:lnTo>
                  <a:pt x="757507" y="171729"/>
                </a:lnTo>
                <a:lnTo>
                  <a:pt x="764784" y="172223"/>
                </a:lnTo>
                <a:lnTo>
                  <a:pt x="771905" y="169777"/>
                </a:lnTo>
                <a:lnTo>
                  <a:pt x="881863" y="105896"/>
                </a:lnTo>
                <a:lnTo>
                  <a:pt x="806340" y="105778"/>
                </a:lnTo>
                <a:close/>
              </a:path>
              <a:path w="915035" h="172719">
                <a:moveTo>
                  <a:pt x="149869" y="0"/>
                </a:moveTo>
                <a:lnTo>
                  <a:pt x="142748" y="2391"/>
                </a:lnTo>
                <a:lnTo>
                  <a:pt x="0" y="85322"/>
                </a:lnTo>
                <a:lnTo>
                  <a:pt x="142366" y="168761"/>
                </a:lnTo>
                <a:lnTo>
                  <a:pt x="149562" y="171154"/>
                </a:lnTo>
                <a:lnTo>
                  <a:pt x="156876" y="170666"/>
                </a:lnTo>
                <a:lnTo>
                  <a:pt x="163476" y="167511"/>
                </a:lnTo>
                <a:lnTo>
                  <a:pt x="168528" y="161903"/>
                </a:lnTo>
                <a:lnTo>
                  <a:pt x="170922" y="154727"/>
                </a:lnTo>
                <a:lnTo>
                  <a:pt x="170434" y="147456"/>
                </a:lnTo>
                <a:lnTo>
                  <a:pt x="167278" y="140900"/>
                </a:lnTo>
                <a:lnTo>
                  <a:pt x="161670" y="135868"/>
                </a:lnTo>
                <a:lnTo>
                  <a:pt x="108359" y="104616"/>
                </a:lnTo>
                <a:lnTo>
                  <a:pt x="37845" y="104499"/>
                </a:lnTo>
                <a:lnTo>
                  <a:pt x="37845" y="66399"/>
                </a:lnTo>
                <a:lnTo>
                  <a:pt x="108413" y="66399"/>
                </a:lnTo>
                <a:lnTo>
                  <a:pt x="161798" y="35411"/>
                </a:lnTo>
                <a:lnTo>
                  <a:pt x="167479" y="30360"/>
                </a:lnTo>
                <a:lnTo>
                  <a:pt x="170672" y="23774"/>
                </a:lnTo>
                <a:lnTo>
                  <a:pt x="171174" y="16498"/>
                </a:lnTo>
                <a:lnTo>
                  <a:pt x="168782" y="9376"/>
                </a:lnTo>
                <a:lnTo>
                  <a:pt x="163732" y="3694"/>
                </a:lnTo>
                <a:lnTo>
                  <a:pt x="157146" y="502"/>
                </a:lnTo>
                <a:lnTo>
                  <a:pt x="149869" y="0"/>
                </a:lnTo>
                <a:close/>
              </a:path>
              <a:path w="915035" h="172719">
                <a:moveTo>
                  <a:pt x="839025" y="86770"/>
                </a:moveTo>
                <a:lnTo>
                  <a:pt x="806340" y="105778"/>
                </a:lnTo>
                <a:lnTo>
                  <a:pt x="876807" y="105896"/>
                </a:lnTo>
                <a:lnTo>
                  <a:pt x="876807" y="103229"/>
                </a:lnTo>
                <a:lnTo>
                  <a:pt x="867155" y="103229"/>
                </a:lnTo>
                <a:lnTo>
                  <a:pt x="839025" y="86770"/>
                </a:lnTo>
                <a:close/>
              </a:path>
              <a:path w="915035" h="172719">
                <a:moveTo>
                  <a:pt x="765091" y="1069"/>
                </a:moveTo>
                <a:lnTo>
                  <a:pt x="757777" y="1533"/>
                </a:lnTo>
                <a:lnTo>
                  <a:pt x="751177" y="4712"/>
                </a:lnTo>
                <a:lnTo>
                  <a:pt x="746125" y="10392"/>
                </a:lnTo>
                <a:lnTo>
                  <a:pt x="743731" y="17514"/>
                </a:lnTo>
                <a:lnTo>
                  <a:pt x="744219" y="24790"/>
                </a:lnTo>
                <a:lnTo>
                  <a:pt x="747375" y="31376"/>
                </a:lnTo>
                <a:lnTo>
                  <a:pt x="752982" y="36427"/>
                </a:lnTo>
                <a:lnTo>
                  <a:pt x="806396" y="67678"/>
                </a:lnTo>
                <a:lnTo>
                  <a:pt x="876807" y="67796"/>
                </a:lnTo>
                <a:lnTo>
                  <a:pt x="876807" y="105896"/>
                </a:lnTo>
                <a:lnTo>
                  <a:pt x="881863" y="105896"/>
                </a:lnTo>
                <a:lnTo>
                  <a:pt x="914653" y="86846"/>
                </a:lnTo>
                <a:lnTo>
                  <a:pt x="772287" y="3534"/>
                </a:lnTo>
                <a:lnTo>
                  <a:pt x="765091" y="1069"/>
                </a:lnTo>
                <a:close/>
              </a:path>
              <a:path w="915035" h="172719">
                <a:moveTo>
                  <a:pt x="108211" y="66516"/>
                </a:moveTo>
                <a:lnTo>
                  <a:pt x="75628" y="85429"/>
                </a:lnTo>
                <a:lnTo>
                  <a:pt x="108359" y="104616"/>
                </a:lnTo>
                <a:lnTo>
                  <a:pt x="806340" y="105778"/>
                </a:lnTo>
                <a:lnTo>
                  <a:pt x="839025" y="86770"/>
                </a:lnTo>
                <a:lnTo>
                  <a:pt x="806396" y="67678"/>
                </a:lnTo>
                <a:lnTo>
                  <a:pt x="108211" y="66516"/>
                </a:lnTo>
                <a:close/>
              </a:path>
              <a:path w="915035" h="172719">
                <a:moveTo>
                  <a:pt x="37845" y="66399"/>
                </a:moveTo>
                <a:lnTo>
                  <a:pt x="37845" y="104499"/>
                </a:lnTo>
                <a:lnTo>
                  <a:pt x="108359" y="104616"/>
                </a:lnTo>
                <a:lnTo>
                  <a:pt x="103609" y="101832"/>
                </a:lnTo>
                <a:lnTo>
                  <a:pt x="47370" y="101832"/>
                </a:lnTo>
                <a:lnTo>
                  <a:pt x="47498" y="68939"/>
                </a:lnTo>
                <a:lnTo>
                  <a:pt x="104037" y="68939"/>
                </a:lnTo>
                <a:lnTo>
                  <a:pt x="108211" y="66516"/>
                </a:lnTo>
                <a:lnTo>
                  <a:pt x="37845" y="66399"/>
                </a:lnTo>
                <a:close/>
              </a:path>
              <a:path w="915035" h="172719">
                <a:moveTo>
                  <a:pt x="867282" y="70336"/>
                </a:moveTo>
                <a:lnTo>
                  <a:pt x="839025" y="86770"/>
                </a:lnTo>
                <a:lnTo>
                  <a:pt x="867155" y="103229"/>
                </a:lnTo>
                <a:lnTo>
                  <a:pt x="867282" y="70336"/>
                </a:lnTo>
                <a:close/>
              </a:path>
              <a:path w="915035" h="172719">
                <a:moveTo>
                  <a:pt x="876807" y="70336"/>
                </a:moveTo>
                <a:lnTo>
                  <a:pt x="867282" y="70336"/>
                </a:lnTo>
                <a:lnTo>
                  <a:pt x="867155" y="103229"/>
                </a:lnTo>
                <a:lnTo>
                  <a:pt x="876807" y="103229"/>
                </a:lnTo>
                <a:lnTo>
                  <a:pt x="876807" y="70336"/>
                </a:lnTo>
                <a:close/>
              </a:path>
              <a:path w="915035" h="172719">
                <a:moveTo>
                  <a:pt x="47498" y="68939"/>
                </a:moveTo>
                <a:lnTo>
                  <a:pt x="47370" y="101832"/>
                </a:lnTo>
                <a:lnTo>
                  <a:pt x="75628" y="85429"/>
                </a:lnTo>
                <a:lnTo>
                  <a:pt x="47498" y="68939"/>
                </a:lnTo>
                <a:close/>
              </a:path>
              <a:path w="915035" h="172719">
                <a:moveTo>
                  <a:pt x="75628" y="85429"/>
                </a:moveTo>
                <a:lnTo>
                  <a:pt x="47370" y="101832"/>
                </a:lnTo>
                <a:lnTo>
                  <a:pt x="103609" y="101832"/>
                </a:lnTo>
                <a:lnTo>
                  <a:pt x="75628" y="85429"/>
                </a:lnTo>
                <a:close/>
              </a:path>
              <a:path w="915035" h="172719">
                <a:moveTo>
                  <a:pt x="806396" y="67678"/>
                </a:moveTo>
                <a:lnTo>
                  <a:pt x="839025" y="86770"/>
                </a:lnTo>
                <a:lnTo>
                  <a:pt x="867282" y="70336"/>
                </a:lnTo>
                <a:lnTo>
                  <a:pt x="876807" y="70336"/>
                </a:lnTo>
                <a:lnTo>
                  <a:pt x="876807" y="67796"/>
                </a:lnTo>
                <a:lnTo>
                  <a:pt x="806396" y="67678"/>
                </a:lnTo>
                <a:close/>
              </a:path>
              <a:path w="915035" h="172719">
                <a:moveTo>
                  <a:pt x="104037" y="68939"/>
                </a:moveTo>
                <a:lnTo>
                  <a:pt x="47498" y="68939"/>
                </a:lnTo>
                <a:lnTo>
                  <a:pt x="75628" y="85429"/>
                </a:lnTo>
                <a:lnTo>
                  <a:pt x="104037" y="68939"/>
                </a:lnTo>
                <a:close/>
              </a:path>
              <a:path w="915035" h="172719">
                <a:moveTo>
                  <a:pt x="108413" y="66399"/>
                </a:moveTo>
                <a:lnTo>
                  <a:pt x="37845" y="66399"/>
                </a:lnTo>
                <a:lnTo>
                  <a:pt x="108211" y="66516"/>
                </a:lnTo>
                <a:lnTo>
                  <a:pt x="108413" y="66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9"/>
          <p:cNvSpPr txBox="1"/>
          <p:nvPr/>
        </p:nvSpPr>
        <p:spPr>
          <a:xfrm>
            <a:off x="3023499" y="5406458"/>
            <a:ext cx="1186080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períodode</a:t>
            </a: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 bit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20" name="object 51"/>
          <p:cNvSpPr txBox="1"/>
          <p:nvPr/>
        </p:nvSpPr>
        <p:spPr>
          <a:xfrm>
            <a:off x="7777950" y="5788614"/>
            <a:ext cx="119932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5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tempo</a:t>
            </a:r>
            <a:endParaRPr sz="24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22" name="object 53"/>
          <p:cNvSpPr/>
          <p:nvPr/>
        </p:nvSpPr>
        <p:spPr>
          <a:xfrm>
            <a:off x="7368817" y="5571213"/>
            <a:ext cx="1608455" cy="171450"/>
          </a:xfrm>
          <a:custGeom>
            <a:avLst/>
            <a:gdLst/>
            <a:ahLst/>
            <a:cxnLst/>
            <a:rect l="l" t="t" r="r" b="b"/>
            <a:pathLst>
              <a:path w="1608454" h="171450">
                <a:moveTo>
                  <a:pt x="1499959" y="104948"/>
                </a:moveTo>
                <a:lnTo>
                  <a:pt x="1446276" y="135709"/>
                </a:lnTo>
                <a:lnTo>
                  <a:pt x="1440574" y="140688"/>
                </a:lnTo>
                <a:lnTo>
                  <a:pt x="1437338" y="147250"/>
                </a:lnTo>
                <a:lnTo>
                  <a:pt x="1436792" y="154551"/>
                </a:lnTo>
                <a:lnTo>
                  <a:pt x="1439163" y="161744"/>
                </a:lnTo>
                <a:lnTo>
                  <a:pt x="1444196" y="167372"/>
                </a:lnTo>
                <a:lnTo>
                  <a:pt x="1450752" y="170570"/>
                </a:lnTo>
                <a:lnTo>
                  <a:pt x="1458023" y="171102"/>
                </a:lnTo>
                <a:lnTo>
                  <a:pt x="1465199" y="168729"/>
                </a:lnTo>
                <a:lnTo>
                  <a:pt x="1575536" y="105483"/>
                </a:lnTo>
                <a:lnTo>
                  <a:pt x="1570354" y="105483"/>
                </a:lnTo>
                <a:lnTo>
                  <a:pt x="1499959" y="104948"/>
                </a:lnTo>
                <a:close/>
              </a:path>
              <a:path w="1608454" h="171450">
                <a:moveTo>
                  <a:pt x="1532762" y="86151"/>
                </a:moveTo>
                <a:lnTo>
                  <a:pt x="1499959" y="104948"/>
                </a:lnTo>
                <a:lnTo>
                  <a:pt x="1570354" y="105483"/>
                </a:lnTo>
                <a:lnTo>
                  <a:pt x="1570381" y="102816"/>
                </a:lnTo>
                <a:lnTo>
                  <a:pt x="1560829" y="102816"/>
                </a:lnTo>
                <a:lnTo>
                  <a:pt x="1532762" y="86151"/>
                </a:lnTo>
                <a:close/>
              </a:path>
              <a:path w="1608454" h="171450">
                <a:moveTo>
                  <a:pt x="1459347" y="0"/>
                </a:moveTo>
                <a:lnTo>
                  <a:pt x="1452070" y="406"/>
                </a:lnTo>
                <a:lnTo>
                  <a:pt x="1445484" y="3504"/>
                </a:lnTo>
                <a:lnTo>
                  <a:pt x="1440433" y="9090"/>
                </a:lnTo>
                <a:lnTo>
                  <a:pt x="1437893" y="16285"/>
                </a:lnTo>
                <a:lnTo>
                  <a:pt x="1438306" y="23600"/>
                </a:lnTo>
                <a:lnTo>
                  <a:pt x="1441434" y="30200"/>
                </a:lnTo>
                <a:lnTo>
                  <a:pt x="1447037" y="35252"/>
                </a:lnTo>
                <a:lnTo>
                  <a:pt x="1500250" y="66847"/>
                </a:lnTo>
                <a:lnTo>
                  <a:pt x="1570735" y="67383"/>
                </a:lnTo>
                <a:lnTo>
                  <a:pt x="1570354" y="105483"/>
                </a:lnTo>
                <a:lnTo>
                  <a:pt x="1575536" y="105483"/>
                </a:lnTo>
                <a:lnTo>
                  <a:pt x="1608327" y="86687"/>
                </a:lnTo>
                <a:lnTo>
                  <a:pt x="1466468" y="2486"/>
                </a:lnTo>
                <a:lnTo>
                  <a:pt x="1459347" y="0"/>
                </a:lnTo>
                <a:close/>
              </a:path>
              <a:path w="1608454" h="171450">
                <a:moveTo>
                  <a:pt x="253" y="55445"/>
                </a:moveTo>
                <a:lnTo>
                  <a:pt x="0" y="93545"/>
                </a:lnTo>
                <a:lnTo>
                  <a:pt x="1499959" y="104948"/>
                </a:lnTo>
                <a:lnTo>
                  <a:pt x="1532762" y="86151"/>
                </a:lnTo>
                <a:lnTo>
                  <a:pt x="1500250" y="66847"/>
                </a:lnTo>
                <a:lnTo>
                  <a:pt x="253" y="55445"/>
                </a:lnTo>
                <a:close/>
              </a:path>
              <a:path w="1608454" h="171450">
                <a:moveTo>
                  <a:pt x="1561083" y="69923"/>
                </a:moveTo>
                <a:lnTo>
                  <a:pt x="1532762" y="86151"/>
                </a:lnTo>
                <a:lnTo>
                  <a:pt x="1560829" y="102816"/>
                </a:lnTo>
                <a:lnTo>
                  <a:pt x="1561083" y="69923"/>
                </a:lnTo>
                <a:close/>
              </a:path>
              <a:path w="1608454" h="171450">
                <a:moveTo>
                  <a:pt x="1570710" y="69923"/>
                </a:moveTo>
                <a:lnTo>
                  <a:pt x="1561083" y="69923"/>
                </a:lnTo>
                <a:lnTo>
                  <a:pt x="1560829" y="102816"/>
                </a:lnTo>
                <a:lnTo>
                  <a:pt x="1570381" y="102816"/>
                </a:lnTo>
                <a:lnTo>
                  <a:pt x="1570710" y="69923"/>
                </a:lnTo>
                <a:close/>
              </a:path>
              <a:path w="1608454" h="171450">
                <a:moveTo>
                  <a:pt x="1500250" y="66847"/>
                </a:moveTo>
                <a:lnTo>
                  <a:pt x="1532762" y="86151"/>
                </a:lnTo>
                <a:lnTo>
                  <a:pt x="1561083" y="69923"/>
                </a:lnTo>
                <a:lnTo>
                  <a:pt x="1570710" y="69923"/>
                </a:lnTo>
                <a:lnTo>
                  <a:pt x="1570735" y="67383"/>
                </a:lnTo>
                <a:lnTo>
                  <a:pt x="1500250" y="668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89"/>
          <p:cNvGrpSpPr/>
          <p:nvPr/>
        </p:nvGrpSpPr>
        <p:grpSpPr>
          <a:xfrm>
            <a:off x="1124711" y="4156023"/>
            <a:ext cx="425195" cy="1399031"/>
            <a:chOff x="2569463" y="1876044"/>
            <a:chExt cx="425195" cy="1399031"/>
          </a:xfrm>
        </p:grpSpPr>
        <p:sp>
          <p:nvSpPr>
            <p:cNvPr id="57" name="object 90"/>
            <p:cNvSpPr/>
            <p:nvPr/>
          </p:nvSpPr>
          <p:spPr>
            <a:xfrm>
              <a:off x="2569463" y="1876044"/>
              <a:ext cx="425195" cy="13990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91"/>
            <p:cNvSpPr/>
            <p:nvPr/>
          </p:nvSpPr>
          <p:spPr>
            <a:xfrm>
              <a:off x="2696483" y="2065655"/>
              <a:ext cx="171450" cy="1143635"/>
            </a:xfrm>
            <a:custGeom>
              <a:avLst/>
              <a:gdLst/>
              <a:ahLst/>
              <a:cxnLst/>
              <a:rect l="l" t="t" r="r" b="b"/>
              <a:pathLst>
                <a:path w="171450" h="114363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1143127"/>
                  </a:lnTo>
                  <a:lnTo>
                    <a:pt x="104628" y="1143127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11436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11436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11436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11436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11436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93"/>
          <p:cNvSpPr txBox="1"/>
          <p:nvPr/>
        </p:nvSpPr>
        <p:spPr>
          <a:xfrm>
            <a:off x="781557" y="4599178"/>
            <a:ext cx="41839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ON</a:t>
            </a:r>
            <a:endParaRPr sz="20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1" name="object 95"/>
          <p:cNvSpPr txBox="1"/>
          <p:nvPr/>
        </p:nvSpPr>
        <p:spPr>
          <a:xfrm>
            <a:off x="727329" y="5200015"/>
            <a:ext cx="5223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O</a:t>
            </a:r>
            <a:r>
              <a:rPr sz="2000" b="1" spc="-5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rPr>
              <a:t>FF</a:t>
            </a:r>
            <a:endParaRPr sz="20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Verdana"/>
            </a:endParaRPr>
          </a:p>
        </p:txBody>
      </p:sp>
      <p:sp>
        <p:nvSpPr>
          <p:cNvPr id="62" name="object 96"/>
          <p:cNvSpPr/>
          <p:nvPr/>
        </p:nvSpPr>
        <p:spPr>
          <a:xfrm>
            <a:off x="1258061" y="4687062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0"/>
                </a:moveTo>
                <a:lnTo>
                  <a:pt x="152400" y="0"/>
                </a:lnTo>
              </a:path>
              <a:path w="152400" h="609600">
                <a:moveTo>
                  <a:pt x="0" y="609600"/>
                </a:moveTo>
                <a:lnTo>
                  <a:pt x="152400" y="6096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5194" y="3988009"/>
            <a:ext cx="7117421" cy="443070"/>
            <a:chOff x="1333754" y="3503167"/>
            <a:chExt cx="7117421" cy="443070"/>
          </a:xfrm>
        </p:grpSpPr>
        <p:sp>
          <p:nvSpPr>
            <p:cNvPr id="37" name="object 58"/>
            <p:cNvSpPr txBox="1"/>
            <p:nvPr/>
          </p:nvSpPr>
          <p:spPr>
            <a:xfrm>
              <a:off x="1333754" y="3503167"/>
              <a:ext cx="73850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0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</a:p>
          </p:txBody>
        </p:sp>
        <p:sp>
          <p:nvSpPr>
            <p:cNvPr id="38" name="object 62"/>
            <p:cNvSpPr txBox="1"/>
            <p:nvPr/>
          </p:nvSpPr>
          <p:spPr>
            <a:xfrm>
              <a:off x="2244483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1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40" name="object 66"/>
            <p:cNvSpPr txBox="1"/>
            <p:nvPr/>
          </p:nvSpPr>
          <p:spPr>
            <a:xfrm>
              <a:off x="3155847" y="3503167"/>
              <a:ext cx="738505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2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41" name="object 70"/>
            <p:cNvSpPr txBox="1"/>
            <p:nvPr/>
          </p:nvSpPr>
          <p:spPr>
            <a:xfrm>
              <a:off x="4066576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3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</a:p>
          </p:txBody>
        </p:sp>
        <p:sp>
          <p:nvSpPr>
            <p:cNvPr id="42" name="object 74"/>
            <p:cNvSpPr txBox="1"/>
            <p:nvPr/>
          </p:nvSpPr>
          <p:spPr>
            <a:xfrm>
              <a:off x="4977940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4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</a:p>
          </p:txBody>
        </p:sp>
        <p:sp>
          <p:nvSpPr>
            <p:cNvPr id="44" name="object 78"/>
            <p:cNvSpPr txBox="1"/>
            <p:nvPr/>
          </p:nvSpPr>
          <p:spPr>
            <a:xfrm>
              <a:off x="5889304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5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  <p:sp>
          <p:nvSpPr>
            <p:cNvPr id="45" name="object 82"/>
            <p:cNvSpPr txBox="1"/>
            <p:nvPr/>
          </p:nvSpPr>
          <p:spPr>
            <a:xfrm>
              <a:off x="6800668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6</a:t>
              </a:r>
              <a:r>
                <a:rPr sz="2800" dirty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=1</a:t>
              </a:r>
            </a:p>
          </p:txBody>
        </p:sp>
        <p:sp>
          <p:nvSpPr>
            <p:cNvPr id="46" name="object 86"/>
            <p:cNvSpPr txBox="1"/>
            <p:nvPr/>
          </p:nvSpPr>
          <p:spPr>
            <a:xfrm>
              <a:off x="7712035" y="3503167"/>
              <a:ext cx="739140" cy="44307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b</a:t>
              </a:r>
              <a:r>
                <a:rPr sz="2800" baseline="-200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7</a:t>
              </a:r>
              <a:r>
                <a:rPr sz="2800" dirty="0" smtClean="0">
                  <a:ln w="0"/>
                  <a:latin typeface="Source Sans Pro Semibold" panose="020B0603030403020204" pitchFamily="34" charset="0"/>
                  <a:ea typeface="Source Sans Pro Semibold" panose="020B0603030403020204" pitchFamily="34" charset="0"/>
                  <a:cs typeface="Verdana"/>
                </a:rPr>
                <a:t>=0</a:t>
              </a:r>
              <a:endParaRPr sz="2800" dirty="0">
                <a:ln w="0"/>
                <a:latin typeface="Source Sans Pro Semibold" panose="020B0603030403020204" pitchFamily="34" charset="0"/>
                <a:ea typeface="Source Sans Pro Semibold" panose="020B0603030403020204" pitchFamily="34" charset="0"/>
                <a:cs typeface="Verdana"/>
              </a:endParaRPr>
            </a:p>
          </p:txBody>
        </p:sp>
      </p:grpSp>
      <p:sp>
        <p:nvSpPr>
          <p:cNvPr id="19" name="SMARTInkShape-987"/>
          <p:cNvSpPr/>
          <p:nvPr>
            <p:custDataLst>
              <p:tags r:id="rId1"/>
            </p:custDataLst>
          </p:nvPr>
        </p:nvSpPr>
        <p:spPr>
          <a:xfrm>
            <a:off x="1244600" y="4667250"/>
            <a:ext cx="914392" cy="25401"/>
          </a:xfrm>
          <a:custGeom>
            <a:avLst/>
            <a:gdLst/>
            <a:ahLst/>
            <a:cxnLst/>
            <a:rect l="0" t="0" r="0" b="0"/>
            <a:pathLst>
              <a:path w="914392" h="25401">
                <a:moveTo>
                  <a:pt x="0" y="0"/>
                </a:moveTo>
                <a:lnTo>
                  <a:pt x="0" y="0"/>
                </a:lnTo>
                <a:lnTo>
                  <a:pt x="30339" y="0"/>
                </a:lnTo>
                <a:lnTo>
                  <a:pt x="60264" y="0"/>
                </a:lnTo>
                <a:lnTo>
                  <a:pt x="63943" y="1882"/>
                </a:lnTo>
                <a:lnTo>
                  <a:pt x="68683" y="5467"/>
                </a:lnTo>
                <a:lnTo>
                  <a:pt x="75215" y="6273"/>
                </a:lnTo>
                <a:lnTo>
                  <a:pt x="84952" y="6343"/>
                </a:lnTo>
                <a:lnTo>
                  <a:pt x="86268" y="7051"/>
                </a:lnTo>
                <a:lnTo>
                  <a:pt x="87145" y="8229"/>
                </a:lnTo>
                <a:lnTo>
                  <a:pt x="87730" y="9719"/>
                </a:lnTo>
                <a:lnTo>
                  <a:pt x="88826" y="10713"/>
                </a:lnTo>
                <a:lnTo>
                  <a:pt x="94265" y="12439"/>
                </a:lnTo>
                <a:lnTo>
                  <a:pt x="113394" y="12700"/>
                </a:lnTo>
                <a:lnTo>
                  <a:pt x="117403" y="16071"/>
                </a:lnTo>
                <a:lnTo>
                  <a:pt x="118485" y="16359"/>
                </a:lnTo>
                <a:lnTo>
                  <a:pt x="119207" y="15844"/>
                </a:lnTo>
                <a:lnTo>
                  <a:pt x="120365" y="13321"/>
                </a:lnTo>
                <a:lnTo>
                  <a:pt x="126731" y="12716"/>
                </a:lnTo>
                <a:lnTo>
                  <a:pt x="136697" y="12701"/>
                </a:lnTo>
                <a:lnTo>
                  <a:pt x="137698" y="11995"/>
                </a:lnTo>
                <a:lnTo>
                  <a:pt x="138365" y="10819"/>
                </a:lnTo>
                <a:lnTo>
                  <a:pt x="139693" y="6371"/>
                </a:lnTo>
                <a:lnTo>
                  <a:pt x="139699" y="2696"/>
                </a:lnTo>
                <a:lnTo>
                  <a:pt x="139699" y="4255"/>
                </a:lnTo>
                <a:lnTo>
                  <a:pt x="138994" y="4249"/>
                </a:lnTo>
                <a:lnTo>
                  <a:pt x="133373" y="18"/>
                </a:lnTo>
                <a:lnTo>
                  <a:pt x="104848" y="0"/>
                </a:lnTo>
                <a:lnTo>
                  <a:pt x="103765" y="706"/>
                </a:lnTo>
                <a:lnTo>
                  <a:pt x="103043" y="1882"/>
                </a:lnTo>
                <a:lnTo>
                  <a:pt x="101684" y="6088"/>
                </a:lnTo>
                <a:lnTo>
                  <a:pt x="82628" y="6349"/>
                </a:lnTo>
                <a:lnTo>
                  <a:pt x="98598" y="6349"/>
                </a:lnTo>
                <a:lnTo>
                  <a:pt x="99599" y="5644"/>
                </a:lnTo>
                <a:lnTo>
                  <a:pt x="100266" y="4468"/>
                </a:lnTo>
                <a:lnTo>
                  <a:pt x="100710" y="2978"/>
                </a:lnTo>
                <a:lnTo>
                  <a:pt x="101007" y="2691"/>
                </a:lnTo>
                <a:lnTo>
                  <a:pt x="101205" y="3206"/>
                </a:lnTo>
                <a:lnTo>
                  <a:pt x="101522" y="5729"/>
                </a:lnTo>
                <a:lnTo>
                  <a:pt x="101598" y="246"/>
                </a:lnTo>
                <a:lnTo>
                  <a:pt x="141178" y="0"/>
                </a:lnTo>
                <a:lnTo>
                  <a:pt x="157783" y="0"/>
                </a:lnTo>
                <a:lnTo>
                  <a:pt x="163628" y="4364"/>
                </a:lnTo>
                <a:lnTo>
                  <a:pt x="167504" y="5467"/>
                </a:lnTo>
                <a:lnTo>
                  <a:pt x="168819" y="5056"/>
                </a:lnTo>
                <a:lnTo>
                  <a:pt x="169696" y="4076"/>
                </a:lnTo>
                <a:lnTo>
                  <a:pt x="170281" y="2717"/>
                </a:lnTo>
                <a:lnTo>
                  <a:pt x="171376" y="1812"/>
                </a:lnTo>
                <a:lnTo>
                  <a:pt x="176815" y="238"/>
                </a:lnTo>
                <a:lnTo>
                  <a:pt x="216187" y="0"/>
                </a:lnTo>
                <a:lnTo>
                  <a:pt x="254396" y="0"/>
                </a:lnTo>
                <a:lnTo>
                  <a:pt x="293552" y="0"/>
                </a:lnTo>
                <a:lnTo>
                  <a:pt x="331678" y="0"/>
                </a:lnTo>
                <a:lnTo>
                  <a:pt x="370054" y="0"/>
                </a:lnTo>
                <a:lnTo>
                  <a:pt x="377752" y="0"/>
                </a:lnTo>
                <a:lnTo>
                  <a:pt x="378835" y="706"/>
                </a:lnTo>
                <a:lnTo>
                  <a:pt x="379557" y="1882"/>
                </a:lnTo>
                <a:lnTo>
                  <a:pt x="380715" y="5467"/>
                </a:lnTo>
                <a:lnTo>
                  <a:pt x="382755" y="5957"/>
                </a:lnTo>
                <a:lnTo>
                  <a:pt x="416350" y="6349"/>
                </a:lnTo>
                <a:lnTo>
                  <a:pt x="417267" y="7055"/>
                </a:lnTo>
                <a:lnTo>
                  <a:pt x="418285" y="9721"/>
                </a:lnTo>
                <a:lnTo>
                  <a:pt x="419262" y="10714"/>
                </a:lnTo>
                <a:lnTo>
                  <a:pt x="424496" y="12439"/>
                </a:lnTo>
                <a:lnTo>
                  <a:pt x="462319" y="12700"/>
                </a:lnTo>
                <a:lnTo>
                  <a:pt x="466556" y="16071"/>
                </a:lnTo>
                <a:lnTo>
                  <a:pt x="467671" y="16359"/>
                </a:lnTo>
                <a:lnTo>
                  <a:pt x="468414" y="15844"/>
                </a:lnTo>
                <a:lnTo>
                  <a:pt x="468909" y="14796"/>
                </a:lnTo>
                <a:lnTo>
                  <a:pt x="469945" y="14098"/>
                </a:lnTo>
                <a:lnTo>
                  <a:pt x="472978" y="13321"/>
                </a:lnTo>
                <a:lnTo>
                  <a:pt x="474068" y="13820"/>
                </a:lnTo>
                <a:lnTo>
                  <a:pt x="474795" y="14858"/>
                </a:lnTo>
                <a:lnTo>
                  <a:pt x="475280" y="16255"/>
                </a:lnTo>
                <a:lnTo>
                  <a:pt x="476309" y="17187"/>
                </a:lnTo>
                <a:lnTo>
                  <a:pt x="479334" y="18221"/>
                </a:lnTo>
                <a:lnTo>
                  <a:pt x="485003" y="18805"/>
                </a:lnTo>
                <a:lnTo>
                  <a:pt x="489078" y="17059"/>
                </a:lnTo>
                <a:lnTo>
                  <a:pt x="494071" y="13562"/>
                </a:lnTo>
                <a:lnTo>
                  <a:pt x="498307" y="12955"/>
                </a:lnTo>
                <a:lnTo>
                  <a:pt x="502046" y="14695"/>
                </a:lnTo>
                <a:lnTo>
                  <a:pt x="504030" y="16147"/>
                </a:lnTo>
                <a:lnTo>
                  <a:pt x="505354" y="16408"/>
                </a:lnTo>
                <a:lnTo>
                  <a:pt x="506236" y="15878"/>
                </a:lnTo>
                <a:lnTo>
                  <a:pt x="506824" y="14819"/>
                </a:lnTo>
                <a:lnTo>
                  <a:pt x="507922" y="14112"/>
                </a:lnTo>
                <a:lnTo>
                  <a:pt x="513364" y="12886"/>
                </a:lnTo>
                <a:lnTo>
                  <a:pt x="552511" y="12701"/>
                </a:lnTo>
                <a:lnTo>
                  <a:pt x="590980" y="12701"/>
                </a:lnTo>
                <a:lnTo>
                  <a:pt x="592954" y="12701"/>
                </a:lnTo>
                <a:lnTo>
                  <a:pt x="594269" y="11995"/>
                </a:lnTo>
                <a:lnTo>
                  <a:pt x="595146" y="10819"/>
                </a:lnTo>
                <a:lnTo>
                  <a:pt x="595731" y="9329"/>
                </a:lnTo>
                <a:lnTo>
                  <a:pt x="596826" y="9041"/>
                </a:lnTo>
                <a:lnTo>
                  <a:pt x="602265" y="12079"/>
                </a:lnTo>
                <a:lnTo>
                  <a:pt x="604694" y="10543"/>
                </a:lnTo>
                <a:lnTo>
                  <a:pt x="608631" y="7177"/>
                </a:lnTo>
                <a:lnTo>
                  <a:pt x="647544" y="6351"/>
                </a:lnTo>
                <a:lnTo>
                  <a:pt x="685917" y="6350"/>
                </a:lnTo>
                <a:lnTo>
                  <a:pt x="723934" y="6350"/>
                </a:lnTo>
                <a:lnTo>
                  <a:pt x="732374" y="6350"/>
                </a:lnTo>
                <a:lnTo>
                  <a:pt x="736603" y="8231"/>
                </a:lnTo>
                <a:lnTo>
                  <a:pt x="741697" y="11817"/>
                </a:lnTo>
                <a:lnTo>
                  <a:pt x="781063" y="12699"/>
                </a:lnTo>
                <a:lnTo>
                  <a:pt x="783175" y="12700"/>
                </a:lnTo>
                <a:lnTo>
                  <a:pt x="787404" y="14582"/>
                </a:lnTo>
                <a:lnTo>
                  <a:pt x="791635" y="17064"/>
                </a:lnTo>
                <a:lnTo>
                  <a:pt x="798846" y="18789"/>
                </a:lnTo>
                <a:lnTo>
                  <a:pt x="838074" y="19050"/>
                </a:lnTo>
                <a:lnTo>
                  <a:pt x="860329" y="19050"/>
                </a:lnTo>
                <a:lnTo>
                  <a:pt x="861419" y="19755"/>
                </a:lnTo>
                <a:lnTo>
                  <a:pt x="862146" y="20932"/>
                </a:lnTo>
                <a:lnTo>
                  <a:pt x="862631" y="22421"/>
                </a:lnTo>
                <a:lnTo>
                  <a:pt x="863659" y="22709"/>
                </a:lnTo>
                <a:lnTo>
                  <a:pt x="866684" y="21147"/>
                </a:lnTo>
                <a:lnTo>
                  <a:pt x="868478" y="21153"/>
                </a:lnTo>
                <a:lnTo>
                  <a:pt x="876226" y="24935"/>
                </a:lnTo>
                <a:lnTo>
                  <a:pt x="914297" y="25400"/>
                </a:lnTo>
                <a:lnTo>
                  <a:pt x="914391" y="19933"/>
                </a:lnTo>
                <a:lnTo>
                  <a:pt x="913688" y="19638"/>
                </a:lnTo>
                <a:lnTo>
                  <a:pt x="895350" y="19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ARTInkShape-988"/>
          <p:cNvSpPr/>
          <p:nvPr>
            <p:custDataLst>
              <p:tags r:id="rId2"/>
            </p:custDataLst>
          </p:nvPr>
        </p:nvSpPr>
        <p:spPr>
          <a:xfrm>
            <a:off x="1244600" y="4654550"/>
            <a:ext cx="933451" cy="63501"/>
          </a:xfrm>
          <a:custGeom>
            <a:avLst/>
            <a:gdLst/>
            <a:ahLst/>
            <a:cxnLst/>
            <a:rect l="0" t="0" r="0" b="0"/>
            <a:pathLst>
              <a:path w="933451" h="63501">
                <a:moveTo>
                  <a:pt x="0" y="63500"/>
                </a:moveTo>
                <a:lnTo>
                  <a:pt x="0" y="63500"/>
                </a:lnTo>
                <a:lnTo>
                  <a:pt x="30339" y="56758"/>
                </a:lnTo>
                <a:lnTo>
                  <a:pt x="65553" y="49703"/>
                </a:lnTo>
                <a:lnTo>
                  <a:pt x="74927" y="46007"/>
                </a:lnTo>
                <a:lnTo>
                  <a:pt x="93084" y="43805"/>
                </a:lnTo>
                <a:lnTo>
                  <a:pt x="101590" y="39437"/>
                </a:lnTo>
                <a:lnTo>
                  <a:pt x="103710" y="38991"/>
                </a:lnTo>
                <a:lnTo>
                  <a:pt x="105829" y="39400"/>
                </a:lnTo>
                <a:lnTo>
                  <a:pt x="110065" y="41735"/>
                </a:lnTo>
                <a:lnTo>
                  <a:pt x="112182" y="41934"/>
                </a:lnTo>
                <a:lnTo>
                  <a:pt x="129117" y="38291"/>
                </a:lnTo>
                <a:lnTo>
                  <a:pt x="166955" y="38101"/>
                </a:lnTo>
                <a:lnTo>
                  <a:pt x="171334" y="36219"/>
                </a:lnTo>
                <a:lnTo>
                  <a:pt x="173489" y="34729"/>
                </a:lnTo>
                <a:lnTo>
                  <a:pt x="175632" y="34441"/>
                </a:lnTo>
                <a:lnTo>
                  <a:pt x="179894" y="36004"/>
                </a:lnTo>
                <a:lnTo>
                  <a:pt x="182018" y="35997"/>
                </a:lnTo>
                <a:lnTo>
                  <a:pt x="192378" y="32798"/>
                </a:lnTo>
                <a:lnTo>
                  <a:pt x="227174" y="31048"/>
                </a:lnTo>
                <a:lnTo>
                  <a:pt x="242532" y="26283"/>
                </a:lnTo>
                <a:lnTo>
                  <a:pt x="280550" y="25406"/>
                </a:lnTo>
                <a:lnTo>
                  <a:pt x="287580" y="25402"/>
                </a:lnTo>
                <a:lnTo>
                  <a:pt x="319537" y="19128"/>
                </a:lnTo>
                <a:lnTo>
                  <a:pt x="356383" y="19050"/>
                </a:lnTo>
                <a:lnTo>
                  <a:pt x="393865" y="19050"/>
                </a:lnTo>
                <a:lnTo>
                  <a:pt x="414816" y="19050"/>
                </a:lnTo>
                <a:lnTo>
                  <a:pt x="419077" y="20931"/>
                </a:lnTo>
                <a:lnTo>
                  <a:pt x="423323" y="23414"/>
                </a:lnTo>
                <a:lnTo>
                  <a:pt x="431798" y="25008"/>
                </a:lnTo>
                <a:lnTo>
                  <a:pt x="440266" y="25322"/>
                </a:lnTo>
                <a:lnTo>
                  <a:pt x="444500" y="27247"/>
                </a:lnTo>
                <a:lnTo>
                  <a:pt x="448733" y="29749"/>
                </a:lnTo>
                <a:lnTo>
                  <a:pt x="457200" y="31355"/>
                </a:lnTo>
                <a:lnTo>
                  <a:pt x="491067" y="31750"/>
                </a:lnTo>
                <a:lnTo>
                  <a:pt x="495300" y="33632"/>
                </a:lnTo>
                <a:lnTo>
                  <a:pt x="499533" y="36114"/>
                </a:lnTo>
                <a:lnTo>
                  <a:pt x="508000" y="37708"/>
                </a:lnTo>
                <a:lnTo>
                  <a:pt x="542772" y="38100"/>
                </a:lnTo>
                <a:lnTo>
                  <a:pt x="546502" y="39982"/>
                </a:lnTo>
                <a:lnTo>
                  <a:pt x="548485" y="41471"/>
                </a:lnTo>
                <a:lnTo>
                  <a:pt x="550512" y="41759"/>
                </a:lnTo>
                <a:lnTo>
                  <a:pt x="554646" y="40196"/>
                </a:lnTo>
                <a:lnTo>
                  <a:pt x="556031" y="40203"/>
                </a:lnTo>
                <a:lnTo>
                  <a:pt x="556954" y="40914"/>
                </a:lnTo>
                <a:lnTo>
                  <a:pt x="557569" y="42092"/>
                </a:lnTo>
                <a:lnTo>
                  <a:pt x="558685" y="42879"/>
                </a:lnTo>
                <a:lnTo>
                  <a:pt x="564160" y="44243"/>
                </a:lnTo>
                <a:lnTo>
                  <a:pt x="603653" y="44450"/>
                </a:lnTo>
                <a:lnTo>
                  <a:pt x="641385" y="44450"/>
                </a:lnTo>
                <a:lnTo>
                  <a:pt x="679484" y="44450"/>
                </a:lnTo>
                <a:lnTo>
                  <a:pt x="717902" y="44450"/>
                </a:lnTo>
                <a:lnTo>
                  <a:pt x="725494" y="44450"/>
                </a:lnTo>
                <a:lnTo>
                  <a:pt x="761964" y="38135"/>
                </a:lnTo>
                <a:lnTo>
                  <a:pt x="800100" y="38101"/>
                </a:lnTo>
                <a:lnTo>
                  <a:pt x="814917" y="38101"/>
                </a:lnTo>
                <a:lnTo>
                  <a:pt x="816328" y="37395"/>
                </a:lnTo>
                <a:lnTo>
                  <a:pt x="817269" y="36219"/>
                </a:lnTo>
                <a:lnTo>
                  <a:pt x="817896" y="34729"/>
                </a:lnTo>
                <a:lnTo>
                  <a:pt x="819019" y="33736"/>
                </a:lnTo>
                <a:lnTo>
                  <a:pt x="822149" y="32633"/>
                </a:lnTo>
                <a:lnTo>
                  <a:pt x="860327" y="31750"/>
                </a:lnTo>
                <a:lnTo>
                  <a:pt x="864027" y="29868"/>
                </a:lnTo>
                <a:lnTo>
                  <a:pt x="866002" y="28379"/>
                </a:lnTo>
                <a:lnTo>
                  <a:pt x="867317" y="28092"/>
                </a:lnTo>
                <a:lnTo>
                  <a:pt x="868195" y="28606"/>
                </a:lnTo>
                <a:lnTo>
                  <a:pt x="868780" y="29654"/>
                </a:lnTo>
                <a:lnTo>
                  <a:pt x="869876" y="30352"/>
                </a:lnTo>
                <a:lnTo>
                  <a:pt x="872974" y="31129"/>
                </a:lnTo>
                <a:lnTo>
                  <a:pt x="874788" y="30630"/>
                </a:lnTo>
                <a:lnTo>
                  <a:pt x="878686" y="28195"/>
                </a:lnTo>
                <a:lnTo>
                  <a:pt x="880007" y="27969"/>
                </a:lnTo>
                <a:lnTo>
                  <a:pt x="880888" y="28524"/>
                </a:lnTo>
                <a:lnTo>
                  <a:pt x="881475" y="29599"/>
                </a:lnTo>
                <a:lnTo>
                  <a:pt x="882572" y="29611"/>
                </a:lnTo>
                <a:lnTo>
                  <a:pt x="889403" y="26441"/>
                </a:lnTo>
                <a:lnTo>
                  <a:pt x="895002" y="25461"/>
                </a:lnTo>
                <a:lnTo>
                  <a:pt x="895247" y="28789"/>
                </a:lnTo>
                <a:lnTo>
                  <a:pt x="895987" y="29070"/>
                </a:lnTo>
                <a:lnTo>
                  <a:pt x="898690" y="27502"/>
                </a:lnTo>
                <a:lnTo>
                  <a:pt x="899694" y="27508"/>
                </a:lnTo>
                <a:lnTo>
                  <a:pt x="900362" y="28216"/>
                </a:lnTo>
                <a:lnTo>
                  <a:pt x="901435" y="31052"/>
                </a:lnTo>
                <a:lnTo>
                  <a:pt x="907144" y="26221"/>
                </a:lnTo>
                <a:lnTo>
                  <a:pt x="907446" y="26653"/>
                </a:lnTo>
                <a:lnTo>
                  <a:pt x="907871" y="29220"/>
                </a:lnTo>
                <a:lnTo>
                  <a:pt x="908026" y="26043"/>
                </a:lnTo>
                <a:lnTo>
                  <a:pt x="908046" y="29185"/>
                </a:lnTo>
                <a:lnTo>
                  <a:pt x="908049" y="27541"/>
                </a:lnTo>
                <a:lnTo>
                  <a:pt x="908050" y="31056"/>
                </a:lnTo>
                <a:lnTo>
                  <a:pt x="908050" y="25472"/>
                </a:lnTo>
                <a:lnTo>
                  <a:pt x="908050" y="31728"/>
                </a:lnTo>
                <a:lnTo>
                  <a:pt x="908050" y="25661"/>
                </a:lnTo>
                <a:lnTo>
                  <a:pt x="908050" y="29110"/>
                </a:lnTo>
                <a:lnTo>
                  <a:pt x="908050" y="25417"/>
                </a:lnTo>
                <a:lnTo>
                  <a:pt x="908050" y="29061"/>
                </a:lnTo>
                <a:lnTo>
                  <a:pt x="908050" y="27498"/>
                </a:lnTo>
                <a:lnTo>
                  <a:pt x="908050" y="29473"/>
                </a:lnTo>
                <a:lnTo>
                  <a:pt x="908050" y="22029"/>
                </a:lnTo>
                <a:lnTo>
                  <a:pt x="908756" y="21036"/>
                </a:lnTo>
                <a:lnTo>
                  <a:pt x="909931" y="20373"/>
                </a:lnTo>
                <a:lnTo>
                  <a:pt x="911421" y="19933"/>
                </a:lnTo>
                <a:lnTo>
                  <a:pt x="920915" y="12259"/>
                </a:lnTo>
                <a:lnTo>
                  <a:pt x="9334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MARTInkShape-989"/>
          <p:cNvSpPr/>
          <p:nvPr>
            <p:custDataLst>
              <p:tags r:id="rId3"/>
            </p:custDataLst>
          </p:nvPr>
        </p:nvSpPr>
        <p:spPr>
          <a:xfrm>
            <a:off x="1301750" y="4673600"/>
            <a:ext cx="6351" cy="82551"/>
          </a:xfrm>
          <a:custGeom>
            <a:avLst/>
            <a:gdLst/>
            <a:ahLst/>
            <a:cxnLst/>
            <a:rect l="0" t="0" r="0" b="0"/>
            <a:pathLst>
              <a:path w="6351" h="82551">
                <a:moveTo>
                  <a:pt x="0" y="0"/>
                </a:moveTo>
                <a:lnTo>
                  <a:pt x="0" y="0"/>
                </a:lnTo>
                <a:lnTo>
                  <a:pt x="3371" y="30339"/>
                </a:lnTo>
                <a:lnTo>
                  <a:pt x="6316" y="69981"/>
                </a:lnTo>
                <a:lnTo>
                  <a:pt x="6350" y="82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MARTInkShape-990"/>
          <p:cNvSpPr/>
          <p:nvPr>
            <p:custDataLst>
              <p:tags r:id="rId4"/>
            </p:custDataLst>
          </p:nvPr>
        </p:nvSpPr>
        <p:spPr>
          <a:xfrm>
            <a:off x="1320800" y="52387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SMARTInkShape-Group563"/>
          <p:cNvGrpSpPr/>
          <p:nvPr/>
        </p:nvGrpSpPr>
        <p:grpSpPr>
          <a:xfrm>
            <a:off x="1295400" y="4648200"/>
            <a:ext cx="152401" cy="50801"/>
            <a:chOff x="1295400" y="4648200"/>
            <a:chExt cx="152401" cy="50801"/>
          </a:xfrm>
        </p:grpSpPr>
        <p:sp>
          <p:nvSpPr>
            <p:cNvPr id="25" name="SMARTInkShape-991"/>
            <p:cNvSpPr/>
            <p:nvPr>
              <p:custDataLst>
                <p:tags r:id="rId11"/>
              </p:custDataLst>
            </p:nvPr>
          </p:nvSpPr>
          <p:spPr>
            <a:xfrm>
              <a:off x="1295400" y="4667254"/>
              <a:ext cx="146042" cy="31747"/>
            </a:xfrm>
            <a:custGeom>
              <a:avLst/>
              <a:gdLst/>
              <a:ahLst/>
              <a:cxnLst/>
              <a:rect l="0" t="0" r="0" b="0"/>
              <a:pathLst>
                <a:path w="146042" h="31747">
                  <a:moveTo>
                    <a:pt x="0" y="31746"/>
                  </a:moveTo>
                  <a:lnTo>
                    <a:pt x="0" y="31746"/>
                  </a:lnTo>
                  <a:lnTo>
                    <a:pt x="34912" y="9926"/>
                  </a:lnTo>
                  <a:lnTo>
                    <a:pt x="48708" y="1304"/>
                  </a:lnTo>
                  <a:lnTo>
                    <a:pt x="56084" y="111"/>
                  </a:lnTo>
                  <a:lnTo>
                    <a:pt x="63211" y="0"/>
                  </a:lnTo>
                  <a:lnTo>
                    <a:pt x="68942" y="5463"/>
                  </a:lnTo>
                  <a:lnTo>
                    <a:pt x="75238" y="6269"/>
                  </a:lnTo>
                  <a:lnTo>
                    <a:pt x="75558" y="6999"/>
                  </a:lnTo>
                  <a:lnTo>
                    <a:pt x="75915" y="9694"/>
                  </a:lnTo>
                  <a:lnTo>
                    <a:pt x="76716" y="10694"/>
                  </a:lnTo>
                  <a:lnTo>
                    <a:pt x="82281" y="12618"/>
                  </a:lnTo>
                  <a:lnTo>
                    <a:pt x="92002" y="12694"/>
                  </a:lnTo>
                  <a:lnTo>
                    <a:pt x="93085" y="13401"/>
                  </a:lnTo>
                  <a:lnTo>
                    <a:pt x="93807" y="14577"/>
                  </a:lnTo>
                  <a:lnTo>
                    <a:pt x="94288" y="16066"/>
                  </a:lnTo>
                  <a:lnTo>
                    <a:pt x="95314" y="17060"/>
                  </a:lnTo>
                  <a:lnTo>
                    <a:pt x="100633" y="18785"/>
                  </a:lnTo>
                  <a:lnTo>
                    <a:pt x="130084" y="19046"/>
                  </a:lnTo>
                  <a:lnTo>
                    <a:pt x="131173" y="19751"/>
                  </a:lnTo>
                  <a:lnTo>
                    <a:pt x="131899" y="20928"/>
                  </a:lnTo>
                  <a:lnTo>
                    <a:pt x="133265" y="25135"/>
                  </a:lnTo>
                  <a:lnTo>
                    <a:pt x="146041" y="25396"/>
                  </a:lnTo>
                  <a:lnTo>
                    <a:pt x="142677" y="25396"/>
                  </a:lnTo>
                  <a:lnTo>
                    <a:pt x="139141" y="23515"/>
                  </a:lnTo>
                  <a:lnTo>
                    <a:pt x="134494" y="19929"/>
                  </a:lnTo>
                  <a:lnTo>
                    <a:pt x="133407" y="20340"/>
                  </a:lnTo>
                  <a:lnTo>
                    <a:pt x="127007" y="25390"/>
                  </a:lnTo>
                  <a:lnTo>
                    <a:pt x="88067" y="19634"/>
                  </a:lnTo>
                  <a:lnTo>
                    <a:pt x="79905" y="19123"/>
                  </a:lnTo>
                  <a:lnTo>
                    <a:pt x="75966" y="17199"/>
                  </a:lnTo>
                  <a:lnTo>
                    <a:pt x="69850" y="1269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MARTInkShape-992"/>
            <p:cNvSpPr/>
            <p:nvPr>
              <p:custDataLst>
                <p:tags r:id="rId12"/>
              </p:custDataLst>
            </p:nvPr>
          </p:nvSpPr>
          <p:spPr>
            <a:xfrm>
              <a:off x="1314450" y="4648200"/>
              <a:ext cx="133351" cy="18982"/>
            </a:xfrm>
            <a:custGeom>
              <a:avLst/>
              <a:gdLst/>
              <a:ahLst/>
              <a:cxnLst/>
              <a:rect l="0" t="0" r="0" b="0"/>
              <a:pathLst>
                <a:path w="133351" h="18982">
                  <a:moveTo>
                    <a:pt x="0" y="0"/>
                  </a:moveTo>
                  <a:lnTo>
                    <a:pt x="0" y="0"/>
                  </a:lnTo>
                  <a:lnTo>
                    <a:pt x="30339" y="10113"/>
                  </a:lnTo>
                  <a:lnTo>
                    <a:pt x="66412" y="18528"/>
                  </a:lnTo>
                  <a:lnTo>
                    <a:pt x="78143" y="18981"/>
                  </a:lnTo>
                  <a:lnTo>
                    <a:pt x="82473" y="17138"/>
                  </a:lnTo>
                  <a:lnTo>
                    <a:pt x="84615" y="15659"/>
                  </a:lnTo>
                  <a:lnTo>
                    <a:pt x="94372" y="13577"/>
                  </a:lnTo>
                  <a:lnTo>
                    <a:pt x="105242" y="12167"/>
                  </a:lnTo>
                  <a:lnTo>
                    <a:pt x="112713" y="8387"/>
                  </a:lnTo>
                  <a:lnTo>
                    <a:pt x="1333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SMARTInkShape-993"/>
          <p:cNvSpPr/>
          <p:nvPr>
            <p:custDataLst>
              <p:tags r:id="rId5"/>
            </p:custDataLst>
          </p:nvPr>
        </p:nvSpPr>
        <p:spPr>
          <a:xfrm>
            <a:off x="2159000" y="464820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SMARTInkShape-Group565"/>
          <p:cNvGrpSpPr/>
          <p:nvPr/>
        </p:nvGrpSpPr>
        <p:grpSpPr>
          <a:xfrm>
            <a:off x="1250950" y="4578350"/>
            <a:ext cx="1847851" cy="774432"/>
            <a:chOff x="1250950" y="4578350"/>
            <a:chExt cx="1847851" cy="774432"/>
          </a:xfrm>
        </p:grpSpPr>
        <p:sp>
          <p:nvSpPr>
            <p:cNvPr id="29" name="SMARTInkShape-994"/>
            <p:cNvSpPr/>
            <p:nvPr>
              <p:custDataLst>
                <p:tags r:id="rId6"/>
              </p:custDataLst>
            </p:nvPr>
          </p:nvSpPr>
          <p:spPr>
            <a:xfrm>
              <a:off x="2115247" y="4603750"/>
              <a:ext cx="56454" cy="63501"/>
            </a:xfrm>
            <a:custGeom>
              <a:avLst/>
              <a:gdLst/>
              <a:ahLst/>
              <a:cxnLst/>
              <a:rect l="0" t="0" r="0" b="0"/>
              <a:pathLst>
                <a:path w="56454" h="63501">
                  <a:moveTo>
                    <a:pt x="56453" y="63500"/>
                  </a:moveTo>
                  <a:lnTo>
                    <a:pt x="56453" y="63500"/>
                  </a:lnTo>
                  <a:lnTo>
                    <a:pt x="17177" y="40975"/>
                  </a:lnTo>
                  <a:lnTo>
                    <a:pt x="0" y="26049"/>
                  </a:lnTo>
                  <a:lnTo>
                    <a:pt x="2470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MARTInkShape-995"/>
            <p:cNvSpPr/>
            <p:nvPr>
              <p:custDataLst>
                <p:tags r:id="rId7"/>
              </p:custDataLst>
            </p:nvPr>
          </p:nvSpPr>
          <p:spPr>
            <a:xfrm>
              <a:off x="1250950" y="4635510"/>
              <a:ext cx="1327118" cy="666741"/>
            </a:xfrm>
            <a:custGeom>
              <a:avLst/>
              <a:gdLst/>
              <a:ahLst/>
              <a:cxnLst/>
              <a:rect l="0" t="0" r="0" b="0"/>
              <a:pathLst>
                <a:path w="1327118" h="666741">
                  <a:moveTo>
                    <a:pt x="0" y="38090"/>
                  </a:moveTo>
                  <a:lnTo>
                    <a:pt x="0" y="38090"/>
                  </a:lnTo>
                  <a:lnTo>
                    <a:pt x="33710" y="38090"/>
                  </a:lnTo>
                  <a:lnTo>
                    <a:pt x="69166" y="33726"/>
                  </a:lnTo>
                  <a:lnTo>
                    <a:pt x="108520" y="31914"/>
                  </a:lnTo>
                  <a:lnTo>
                    <a:pt x="121603" y="31086"/>
                  </a:lnTo>
                  <a:lnTo>
                    <a:pt x="136465" y="26724"/>
                  </a:lnTo>
                  <a:lnTo>
                    <a:pt x="169842" y="23626"/>
                  </a:lnTo>
                  <a:lnTo>
                    <a:pt x="174611" y="22097"/>
                  </a:lnTo>
                  <a:lnTo>
                    <a:pt x="185555" y="22281"/>
                  </a:lnTo>
                  <a:lnTo>
                    <a:pt x="197474" y="23303"/>
                  </a:lnTo>
                  <a:lnTo>
                    <a:pt x="235711" y="18801"/>
                  </a:lnTo>
                  <a:lnTo>
                    <a:pt x="272175" y="13635"/>
                  </a:lnTo>
                  <a:lnTo>
                    <a:pt x="309711" y="12814"/>
                  </a:lnTo>
                  <a:lnTo>
                    <a:pt x="347780" y="8343"/>
                  </a:lnTo>
                  <a:lnTo>
                    <a:pt x="383009" y="6736"/>
                  </a:lnTo>
                  <a:lnTo>
                    <a:pt x="416988" y="6417"/>
                  </a:lnTo>
                  <a:lnTo>
                    <a:pt x="453517" y="5649"/>
                  </a:lnTo>
                  <a:lnTo>
                    <a:pt x="488641" y="1317"/>
                  </a:lnTo>
                  <a:lnTo>
                    <a:pt x="522755" y="252"/>
                  </a:lnTo>
                  <a:lnTo>
                    <a:pt x="557377" y="42"/>
                  </a:lnTo>
                  <a:lnTo>
                    <a:pt x="593692" y="0"/>
                  </a:lnTo>
                  <a:lnTo>
                    <a:pt x="633297" y="4355"/>
                  </a:lnTo>
                  <a:lnTo>
                    <a:pt x="666832" y="5947"/>
                  </a:lnTo>
                  <a:lnTo>
                    <a:pt x="704730" y="6288"/>
                  </a:lnTo>
                  <a:lnTo>
                    <a:pt x="733232" y="8212"/>
                  </a:lnTo>
                  <a:lnTo>
                    <a:pt x="768612" y="19205"/>
                  </a:lnTo>
                  <a:lnTo>
                    <a:pt x="807348" y="33867"/>
                  </a:lnTo>
                  <a:lnTo>
                    <a:pt x="844420" y="50791"/>
                  </a:lnTo>
                  <a:lnTo>
                    <a:pt x="882647" y="69840"/>
                  </a:lnTo>
                  <a:lnTo>
                    <a:pt x="903817" y="79718"/>
                  </a:lnTo>
                  <a:lnTo>
                    <a:pt x="915811" y="82409"/>
                  </a:lnTo>
                  <a:lnTo>
                    <a:pt x="938311" y="95357"/>
                  </a:lnTo>
                  <a:lnTo>
                    <a:pt x="954530" y="110063"/>
                  </a:lnTo>
                  <a:lnTo>
                    <a:pt x="956930" y="114292"/>
                  </a:lnTo>
                  <a:lnTo>
                    <a:pt x="957570" y="116408"/>
                  </a:lnTo>
                  <a:lnTo>
                    <a:pt x="958702" y="117819"/>
                  </a:lnTo>
                  <a:lnTo>
                    <a:pt x="962961" y="120510"/>
                  </a:lnTo>
                  <a:lnTo>
                    <a:pt x="964205" y="123640"/>
                  </a:lnTo>
                  <a:lnTo>
                    <a:pt x="964905" y="129369"/>
                  </a:lnTo>
                  <a:lnTo>
                    <a:pt x="965709" y="130692"/>
                  </a:lnTo>
                  <a:lnTo>
                    <a:pt x="966950" y="131574"/>
                  </a:lnTo>
                  <a:lnTo>
                    <a:pt x="968484" y="132163"/>
                  </a:lnTo>
                  <a:lnTo>
                    <a:pt x="969506" y="133261"/>
                  </a:lnTo>
                  <a:lnTo>
                    <a:pt x="970641" y="136362"/>
                  </a:lnTo>
                  <a:lnTo>
                    <a:pt x="971281" y="142075"/>
                  </a:lnTo>
                  <a:lnTo>
                    <a:pt x="969549" y="146159"/>
                  </a:lnTo>
                  <a:lnTo>
                    <a:pt x="967133" y="150326"/>
                  </a:lnTo>
                  <a:lnTo>
                    <a:pt x="965773" y="157344"/>
                  </a:lnTo>
                  <a:lnTo>
                    <a:pt x="963328" y="195313"/>
                  </a:lnTo>
                  <a:lnTo>
                    <a:pt x="959439" y="234347"/>
                  </a:lnTo>
                  <a:lnTo>
                    <a:pt x="957003" y="271558"/>
                  </a:lnTo>
                  <a:lnTo>
                    <a:pt x="953390" y="289680"/>
                  </a:lnTo>
                  <a:lnTo>
                    <a:pt x="953258" y="325352"/>
                  </a:lnTo>
                  <a:lnTo>
                    <a:pt x="956174" y="339182"/>
                  </a:lnTo>
                  <a:lnTo>
                    <a:pt x="955316" y="362462"/>
                  </a:lnTo>
                  <a:lnTo>
                    <a:pt x="958643" y="400954"/>
                  </a:lnTo>
                  <a:lnTo>
                    <a:pt x="962203" y="438220"/>
                  </a:lnTo>
                  <a:lnTo>
                    <a:pt x="965730" y="476128"/>
                  </a:lnTo>
                  <a:lnTo>
                    <a:pt x="973029" y="512885"/>
                  </a:lnTo>
                  <a:lnTo>
                    <a:pt x="982074" y="548856"/>
                  </a:lnTo>
                  <a:lnTo>
                    <a:pt x="986004" y="578769"/>
                  </a:lnTo>
                  <a:lnTo>
                    <a:pt x="989692" y="591586"/>
                  </a:lnTo>
                  <a:lnTo>
                    <a:pt x="991126" y="601617"/>
                  </a:lnTo>
                  <a:lnTo>
                    <a:pt x="996681" y="620767"/>
                  </a:lnTo>
                  <a:lnTo>
                    <a:pt x="996871" y="625210"/>
                  </a:lnTo>
                  <a:lnTo>
                    <a:pt x="998796" y="628998"/>
                  </a:lnTo>
                  <a:lnTo>
                    <a:pt x="1003037" y="634639"/>
                  </a:lnTo>
                  <a:lnTo>
                    <a:pt x="1003293" y="641069"/>
                  </a:lnTo>
                  <a:lnTo>
                    <a:pt x="1006669" y="641259"/>
                  </a:lnTo>
                  <a:lnTo>
                    <a:pt x="1007663" y="641992"/>
                  </a:lnTo>
                  <a:lnTo>
                    <a:pt x="1009616" y="647573"/>
                  </a:lnTo>
                  <a:lnTo>
                    <a:pt x="1009648" y="647684"/>
                  </a:lnTo>
                  <a:lnTo>
                    <a:pt x="1015117" y="653157"/>
                  </a:lnTo>
                  <a:lnTo>
                    <a:pt x="1019110" y="653779"/>
                  </a:lnTo>
                  <a:lnTo>
                    <a:pt x="1030904" y="654017"/>
                  </a:lnTo>
                  <a:lnTo>
                    <a:pt x="1035089" y="655912"/>
                  </a:lnTo>
                  <a:lnTo>
                    <a:pt x="1039301" y="658400"/>
                  </a:lnTo>
                  <a:lnTo>
                    <a:pt x="1064801" y="666101"/>
                  </a:lnTo>
                  <a:lnTo>
                    <a:pt x="1103071" y="666733"/>
                  </a:lnTo>
                  <a:lnTo>
                    <a:pt x="1142619" y="666740"/>
                  </a:lnTo>
                  <a:lnTo>
                    <a:pt x="1172521" y="666740"/>
                  </a:lnTo>
                  <a:lnTo>
                    <a:pt x="1203393" y="666740"/>
                  </a:lnTo>
                  <a:lnTo>
                    <a:pt x="1236591" y="664859"/>
                  </a:lnTo>
                  <a:lnTo>
                    <a:pt x="1271178" y="660783"/>
                  </a:lnTo>
                  <a:lnTo>
                    <a:pt x="1309134" y="660397"/>
                  </a:lnTo>
                  <a:lnTo>
                    <a:pt x="1313969" y="658511"/>
                  </a:lnTo>
                  <a:lnTo>
                    <a:pt x="1318469" y="656028"/>
                  </a:lnTo>
                  <a:lnTo>
                    <a:pt x="1322822" y="654923"/>
                  </a:lnTo>
                  <a:lnTo>
                    <a:pt x="1324264" y="655334"/>
                  </a:lnTo>
                  <a:lnTo>
                    <a:pt x="1325226" y="656314"/>
                  </a:lnTo>
                  <a:lnTo>
                    <a:pt x="1325868" y="657673"/>
                  </a:lnTo>
                  <a:lnTo>
                    <a:pt x="1326295" y="657873"/>
                  </a:lnTo>
                  <a:lnTo>
                    <a:pt x="1326580" y="657301"/>
                  </a:lnTo>
                  <a:lnTo>
                    <a:pt x="1327117" y="654231"/>
                  </a:lnTo>
                  <a:lnTo>
                    <a:pt x="1323769" y="650725"/>
                  </a:lnTo>
                  <a:lnTo>
                    <a:pt x="1320238" y="649038"/>
                  </a:lnTo>
                  <a:lnTo>
                    <a:pt x="1295400" y="6413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MARTInkShape-996"/>
            <p:cNvSpPr/>
            <p:nvPr>
              <p:custDataLst>
                <p:tags r:id="rId8"/>
              </p:custDataLst>
            </p:nvPr>
          </p:nvSpPr>
          <p:spPr>
            <a:xfrm>
              <a:off x="2292350" y="5245100"/>
              <a:ext cx="69851" cy="16581"/>
            </a:xfrm>
            <a:custGeom>
              <a:avLst/>
              <a:gdLst/>
              <a:ahLst/>
              <a:cxnLst/>
              <a:rect l="0" t="0" r="0" b="0"/>
              <a:pathLst>
                <a:path w="69851" h="16581">
                  <a:moveTo>
                    <a:pt x="0" y="0"/>
                  </a:moveTo>
                  <a:lnTo>
                    <a:pt x="0" y="0"/>
                  </a:lnTo>
                  <a:lnTo>
                    <a:pt x="39276" y="13092"/>
                  </a:lnTo>
                  <a:lnTo>
                    <a:pt x="49206" y="16402"/>
                  </a:lnTo>
                  <a:lnTo>
                    <a:pt x="51854" y="16580"/>
                  </a:lnTo>
                  <a:lnTo>
                    <a:pt x="53620" y="15992"/>
                  </a:lnTo>
                  <a:lnTo>
                    <a:pt x="54796" y="14894"/>
                  </a:lnTo>
                  <a:lnTo>
                    <a:pt x="57985" y="13676"/>
                  </a:lnTo>
                  <a:lnTo>
                    <a:pt x="59824" y="13351"/>
                  </a:lnTo>
                  <a:lnTo>
                    <a:pt x="69829" y="6367"/>
                  </a:lnTo>
                  <a:lnTo>
                    <a:pt x="698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MARTInkShape-997"/>
            <p:cNvSpPr/>
            <p:nvPr>
              <p:custDataLst>
                <p:tags r:id="rId9"/>
              </p:custDataLst>
            </p:nvPr>
          </p:nvSpPr>
          <p:spPr>
            <a:xfrm>
              <a:off x="1282700" y="4578350"/>
              <a:ext cx="914401" cy="143360"/>
            </a:xfrm>
            <a:custGeom>
              <a:avLst/>
              <a:gdLst/>
              <a:ahLst/>
              <a:cxnLst/>
              <a:rect l="0" t="0" r="0" b="0"/>
              <a:pathLst>
                <a:path w="914401" h="143360">
                  <a:moveTo>
                    <a:pt x="0" y="0"/>
                  </a:moveTo>
                  <a:lnTo>
                    <a:pt x="0" y="0"/>
                  </a:lnTo>
                  <a:lnTo>
                    <a:pt x="6742" y="30339"/>
                  </a:lnTo>
                  <a:lnTo>
                    <a:pt x="18633" y="65912"/>
                  </a:lnTo>
                  <a:lnTo>
                    <a:pt x="19478" y="67225"/>
                  </a:lnTo>
                  <a:lnTo>
                    <a:pt x="20746" y="68100"/>
                  </a:lnTo>
                  <a:lnTo>
                    <a:pt x="24037" y="69778"/>
                  </a:lnTo>
                  <a:lnTo>
                    <a:pt x="36875" y="81376"/>
                  </a:lnTo>
                  <a:lnTo>
                    <a:pt x="39437" y="82028"/>
                  </a:lnTo>
                  <a:lnTo>
                    <a:pt x="41108" y="82202"/>
                  </a:lnTo>
                  <a:lnTo>
                    <a:pt x="44846" y="84278"/>
                  </a:lnTo>
                  <a:lnTo>
                    <a:pt x="49624" y="87987"/>
                  </a:lnTo>
                  <a:lnTo>
                    <a:pt x="55637" y="88720"/>
                  </a:lnTo>
                  <a:lnTo>
                    <a:pt x="90136" y="88900"/>
                  </a:lnTo>
                  <a:lnTo>
                    <a:pt x="94859" y="87018"/>
                  </a:lnTo>
                  <a:lnTo>
                    <a:pt x="97106" y="85529"/>
                  </a:lnTo>
                  <a:lnTo>
                    <a:pt x="107010" y="83433"/>
                  </a:lnTo>
                  <a:lnTo>
                    <a:pt x="127155" y="80785"/>
                  </a:lnTo>
                  <a:lnTo>
                    <a:pt x="139746" y="77558"/>
                  </a:lnTo>
                  <a:lnTo>
                    <a:pt x="165104" y="74438"/>
                  </a:lnTo>
                  <a:lnTo>
                    <a:pt x="192382" y="65226"/>
                  </a:lnTo>
                  <a:lnTo>
                    <a:pt x="208226" y="62130"/>
                  </a:lnTo>
                  <a:lnTo>
                    <a:pt x="223739" y="58625"/>
                  </a:lnTo>
                  <a:lnTo>
                    <a:pt x="239860" y="55706"/>
                  </a:lnTo>
                  <a:lnTo>
                    <a:pt x="276316" y="45620"/>
                  </a:lnTo>
                  <a:lnTo>
                    <a:pt x="311437" y="41182"/>
                  </a:lnTo>
                  <a:lnTo>
                    <a:pt x="349855" y="37575"/>
                  </a:lnTo>
                  <a:lnTo>
                    <a:pt x="384177" y="33109"/>
                  </a:lnTo>
                  <a:lnTo>
                    <a:pt x="418865" y="32153"/>
                  </a:lnTo>
                  <a:lnTo>
                    <a:pt x="455627" y="31803"/>
                  </a:lnTo>
                  <a:lnTo>
                    <a:pt x="489462" y="31755"/>
                  </a:lnTo>
                  <a:lnTo>
                    <a:pt x="527095" y="31750"/>
                  </a:lnTo>
                  <a:lnTo>
                    <a:pt x="565154" y="31750"/>
                  </a:lnTo>
                  <a:lnTo>
                    <a:pt x="590551" y="33632"/>
                  </a:lnTo>
                  <a:lnTo>
                    <a:pt x="625506" y="37707"/>
                  </a:lnTo>
                  <a:lnTo>
                    <a:pt x="664593" y="38066"/>
                  </a:lnTo>
                  <a:lnTo>
                    <a:pt x="680693" y="39972"/>
                  </a:lnTo>
                  <a:lnTo>
                    <a:pt x="715778" y="44057"/>
                  </a:lnTo>
                  <a:lnTo>
                    <a:pt x="752547" y="44427"/>
                  </a:lnTo>
                  <a:lnTo>
                    <a:pt x="788871" y="50916"/>
                  </a:lnTo>
                  <a:lnTo>
                    <a:pt x="814155" y="56511"/>
                  </a:lnTo>
                  <a:lnTo>
                    <a:pt x="823236" y="57665"/>
                  </a:lnTo>
                  <a:lnTo>
                    <a:pt x="862389" y="68888"/>
                  </a:lnTo>
                  <a:lnTo>
                    <a:pt x="868471" y="71305"/>
                  </a:lnTo>
                  <a:lnTo>
                    <a:pt x="873526" y="74024"/>
                  </a:lnTo>
                  <a:lnTo>
                    <a:pt x="880339" y="76261"/>
                  </a:lnTo>
                  <a:lnTo>
                    <a:pt x="900730" y="94283"/>
                  </a:lnTo>
                  <a:lnTo>
                    <a:pt x="901615" y="100632"/>
                  </a:lnTo>
                  <a:lnTo>
                    <a:pt x="902349" y="100955"/>
                  </a:lnTo>
                  <a:lnTo>
                    <a:pt x="907160" y="101516"/>
                  </a:lnTo>
                  <a:lnTo>
                    <a:pt x="907654" y="103444"/>
                  </a:lnTo>
                  <a:lnTo>
                    <a:pt x="908050" y="126110"/>
                  </a:lnTo>
                  <a:lnTo>
                    <a:pt x="908756" y="126407"/>
                  </a:lnTo>
                  <a:lnTo>
                    <a:pt x="911421" y="126736"/>
                  </a:lnTo>
                  <a:lnTo>
                    <a:pt x="912414" y="127529"/>
                  </a:lnTo>
                  <a:lnTo>
                    <a:pt x="914138" y="132444"/>
                  </a:lnTo>
                  <a:lnTo>
                    <a:pt x="914400" y="143359"/>
                  </a:lnTo>
                  <a:lnTo>
                    <a:pt x="914400" y="128146"/>
                  </a:lnTo>
                  <a:lnTo>
                    <a:pt x="908933" y="121634"/>
                  </a:lnTo>
                  <a:lnTo>
                    <a:pt x="908312" y="117571"/>
                  </a:lnTo>
                  <a:lnTo>
                    <a:pt x="90805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MARTInkShape-998"/>
            <p:cNvSpPr/>
            <p:nvPr>
              <p:custDataLst>
                <p:tags r:id="rId10"/>
              </p:custDataLst>
            </p:nvPr>
          </p:nvSpPr>
          <p:spPr>
            <a:xfrm>
              <a:off x="2260600" y="4781550"/>
              <a:ext cx="838201" cy="571232"/>
            </a:xfrm>
            <a:custGeom>
              <a:avLst/>
              <a:gdLst/>
              <a:ahLst/>
              <a:cxnLst/>
              <a:rect l="0" t="0" r="0" b="0"/>
              <a:pathLst>
                <a:path w="838201" h="571232">
                  <a:moveTo>
                    <a:pt x="19050" y="0"/>
                  </a:moveTo>
                  <a:lnTo>
                    <a:pt x="19050" y="0"/>
                  </a:lnTo>
                  <a:lnTo>
                    <a:pt x="19050" y="33710"/>
                  </a:lnTo>
                  <a:lnTo>
                    <a:pt x="18345" y="73293"/>
                  </a:lnTo>
                  <a:lnTo>
                    <a:pt x="13092" y="94770"/>
                  </a:lnTo>
                  <a:lnTo>
                    <a:pt x="12169" y="99975"/>
                  </a:lnTo>
                  <a:lnTo>
                    <a:pt x="7256" y="115506"/>
                  </a:lnTo>
                  <a:lnTo>
                    <a:pt x="5823" y="129068"/>
                  </a:lnTo>
                  <a:lnTo>
                    <a:pt x="2039" y="138354"/>
                  </a:lnTo>
                  <a:lnTo>
                    <a:pt x="53" y="177696"/>
                  </a:lnTo>
                  <a:lnTo>
                    <a:pt x="1" y="215460"/>
                  </a:lnTo>
                  <a:lnTo>
                    <a:pt x="0" y="251190"/>
                  </a:lnTo>
                  <a:lnTo>
                    <a:pt x="3658" y="273044"/>
                  </a:lnTo>
                  <a:lnTo>
                    <a:pt x="184" y="312322"/>
                  </a:lnTo>
                  <a:lnTo>
                    <a:pt x="11" y="346955"/>
                  </a:lnTo>
                  <a:lnTo>
                    <a:pt x="2" y="382562"/>
                  </a:lnTo>
                  <a:lnTo>
                    <a:pt x="706" y="414710"/>
                  </a:lnTo>
                  <a:lnTo>
                    <a:pt x="3658" y="426814"/>
                  </a:lnTo>
                  <a:lnTo>
                    <a:pt x="55" y="464489"/>
                  </a:lnTo>
                  <a:lnTo>
                    <a:pt x="0" y="503717"/>
                  </a:lnTo>
                  <a:lnTo>
                    <a:pt x="0" y="541944"/>
                  </a:lnTo>
                  <a:lnTo>
                    <a:pt x="706" y="543330"/>
                  </a:lnTo>
                  <a:lnTo>
                    <a:pt x="1881" y="544253"/>
                  </a:lnTo>
                  <a:lnTo>
                    <a:pt x="6327" y="546091"/>
                  </a:lnTo>
                  <a:lnTo>
                    <a:pt x="21276" y="546100"/>
                  </a:lnTo>
                  <a:lnTo>
                    <a:pt x="22651" y="545394"/>
                  </a:lnTo>
                  <a:lnTo>
                    <a:pt x="23567" y="544219"/>
                  </a:lnTo>
                  <a:lnTo>
                    <a:pt x="24178" y="542729"/>
                  </a:lnTo>
                  <a:lnTo>
                    <a:pt x="25997" y="541736"/>
                  </a:lnTo>
                  <a:lnTo>
                    <a:pt x="34592" y="539633"/>
                  </a:lnTo>
                  <a:lnTo>
                    <a:pt x="42627" y="535560"/>
                  </a:lnTo>
                  <a:lnTo>
                    <a:pt x="80723" y="533425"/>
                  </a:lnTo>
                  <a:lnTo>
                    <a:pt x="119337" y="533401"/>
                  </a:lnTo>
                  <a:lnTo>
                    <a:pt x="152842" y="533400"/>
                  </a:lnTo>
                  <a:lnTo>
                    <a:pt x="171581" y="535282"/>
                  </a:lnTo>
                  <a:lnTo>
                    <a:pt x="207581" y="539162"/>
                  </a:lnTo>
                  <a:lnTo>
                    <a:pt x="244412" y="539673"/>
                  </a:lnTo>
                  <a:lnTo>
                    <a:pt x="278973" y="544766"/>
                  </a:lnTo>
                  <a:lnTo>
                    <a:pt x="312505" y="546631"/>
                  </a:lnTo>
                  <a:lnTo>
                    <a:pt x="346590" y="551092"/>
                  </a:lnTo>
                  <a:lnTo>
                    <a:pt x="385014" y="556635"/>
                  </a:lnTo>
                  <a:lnTo>
                    <a:pt x="422164" y="561886"/>
                  </a:lnTo>
                  <a:lnTo>
                    <a:pt x="456767" y="564720"/>
                  </a:lnTo>
                  <a:lnTo>
                    <a:pt x="493257" y="569457"/>
                  </a:lnTo>
                  <a:lnTo>
                    <a:pt x="530152" y="571231"/>
                  </a:lnTo>
                  <a:lnTo>
                    <a:pt x="564723" y="569583"/>
                  </a:lnTo>
                  <a:lnTo>
                    <a:pt x="603213" y="563657"/>
                  </a:lnTo>
                  <a:lnTo>
                    <a:pt x="609575" y="562038"/>
                  </a:lnTo>
                  <a:lnTo>
                    <a:pt x="624170" y="564002"/>
                  </a:lnTo>
                  <a:lnTo>
                    <a:pt x="639359" y="567462"/>
                  </a:lnTo>
                  <a:lnTo>
                    <a:pt x="675617" y="564740"/>
                  </a:lnTo>
                  <a:lnTo>
                    <a:pt x="712051" y="559414"/>
                  </a:lnTo>
                  <a:lnTo>
                    <a:pt x="721221" y="559073"/>
                  </a:lnTo>
                  <a:lnTo>
                    <a:pt x="724936" y="557571"/>
                  </a:lnTo>
                  <a:lnTo>
                    <a:pt x="730946" y="552139"/>
                  </a:lnTo>
                  <a:lnTo>
                    <a:pt x="734947" y="550831"/>
                  </a:lnTo>
                  <a:lnTo>
                    <a:pt x="774491" y="552345"/>
                  </a:lnTo>
                  <a:lnTo>
                    <a:pt x="805266" y="546359"/>
                  </a:lnTo>
                  <a:lnTo>
                    <a:pt x="811333" y="548096"/>
                  </a:lnTo>
                  <a:lnTo>
                    <a:pt x="813939" y="549548"/>
                  </a:lnTo>
                  <a:lnTo>
                    <a:pt x="816381" y="549809"/>
                  </a:lnTo>
                  <a:lnTo>
                    <a:pt x="825496" y="546103"/>
                  </a:lnTo>
                  <a:lnTo>
                    <a:pt x="825499" y="546101"/>
                  </a:lnTo>
                  <a:lnTo>
                    <a:pt x="828871" y="546101"/>
                  </a:lnTo>
                  <a:lnTo>
                    <a:pt x="829864" y="546806"/>
                  </a:lnTo>
                  <a:lnTo>
                    <a:pt x="830526" y="547982"/>
                  </a:lnTo>
                  <a:lnTo>
                    <a:pt x="830967" y="549471"/>
                  </a:lnTo>
                  <a:lnTo>
                    <a:pt x="830556" y="549759"/>
                  </a:lnTo>
                  <a:lnTo>
                    <a:pt x="825503" y="546103"/>
                  </a:lnTo>
                  <a:lnTo>
                    <a:pt x="825501" y="546102"/>
                  </a:lnTo>
                  <a:lnTo>
                    <a:pt x="825500" y="546101"/>
                  </a:lnTo>
                  <a:lnTo>
                    <a:pt x="829158" y="549759"/>
                  </a:lnTo>
                  <a:lnTo>
                    <a:pt x="825501" y="546102"/>
                  </a:lnTo>
                  <a:lnTo>
                    <a:pt x="825500" y="546101"/>
                  </a:lnTo>
                  <a:lnTo>
                    <a:pt x="829158" y="546101"/>
                  </a:lnTo>
                  <a:lnTo>
                    <a:pt x="825500" y="546101"/>
                  </a:lnTo>
                  <a:lnTo>
                    <a:pt x="830967" y="546101"/>
                  </a:lnTo>
                  <a:lnTo>
                    <a:pt x="834960" y="542729"/>
                  </a:lnTo>
                  <a:lnTo>
                    <a:pt x="836760" y="539193"/>
                  </a:lnTo>
                  <a:lnTo>
                    <a:pt x="838200" y="527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737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ontent Placeholder 66"/>
          <p:cNvSpPr>
            <a:spLocks noGrp="1"/>
          </p:cNvSpPr>
          <p:nvPr>
            <p:ph idx="1"/>
          </p:nvPr>
        </p:nvSpPr>
        <p:spPr>
          <a:xfrm>
            <a:off x="838200" y="2799631"/>
            <a:ext cx="8181814" cy="39325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/>
              <a:t>Período</a:t>
            </a:r>
            <a:r>
              <a:rPr lang="en-US" dirty="0" smtClean="0"/>
              <a:t> de </a:t>
            </a:r>
            <a:r>
              <a:rPr lang="en-US" dirty="0" err="1" smtClean="0"/>
              <a:t>amostragem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err="1" smtClean="0"/>
              <a:t>Período</a:t>
            </a:r>
            <a:r>
              <a:rPr lang="en-US" dirty="0" smtClean="0"/>
              <a:t> de bit = T</a:t>
            </a:r>
            <a:r>
              <a:rPr lang="en-US" baseline="-25000" dirty="0" smtClean="0"/>
              <a:t>S</a:t>
            </a:r>
            <a:r>
              <a:rPr lang="en-US" dirty="0" smtClean="0"/>
              <a:t>⋅ APB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Taxa de bit = 1/</a:t>
            </a:r>
            <a:r>
              <a:rPr lang="en-US" dirty="0" err="1" smtClean="0"/>
              <a:t>Período</a:t>
            </a:r>
            <a:r>
              <a:rPr lang="en-US" dirty="0" smtClean="0"/>
              <a:t> de Bit = 1/(T</a:t>
            </a:r>
            <a:r>
              <a:rPr lang="en-US" baseline="-25000" dirty="0" smtClean="0"/>
              <a:t>S</a:t>
            </a:r>
            <a:r>
              <a:rPr lang="en-US" dirty="0"/>
              <a:t>⋅ </a:t>
            </a:r>
            <a:r>
              <a:rPr lang="en-US" dirty="0" smtClean="0"/>
              <a:t>APB)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</p:txBody>
      </p:sp>
      <p:grpSp>
        <p:nvGrpSpPr>
          <p:cNvPr id="63" name="object 32"/>
          <p:cNvGrpSpPr/>
          <p:nvPr/>
        </p:nvGrpSpPr>
        <p:grpSpPr>
          <a:xfrm>
            <a:off x="2608249" y="2512672"/>
            <a:ext cx="4979035" cy="1778635"/>
            <a:chOff x="6312344" y="4635944"/>
            <a:chExt cx="4979035" cy="1778635"/>
          </a:xfrm>
        </p:grpSpPr>
        <p:sp>
          <p:nvSpPr>
            <p:cNvPr id="67" name="object 33"/>
            <p:cNvSpPr/>
            <p:nvPr/>
          </p:nvSpPr>
          <p:spPr>
            <a:xfrm>
              <a:off x="6325362" y="4648962"/>
              <a:ext cx="4953000" cy="1752600"/>
            </a:xfrm>
            <a:custGeom>
              <a:avLst/>
              <a:gdLst/>
              <a:ahLst/>
              <a:cxnLst/>
              <a:rect l="l" t="t" r="r" b="b"/>
              <a:pathLst>
                <a:path w="4953000" h="1752600">
                  <a:moveTo>
                    <a:pt x="4660899" y="0"/>
                  </a:moveTo>
                  <a:lnTo>
                    <a:pt x="292099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8"/>
                  </a:lnTo>
                  <a:lnTo>
                    <a:pt x="14894" y="1552823"/>
                  </a:lnTo>
                  <a:lnTo>
                    <a:pt x="32609" y="1594733"/>
                  </a:lnTo>
                  <a:lnTo>
                    <a:pt x="56367" y="1633007"/>
                  </a:lnTo>
                  <a:lnTo>
                    <a:pt x="85566" y="1667043"/>
                  </a:lnTo>
                  <a:lnTo>
                    <a:pt x="119603" y="1696239"/>
                  </a:lnTo>
                  <a:lnTo>
                    <a:pt x="157877" y="1719995"/>
                  </a:lnTo>
                  <a:lnTo>
                    <a:pt x="199786" y="1737707"/>
                  </a:lnTo>
                  <a:lnTo>
                    <a:pt x="244727" y="1748776"/>
                  </a:lnTo>
                  <a:lnTo>
                    <a:pt x="292099" y="1752600"/>
                  </a:lnTo>
                  <a:lnTo>
                    <a:pt x="4660899" y="1752600"/>
                  </a:lnTo>
                  <a:lnTo>
                    <a:pt x="4708272" y="1748776"/>
                  </a:lnTo>
                  <a:lnTo>
                    <a:pt x="4753213" y="1737707"/>
                  </a:lnTo>
                  <a:lnTo>
                    <a:pt x="4795122" y="1719995"/>
                  </a:lnTo>
                  <a:lnTo>
                    <a:pt x="4833396" y="1696239"/>
                  </a:lnTo>
                  <a:lnTo>
                    <a:pt x="4867433" y="1667043"/>
                  </a:lnTo>
                  <a:lnTo>
                    <a:pt x="4896632" y="1633007"/>
                  </a:lnTo>
                  <a:lnTo>
                    <a:pt x="4920390" y="1594733"/>
                  </a:lnTo>
                  <a:lnTo>
                    <a:pt x="4938105" y="1552823"/>
                  </a:lnTo>
                  <a:lnTo>
                    <a:pt x="4949176" y="1507878"/>
                  </a:lnTo>
                  <a:lnTo>
                    <a:pt x="4952999" y="1460500"/>
                  </a:lnTo>
                  <a:lnTo>
                    <a:pt x="4952999" y="292100"/>
                  </a:lnTo>
                  <a:lnTo>
                    <a:pt x="4949176" y="244727"/>
                  </a:lnTo>
                  <a:lnTo>
                    <a:pt x="4938105" y="199786"/>
                  </a:lnTo>
                  <a:lnTo>
                    <a:pt x="4920390" y="157877"/>
                  </a:lnTo>
                  <a:lnTo>
                    <a:pt x="4896632" y="119603"/>
                  </a:lnTo>
                  <a:lnTo>
                    <a:pt x="4867433" y="85566"/>
                  </a:lnTo>
                  <a:lnTo>
                    <a:pt x="4833396" y="56367"/>
                  </a:lnTo>
                  <a:lnTo>
                    <a:pt x="4795122" y="32609"/>
                  </a:lnTo>
                  <a:lnTo>
                    <a:pt x="4753213" y="14894"/>
                  </a:lnTo>
                  <a:lnTo>
                    <a:pt x="4708272" y="3823"/>
                  </a:lnTo>
                  <a:lnTo>
                    <a:pt x="46608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4"/>
            <p:cNvSpPr/>
            <p:nvPr/>
          </p:nvSpPr>
          <p:spPr>
            <a:xfrm>
              <a:off x="6325362" y="4648962"/>
              <a:ext cx="4953000" cy="1752600"/>
            </a:xfrm>
            <a:custGeom>
              <a:avLst/>
              <a:gdLst/>
              <a:ahLst/>
              <a:cxnLst/>
              <a:rect l="l" t="t" r="r" b="b"/>
              <a:pathLst>
                <a:path w="49530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099" y="0"/>
                  </a:lnTo>
                  <a:lnTo>
                    <a:pt x="4660899" y="0"/>
                  </a:lnTo>
                  <a:lnTo>
                    <a:pt x="4708272" y="3823"/>
                  </a:lnTo>
                  <a:lnTo>
                    <a:pt x="4753213" y="14894"/>
                  </a:lnTo>
                  <a:lnTo>
                    <a:pt x="4795122" y="32609"/>
                  </a:lnTo>
                  <a:lnTo>
                    <a:pt x="4833396" y="56367"/>
                  </a:lnTo>
                  <a:lnTo>
                    <a:pt x="4867433" y="85566"/>
                  </a:lnTo>
                  <a:lnTo>
                    <a:pt x="4896632" y="119603"/>
                  </a:lnTo>
                  <a:lnTo>
                    <a:pt x="4920390" y="157877"/>
                  </a:lnTo>
                  <a:lnTo>
                    <a:pt x="4938105" y="199786"/>
                  </a:lnTo>
                  <a:lnTo>
                    <a:pt x="4949176" y="244727"/>
                  </a:lnTo>
                  <a:lnTo>
                    <a:pt x="4952999" y="292100"/>
                  </a:lnTo>
                  <a:lnTo>
                    <a:pt x="4952999" y="1460500"/>
                  </a:lnTo>
                  <a:lnTo>
                    <a:pt x="4949176" y="1507878"/>
                  </a:lnTo>
                  <a:lnTo>
                    <a:pt x="4938105" y="1552823"/>
                  </a:lnTo>
                  <a:lnTo>
                    <a:pt x="4920390" y="1594733"/>
                  </a:lnTo>
                  <a:lnTo>
                    <a:pt x="4896632" y="1633007"/>
                  </a:lnTo>
                  <a:lnTo>
                    <a:pt x="4867433" y="1667043"/>
                  </a:lnTo>
                  <a:lnTo>
                    <a:pt x="4833396" y="1696239"/>
                  </a:lnTo>
                  <a:lnTo>
                    <a:pt x="4795122" y="1719995"/>
                  </a:lnTo>
                  <a:lnTo>
                    <a:pt x="4753213" y="1737707"/>
                  </a:lnTo>
                  <a:lnTo>
                    <a:pt x="4708272" y="1748776"/>
                  </a:lnTo>
                  <a:lnTo>
                    <a:pt x="4660899" y="1752600"/>
                  </a:lnTo>
                  <a:lnTo>
                    <a:pt x="292099" y="1752600"/>
                  </a:lnTo>
                  <a:lnTo>
                    <a:pt x="244727" y="1748776"/>
                  </a:lnTo>
                  <a:lnTo>
                    <a:pt x="199786" y="1737707"/>
                  </a:lnTo>
                  <a:lnTo>
                    <a:pt x="157877" y="1719995"/>
                  </a:lnTo>
                  <a:lnTo>
                    <a:pt x="119603" y="1696239"/>
                  </a:lnTo>
                  <a:lnTo>
                    <a:pt x="85566" y="1667043"/>
                  </a:lnTo>
                  <a:lnTo>
                    <a:pt x="56367" y="1633007"/>
                  </a:lnTo>
                  <a:lnTo>
                    <a:pt x="32609" y="1594733"/>
                  </a:lnTo>
                  <a:lnTo>
                    <a:pt x="14894" y="1552823"/>
                  </a:lnTo>
                  <a:lnTo>
                    <a:pt x="3823" y="1507878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5"/>
            <p:cNvSpPr/>
            <p:nvPr/>
          </p:nvSpPr>
          <p:spPr>
            <a:xfrm>
              <a:off x="6970014" y="545973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6"/>
            <p:cNvSpPr/>
            <p:nvPr/>
          </p:nvSpPr>
          <p:spPr>
            <a:xfrm>
              <a:off x="9484614" y="545973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7"/>
            <p:cNvSpPr/>
            <p:nvPr/>
          </p:nvSpPr>
          <p:spPr>
            <a:xfrm>
              <a:off x="6970014" y="5459730"/>
              <a:ext cx="2514600" cy="0"/>
            </a:xfrm>
            <a:custGeom>
              <a:avLst/>
              <a:gdLst/>
              <a:ahLst/>
              <a:cxnLst/>
              <a:rect l="l" t="t" r="r" b="b"/>
              <a:pathLst>
                <a:path w="2514600">
                  <a:moveTo>
                    <a:pt x="0" y="0"/>
                  </a:moveTo>
                  <a:lnTo>
                    <a:pt x="25146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8"/>
            <p:cNvSpPr/>
            <p:nvPr/>
          </p:nvSpPr>
          <p:spPr>
            <a:xfrm>
              <a:off x="6969887" y="5145625"/>
              <a:ext cx="2515235" cy="172720"/>
            </a:xfrm>
            <a:custGeom>
              <a:avLst/>
              <a:gdLst/>
              <a:ahLst/>
              <a:cxnLst/>
              <a:rect l="l" t="t" r="r" b="b"/>
              <a:pathLst>
                <a:path w="2515234" h="172720">
                  <a:moveTo>
                    <a:pt x="2365184" y="1397"/>
                  </a:moveTo>
                  <a:lnTo>
                    <a:pt x="2357913" y="1891"/>
                  </a:lnTo>
                  <a:lnTo>
                    <a:pt x="2351357" y="5076"/>
                  </a:lnTo>
                  <a:lnTo>
                    <a:pt x="2346325" y="10701"/>
                  </a:lnTo>
                  <a:lnTo>
                    <a:pt x="2343860" y="17877"/>
                  </a:lnTo>
                  <a:lnTo>
                    <a:pt x="2344324" y="25147"/>
                  </a:lnTo>
                  <a:lnTo>
                    <a:pt x="2347503" y="31704"/>
                  </a:lnTo>
                  <a:lnTo>
                    <a:pt x="2353183" y="36736"/>
                  </a:lnTo>
                  <a:lnTo>
                    <a:pt x="2406504" y="67934"/>
                  </a:lnTo>
                  <a:lnTo>
                    <a:pt x="2477008" y="67978"/>
                  </a:lnTo>
                  <a:lnTo>
                    <a:pt x="2477008" y="106078"/>
                  </a:lnTo>
                  <a:lnTo>
                    <a:pt x="2406497" y="106078"/>
                  </a:lnTo>
                  <a:lnTo>
                    <a:pt x="2353056" y="137193"/>
                  </a:lnTo>
                  <a:lnTo>
                    <a:pt x="2347430" y="142243"/>
                  </a:lnTo>
                  <a:lnTo>
                    <a:pt x="2344245" y="148830"/>
                  </a:lnTo>
                  <a:lnTo>
                    <a:pt x="2343751" y="156106"/>
                  </a:lnTo>
                  <a:lnTo>
                    <a:pt x="2346198" y="163228"/>
                  </a:lnTo>
                  <a:lnTo>
                    <a:pt x="2351248" y="168908"/>
                  </a:lnTo>
                  <a:lnTo>
                    <a:pt x="2357834" y="172086"/>
                  </a:lnTo>
                  <a:lnTo>
                    <a:pt x="2365111" y="172551"/>
                  </a:lnTo>
                  <a:lnTo>
                    <a:pt x="2372233" y="170086"/>
                  </a:lnTo>
                  <a:lnTo>
                    <a:pt x="2482142" y="106078"/>
                  </a:lnTo>
                  <a:lnTo>
                    <a:pt x="2477008" y="106078"/>
                  </a:lnTo>
                  <a:lnTo>
                    <a:pt x="2482218" y="106034"/>
                  </a:lnTo>
                  <a:lnTo>
                    <a:pt x="2514854" y="87028"/>
                  </a:lnTo>
                  <a:lnTo>
                    <a:pt x="2372360" y="3843"/>
                  </a:lnTo>
                  <a:lnTo>
                    <a:pt x="2365184" y="1397"/>
                  </a:lnTo>
                  <a:close/>
                </a:path>
                <a:path w="2515234" h="172720">
                  <a:moveTo>
                    <a:pt x="149742" y="0"/>
                  </a:moveTo>
                  <a:lnTo>
                    <a:pt x="142621" y="2446"/>
                  </a:lnTo>
                  <a:lnTo>
                    <a:pt x="0" y="85504"/>
                  </a:lnTo>
                  <a:lnTo>
                    <a:pt x="142494" y="168689"/>
                  </a:lnTo>
                  <a:lnTo>
                    <a:pt x="149669" y="171154"/>
                  </a:lnTo>
                  <a:lnTo>
                    <a:pt x="156940" y="170689"/>
                  </a:lnTo>
                  <a:lnTo>
                    <a:pt x="163496" y="167511"/>
                  </a:lnTo>
                  <a:lnTo>
                    <a:pt x="168529" y="161831"/>
                  </a:lnTo>
                  <a:lnTo>
                    <a:pt x="170993" y="154709"/>
                  </a:lnTo>
                  <a:lnTo>
                    <a:pt x="170529" y="147433"/>
                  </a:lnTo>
                  <a:lnTo>
                    <a:pt x="167350" y="140846"/>
                  </a:lnTo>
                  <a:lnTo>
                    <a:pt x="161671" y="135796"/>
                  </a:lnTo>
                  <a:lnTo>
                    <a:pt x="108248" y="104598"/>
                  </a:lnTo>
                  <a:lnTo>
                    <a:pt x="37846" y="104554"/>
                  </a:lnTo>
                  <a:lnTo>
                    <a:pt x="37846" y="66454"/>
                  </a:lnTo>
                  <a:lnTo>
                    <a:pt x="108398" y="66454"/>
                  </a:lnTo>
                  <a:lnTo>
                    <a:pt x="161798" y="35339"/>
                  </a:lnTo>
                  <a:lnTo>
                    <a:pt x="167423" y="30360"/>
                  </a:lnTo>
                  <a:lnTo>
                    <a:pt x="170608" y="23798"/>
                  </a:lnTo>
                  <a:lnTo>
                    <a:pt x="171102" y="16498"/>
                  </a:lnTo>
                  <a:lnTo>
                    <a:pt x="168656" y="9304"/>
                  </a:lnTo>
                  <a:lnTo>
                    <a:pt x="163605" y="3679"/>
                  </a:lnTo>
                  <a:lnTo>
                    <a:pt x="157019" y="494"/>
                  </a:lnTo>
                  <a:lnTo>
                    <a:pt x="149742" y="0"/>
                  </a:lnTo>
                  <a:close/>
                </a:path>
                <a:path w="2515234" h="172720">
                  <a:moveTo>
                    <a:pt x="2439177" y="87051"/>
                  </a:moveTo>
                  <a:lnTo>
                    <a:pt x="2406573" y="106034"/>
                  </a:lnTo>
                  <a:lnTo>
                    <a:pt x="2477008" y="106078"/>
                  </a:lnTo>
                  <a:lnTo>
                    <a:pt x="2477008" y="103538"/>
                  </a:lnTo>
                  <a:lnTo>
                    <a:pt x="2467356" y="103538"/>
                  </a:lnTo>
                  <a:lnTo>
                    <a:pt x="2439177" y="87051"/>
                  </a:lnTo>
                  <a:close/>
                </a:path>
                <a:path w="2515234" h="172720">
                  <a:moveTo>
                    <a:pt x="108323" y="66498"/>
                  </a:moveTo>
                  <a:lnTo>
                    <a:pt x="75628" y="85549"/>
                  </a:lnTo>
                  <a:lnTo>
                    <a:pt x="108248" y="104598"/>
                  </a:lnTo>
                  <a:lnTo>
                    <a:pt x="2406573" y="106034"/>
                  </a:lnTo>
                  <a:lnTo>
                    <a:pt x="2439177" y="87051"/>
                  </a:lnTo>
                  <a:lnTo>
                    <a:pt x="2406504" y="67934"/>
                  </a:lnTo>
                  <a:lnTo>
                    <a:pt x="108323" y="66498"/>
                  </a:lnTo>
                  <a:close/>
                </a:path>
                <a:path w="2515234" h="172720">
                  <a:moveTo>
                    <a:pt x="37846" y="66454"/>
                  </a:moveTo>
                  <a:lnTo>
                    <a:pt x="37846" y="104554"/>
                  </a:lnTo>
                  <a:lnTo>
                    <a:pt x="108248" y="104598"/>
                  </a:lnTo>
                  <a:lnTo>
                    <a:pt x="103823" y="102014"/>
                  </a:lnTo>
                  <a:lnTo>
                    <a:pt x="47371" y="102014"/>
                  </a:lnTo>
                  <a:lnTo>
                    <a:pt x="47498" y="69121"/>
                  </a:lnTo>
                  <a:lnTo>
                    <a:pt x="103821" y="69121"/>
                  </a:lnTo>
                  <a:lnTo>
                    <a:pt x="108323" y="66498"/>
                  </a:lnTo>
                  <a:lnTo>
                    <a:pt x="37846" y="66454"/>
                  </a:lnTo>
                  <a:close/>
                </a:path>
                <a:path w="2515234" h="172720">
                  <a:moveTo>
                    <a:pt x="2467356" y="70645"/>
                  </a:moveTo>
                  <a:lnTo>
                    <a:pt x="2439177" y="87051"/>
                  </a:lnTo>
                  <a:lnTo>
                    <a:pt x="2467356" y="103538"/>
                  </a:lnTo>
                  <a:lnTo>
                    <a:pt x="2467356" y="70645"/>
                  </a:lnTo>
                  <a:close/>
                </a:path>
                <a:path w="2515234" h="172720">
                  <a:moveTo>
                    <a:pt x="2477008" y="70645"/>
                  </a:moveTo>
                  <a:lnTo>
                    <a:pt x="2467356" y="70645"/>
                  </a:lnTo>
                  <a:lnTo>
                    <a:pt x="2467356" y="103538"/>
                  </a:lnTo>
                  <a:lnTo>
                    <a:pt x="2477008" y="103538"/>
                  </a:lnTo>
                  <a:lnTo>
                    <a:pt x="2477008" y="70645"/>
                  </a:lnTo>
                  <a:close/>
                </a:path>
                <a:path w="2515234" h="172720">
                  <a:moveTo>
                    <a:pt x="47498" y="69121"/>
                  </a:moveTo>
                  <a:lnTo>
                    <a:pt x="47371" y="102014"/>
                  </a:lnTo>
                  <a:lnTo>
                    <a:pt x="75628" y="85549"/>
                  </a:lnTo>
                  <a:lnTo>
                    <a:pt x="47498" y="69121"/>
                  </a:lnTo>
                  <a:close/>
                </a:path>
                <a:path w="2515234" h="172720">
                  <a:moveTo>
                    <a:pt x="75628" y="85549"/>
                  </a:moveTo>
                  <a:lnTo>
                    <a:pt x="47371" y="102014"/>
                  </a:lnTo>
                  <a:lnTo>
                    <a:pt x="103823" y="102014"/>
                  </a:lnTo>
                  <a:lnTo>
                    <a:pt x="75628" y="85549"/>
                  </a:lnTo>
                  <a:close/>
                </a:path>
                <a:path w="2515234" h="172720">
                  <a:moveTo>
                    <a:pt x="2406504" y="67934"/>
                  </a:moveTo>
                  <a:lnTo>
                    <a:pt x="2439177" y="87051"/>
                  </a:lnTo>
                  <a:lnTo>
                    <a:pt x="2467356" y="70645"/>
                  </a:lnTo>
                  <a:lnTo>
                    <a:pt x="2477008" y="70645"/>
                  </a:lnTo>
                  <a:lnTo>
                    <a:pt x="2477008" y="67978"/>
                  </a:lnTo>
                  <a:lnTo>
                    <a:pt x="2406504" y="67934"/>
                  </a:lnTo>
                  <a:close/>
                </a:path>
                <a:path w="2515234" h="172720">
                  <a:moveTo>
                    <a:pt x="103821" y="69121"/>
                  </a:moveTo>
                  <a:lnTo>
                    <a:pt x="47498" y="69121"/>
                  </a:lnTo>
                  <a:lnTo>
                    <a:pt x="75628" y="85549"/>
                  </a:lnTo>
                  <a:lnTo>
                    <a:pt x="103821" y="69121"/>
                  </a:lnTo>
                  <a:close/>
                </a:path>
                <a:path w="2515234" h="172720">
                  <a:moveTo>
                    <a:pt x="108398" y="66454"/>
                  </a:moveTo>
                  <a:lnTo>
                    <a:pt x="37846" y="66454"/>
                  </a:lnTo>
                  <a:lnTo>
                    <a:pt x="108323" y="66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33"/>
          <p:cNvSpPr/>
          <p:nvPr/>
        </p:nvSpPr>
        <p:spPr>
          <a:xfrm>
            <a:off x="2621266" y="2525690"/>
            <a:ext cx="5189879" cy="1752600"/>
          </a:xfrm>
          <a:custGeom>
            <a:avLst/>
            <a:gdLst/>
            <a:ahLst/>
            <a:cxnLst/>
            <a:rect l="l" t="t" r="r" b="b"/>
            <a:pathLst>
              <a:path w="4953000" h="1752600">
                <a:moveTo>
                  <a:pt x="4660899" y="0"/>
                </a:moveTo>
                <a:lnTo>
                  <a:pt x="292099" y="0"/>
                </a:lnTo>
                <a:lnTo>
                  <a:pt x="244727" y="3823"/>
                </a:lnTo>
                <a:lnTo>
                  <a:pt x="199786" y="14894"/>
                </a:lnTo>
                <a:lnTo>
                  <a:pt x="157877" y="32609"/>
                </a:lnTo>
                <a:lnTo>
                  <a:pt x="119603" y="56367"/>
                </a:lnTo>
                <a:lnTo>
                  <a:pt x="85566" y="85566"/>
                </a:lnTo>
                <a:lnTo>
                  <a:pt x="56367" y="119603"/>
                </a:lnTo>
                <a:lnTo>
                  <a:pt x="32609" y="157877"/>
                </a:lnTo>
                <a:lnTo>
                  <a:pt x="14894" y="199786"/>
                </a:lnTo>
                <a:lnTo>
                  <a:pt x="3823" y="244727"/>
                </a:lnTo>
                <a:lnTo>
                  <a:pt x="0" y="292100"/>
                </a:lnTo>
                <a:lnTo>
                  <a:pt x="0" y="1460500"/>
                </a:lnTo>
                <a:lnTo>
                  <a:pt x="3823" y="1507878"/>
                </a:lnTo>
                <a:lnTo>
                  <a:pt x="14894" y="1552823"/>
                </a:lnTo>
                <a:lnTo>
                  <a:pt x="32609" y="1594733"/>
                </a:lnTo>
                <a:lnTo>
                  <a:pt x="56367" y="1633007"/>
                </a:lnTo>
                <a:lnTo>
                  <a:pt x="85566" y="1667043"/>
                </a:lnTo>
                <a:lnTo>
                  <a:pt x="119603" y="1696239"/>
                </a:lnTo>
                <a:lnTo>
                  <a:pt x="157877" y="1719995"/>
                </a:lnTo>
                <a:lnTo>
                  <a:pt x="199786" y="1737707"/>
                </a:lnTo>
                <a:lnTo>
                  <a:pt x="244727" y="1748776"/>
                </a:lnTo>
                <a:lnTo>
                  <a:pt x="292099" y="1752600"/>
                </a:lnTo>
                <a:lnTo>
                  <a:pt x="4660899" y="1752600"/>
                </a:lnTo>
                <a:lnTo>
                  <a:pt x="4708272" y="1748776"/>
                </a:lnTo>
                <a:lnTo>
                  <a:pt x="4753213" y="1737707"/>
                </a:lnTo>
                <a:lnTo>
                  <a:pt x="4795122" y="1719995"/>
                </a:lnTo>
                <a:lnTo>
                  <a:pt x="4833396" y="1696239"/>
                </a:lnTo>
                <a:lnTo>
                  <a:pt x="4867433" y="1667043"/>
                </a:lnTo>
                <a:lnTo>
                  <a:pt x="4896632" y="1633007"/>
                </a:lnTo>
                <a:lnTo>
                  <a:pt x="4920390" y="1594733"/>
                </a:lnTo>
                <a:lnTo>
                  <a:pt x="4938105" y="1552823"/>
                </a:lnTo>
                <a:lnTo>
                  <a:pt x="4949176" y="1507878"/>
                </a:lnTo>
                <a:lnTo>
                  <a:pt x="4952999" y="1460500"/>
                </a:lnTo>
                <a:lnTo>
                  <a:pt x="4952999" y="292100"/>
                </a:lnTo>
                <a:lnTo>
                  <a:pt x="4949176" y="244727"/>
                </a:lnTo>
                <a:lnTo>
                  <a:pt x="4938105" y="199786"/>
                </a:lnTo>
                <a:lnTo>
                  <a:pt x="4920390" y="157877"/>
                </a:lnTo>
                <a:lnTo>
                  <a:pt x="4896632" y="119603"/>
                </a:lnTo>
                <a:lnTo>
                  <a:pt x="4867433" y="85566"/>
                </a:lnTo>
                <a:lnTo>
                  <a:pt x="4833396" y="56367"/>
                </a:lnTo>
                <a:lnTo>
                  <a:pt x="4795122" y="32609"/>
                </a:lnTo>
                <a:lnTo>
                  <a:pt x="4753213" y="14894"/>
                </a:lnTo>
                <a:lnTo>
                  <a:pt x="4708272" y="3823"/>
                </a:lnTo>
                <a:lnTo>
                  <a:pt x="46608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4"/>
          <p:cNvSpPr/>
          <p:nvPr/>
        </p:nvSpPr>
        <p:spPr>
          <a:xfrm>
            <a:off x="2621267" y="2525690"/>
            <a:ext cx="5189878" cy="1752600"/>
          </a:xfrm>
          <a:custGeom>
            <a:avLst/>
            <a:gdLst/>
            <a:ahLst/>
            <a:cxnLst/>
            <a:rect l="l" t="t" r="r" b="b"/>
            <a:pathLst>
              <a:path w="4953000" h="17526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099" y="0"/>
                </a:lnTo>
                <a:lnTo>
                  <a:pt x="4660899" y="0"/>
                </a:lnTo>
                <a:lnTo>
                  <a:pt x="4708272" y="3823"/>
                </a:lnTo>
                <a:lnTo>
                  <a:pt x="4753213" y="14894"/>
                </a:lnTo>
                <a:lnTo>
                  <a:pt x="4795122" y="32609"/>
                </a:lnTo>
                <a:lnTo>
                  <a:pt x="4833396" y="56367"/>
                </a:lnTo>
                <a:lnTo>
                  <a:pt x="4867433" y="85566"/>
                </a:lnTo>
                <a:lnTo>
                  <a:pt x="4896632" y="119603"/>
                </a:lnTo>
                <a:lnTo>
                  <a:pt x="4920390" y="157877"/>
                </a:lnTo>
                <a:lnTo>
                  <a:pt x="4938105" y="199786"/>
                </a:lnTo>
                <a:lnTo>
                  <a:pt x="4949176" y="244727"/>
                </a:lnTo>
                <a:lnTo>
                  <a:pt x="4952999" y="292100"/>
                </a:lnTo>
                <a:lnTo>
                  <a:pt x="4952999" y="1460500"/>
                </a:lnTo>
                <a:lnTo>
                  <a:pt x="4949176" y="1507878"/>
                </a:lnTo>
                <a:lnTo>
                  <a:pt x="4938105" y="1552823"/>
                </a:lnTo>
                <a:lnTo>
                  <a:pt x="4920390" y="1594733"/>
                </a:lnTo>
                <a:lnTo>
                  <a:pt x="4896632" y="1633007"/>
                </a:lnTo>
                <a:lnTo>
                  <a:pt x="4867433" y="1667043"/>
                </a:lnTo>
                <a:lnTo>
                  <a:pt x="4833396" y="1696239"/>
                </a:lnTo>
                <a:lnTo>
                  <a:pt x="4795122" y="1719995"/>
                </a:lnTo>
                <a:lnTo>
                  <a:pt x="4753213" y="1737707"/>
                </a:lnTo>
                <a:lnTo>
                  <a:pt x="4708272" y="1748776"/>
                </a:lnTo>
                <a:lnTo>
                  <a:pt x="4660899" y="1752600"/>
                </a:lnTo>
                <a:lnTo>
                  <a:pt x="292099" y="1752600"/>
                </a:lnTo>
                <a:lnTo>
                  <a:pt x="244727" y="1748776"/>
                </a:lnTo>
                <a:lnTo>
                  <a:pt x="199786" y="1737707"/>
                </a:lnTo>
                <a:lnTo>
                  <a:pt x="157877" y="1719995"/>
                </a:lnTo>
                <a:lnTo>
                  <a:pt x="119603" y="1696239"/>
                </a:lnTo>
                <a:lnTo>
                  <a:pt x="85566" y="1667043"/>
                </a:lnTo>
                <a:lnTo>
                  <a:pt x="56367" y="1633007"/>
                </a:lnTo>
                <a:lnTo>
                  <a:pt x="32609" y="1594733"/>
                </a:lnTo>
                <a:lnTo>
                  <a:pt x="14894" y="1552823"/>
                </a:lnTo>
                <a:lnTo>
                  <a:pt x="3823" y="1507878"/>
                </a:lnTo>
                <a:lnTo>
                  <a:pt x="0" y="1460500"/>
                </a:lnTo>
                <a:lnTo>
                  <a:pt x="0" y="2921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5"/>
          <p:cNvSpPr/>
          <p:nvPr/>
        </p:nvSpPr>
        <p:spPr>
          <a:xfrm>
            <a:off x="3265919" y="3336458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6"/>
          <p:cNvSpPr/>
          <p:nvPr/>
        </p:nvSpPr>
        <p:spPr>
          <a:xfrm>
            <a:off x="5780519" y="3336458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7"/>
          <p:cNvSpPr/>
          <p:nvPr/>
        </p:nvSpPr>
        <p:spPr>
          <a:xfrm>
            <a:off x="3265919" y="3336458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38"/>
          <p:cNvSpPr/>
          <p:nvPr/>
        </p:nvSpPr>
        <p:spPr>
          <a:xfrm>
            <a:off x="3265792" y="3022353"/>
            <a:ext cx="2515235" cy="172720"/>
          </a:xfrm>
          <a:custGeom>
            <a:avLst/>
            <a:gdLst/>
            <a:ahLst/>
            <a:cxnLst/>
            <a:rect l="l" t="t" r="r" b="b"/>
            <a:pathLst>
              <a:path w="2515234" h="172720">
                <a:moveTo>
                  <a:pt x="2365184" y="1397"/>
                </a:moveTo>
                <a:lnTo>
                  <a:pt x="2357913" y="1891"/>
                </a:lnTo>
                <a:lnTo>
                  <a:pt x="2351357" y="5076"/>
                </a:lnTo>
                <a:lnTo>
                  <a:pt x="2346325" y="10701"/>
                </a:lnTo>
                <a:lnTo>
                  <a:pt x="2343860" y="17877"/>
                </a:lnTo>
                <a:lnTo>
                  <a:pt x="2344324" y="25147"/>
                </a:lnTo>
                <a:lnTo>
                  <a:pt x="2347503" y="31704"/>
                </a:lnTo>
                <a:lnTo>
                  <a:pt x="2353183" y="36736"/>
                </a:lnTo>
                <a:lnTo>
                  <a:pt x="2406504" y="67934"/>
                </a:lnTo>
                <a:lnTo>
                  <a:pt x="2477008" y="67978"/>
                </a:lnTo>
                <a:lnTo>
                  <a:pt x="2477008" y="106078"/>
                </a:lnTo>
                <a:lnTo>
                  <a:pt x="2406497" y="106078"/>
                </a:lnTo>
                <a:lnTo>
                  <a:pt x="2353056" y="137193"/>
                </a:lnTo>
                <a:lnTo>
                  <a:pt x="2347430" y="142243"/>
                </a:lnTo>
                <a:lnTo>
                  <a:pt x="2344245" y="148830"/>
                </a:lnTo>
                <a:lnTo>
                  <a:pt x="2343751" y="156106"/>
                </a:lnTo>
                <a:lnTo>
                  <a:pt x="2346198" y="163228"/>
                </a:lnTo>
                <a:lnTo>
                  <a:pt x="2351248" y="168908"/>
                </a:lnTo>
                <a:lnTo>
                  <a:pt x="2357834" y="172086"/>
                </a:lnTo>
                <a:lnTo>
                  <a:pt x="2365111" y="172551"/>
                </a:lnTo>
                <a:lnTo>
                  <a:pt x="2372233" y="170086"/>
                </a:lnTo>
                <a:lnTo>
                  <a:pt x="2482142" y="106078"/>
                </a:lnTo>
                <a:lnTo>
                  <a:pt x="2477008" y="106078"/>
                </a:lnTo>
                <a:lnTo>
                  <a:pt x="2482218" y="106034"/>
                </a:lnTo>
                <a:lnTo>
                  <a:pt x="2514854" y="87028"/>
                </a:lnTo>
                <a:lnTo>
                  <a:pt x="2372360" y="3843"/>
                </a:lnTo>
                <a:lnTo>
                  <a:pt x="2365184" y="1397"/>
                </a:lnTo>
                <a:close/>
              </a:path>
              <a:path w="2515234" h="172720">
                <a:moveTo>
                  <a:pt x="149742" y="0"/>
                </a:moveTo>
                <a:lnTo>
                  <a:pt x="142621" y="2446"/>
                </a:lnTo>
                <a:lnTo>
                  <a:pt x="0" y="85504"/>
                </a:lnTo>
                <a:lnTo>
                  <a:pt x="142494" y="168689"/>
                </a:lnTo>
                <a:lnTo>
                  <a:pt x="149669" y="171154"/>
                </a:lnTo>
                <a:lnTo>
                  <a:pt x="156940" y="170689"/>
                </a:lnTo>
                <a:lnTo>
                  <a:pt x="163496" y="167511"/>
                </a:lnTo>
                <a:lnTo>
                  <a:pt x="168529" y="161831"/>
                </a:lnTo>
                <a:lnTo>
                  <a:pt x="170993" y="154709"/>
                </a:lnTo>
                <a:lnTo>
                  <a:pt x="170529" y="147433"/>
                </a:lnTo>
                <a:lnTo>
                  <a:pt x="167350" y="140846"/>
                </a:lnTo>
                <a:lnTo>
                  <a:pt x="161671" y="135796"/>
                </a:lnTo>
                <a:lnTo>
                  <a:pt x="108248" y="104598"/>
                </a:lnTo>
                <a:lnTo>
                  <a:pt x="37846" y="104554"/>
                </a:lnTo>
                <a:lnTo>
                  <a:pt x="37846" y="66454"/>
                </a:lnTo>
                <a:lnTo>
                  <a:pt x="108398" y="66454"/>
                </a:lnTo>
                <a:lnTo>
                  <a:pt x="161798" y="35339"/>
                </a:lnTo>
                <a:lnTo>
                  <a:pt x="167423" y="30360"/>
                </a:lnTo>
                <a:lnTo>
                  <a:pt x="170608" y="23798"/>
                </a:lnTo>
                <a:lnTo>
                  <a:pt x="171102" y="16498"/>
                </a:lnTo>
                <a:lnTo>
                  <a:pt x="168656" y="9304"/>
                </a:lnTo>
                <a:lnTo>
                  <a:pt x="163605" y="3679"/>
                </a:lnTo>
                <a:lnTo>
                  <a:pt x="157019" y="494"/>
                </a:lnTo>
                <a:lnTo>
                  <a:pt x="149742" y="0"/>
                </a:lnTo>
                <a:close/>
              </a:path>
              <a:path w="2515234" h="172720">
                <a:moveTo>
                  <a:pt x="2439177" y="87051"/>
                </a:moveTo>
                <a:lnTo>
                  <a:pt x="2406573" y="106034"/>
                </a:lnTo>
                <a:lnTo>
                  <a:pt x="2477008" y="106078"/>
                </a:lnTo>
                <a:lnTo>
                  <a:pt x="2477008" y="103538"/>
                </a:lnTo>
                <a:lnTo>
                  <a:pt x="2467356" y="103538"/>
                </a:lnTo>
                <a:lnTo>
                  <a:pt x="2439177" y="87051"/>
                </a:lnTo>
                <a:close/>
              </a:path>
              <a:path w="2515234" h="172720">
                <a:moveTo>
                  <a:pt x="108323" y="66498"/>
                </a:moveTo>
                <a:lnTo>
                  <a:pt x="75628" y="85549"/>
                </a:lnTo>
                <a:lnTo>
                  <a:pt x="108248" y="104598"/>
                </a:lnTo>
                <a:lnTo>
                  <a:pt x="2406573" y="106034"/>
                </a:lnTo>
                <a:lnTo>
                  <a:pt x="2439177" y="87051"/>
                </a:lnTo>
                <a:lnTo>
                  <a:pt x="2406504" y="67934"/>
                </a:lnTo>
                <a:lnTo>
                  <a:pt x="108323" y="66498"/>
                </a:lnTo>
                <a:close/>
              </a:path>
              <a:path w="2515234" h="172720">
                <a:moveTo>
                  <a:pt x="37846" y="66454"/>
                </a:moveTo>
                <a:lnTo>
                  <a:pt x="37846" y="104554"/>
                </a:lnTo>
                <a:lnTo>
                  <a:pt x="108248" y="104598"/>
                </a:lnTo>
                <a:lnTo>
                  <a:pt x="103823" y="102014"/>
                </a:lnTo>
                <a:lnTo>
                  <a:pt x="47371" y="102014"/>
                </a:lnTo>
                <a:lnTo>
                  <a:pt x="47498" y="69121"/>
                </a:lnTo>
                <a:lnTo>
                  <a:pt x="103821" y="69121"/>
                </a:lnTo>
                <a:lnTo>
                  <a:pt x="108323" y="66498"/>
                </a:lnTo>
                <a:lnTo>
                  <a:pt x="37846" y="66454"/>
                </a:lnTo>
                <a:close/>
              </a:path>
              <a:path w="2515234" h="172720">
                <a:moveTo>
                  <a:pt x="2467356" y="70645"/>
                </a:moveTo>
                <a:lnTo>
                  <a:pt x="2439177" y="87051"/>
                </a:lnTo>
                <a:lnTo>
                  <a:pt x="2467356" y="103538"/>
                </a:lnTo>
                <a:lnTo>
                  <a:pt x="2467356" y="70645"/>
                </a:lnTo>
                <a:close/>
              </a:path>
              <a:path w="2515234" h="172720">
                <a:moveTo>
                  <a:pt x="2477008" y="70645"/>
                </a:moveTo>
                <a:lnTo>
                  <a:pt x="2467356" y="70645"/>
                </a:lnTo>
                <a:lnTo>
                  <a:pt x="2467356" y="103538"/>
                </a:lnTo>
                <a:lnTo>
                  <a:pt x="2477008" y="103538"/>
                </a:lnTo>
                <a:lnTo>
                  <a:pt x="2477008" y="70645"/>
                </a:lnTo>
                <a:close/>
              </a:path>
              <a:path w="2515234" h="172720">
                <a:moveTo>
                  <a:pt x="47498" y="69121"/>
                </a:moveTo>
                <a:lnTo>
                  <a:pt x="47371" y="102014"/>
                </a:lnTo>
                <a:lnTo>
                  <a:pt x="75628" y="85549"/>
                </a:lnTo>
                <a:lnTo>
                  <a:pt x="47498" y="69121"/>
                </a:lnTo>
                <a:close/>
              </a:path>
              <a:path w="2515234" h="172720">
                <a:moveTo>
                  <a:pt x="75628" y="85549"/>
                </a:moveTo>
                <a:lnTo>
                  <a:pt x="47371" y="102014"/>
                </a:lnTo>
                <a:lnTo>
                  <a:pt x="103823" y="102014"/>
                </a:lnTo>
                <a:lnTo>
                  <a:pt x="75628" y="85549"/>
                </a:lnTo>
                <a:close/>
              </a:path>
              <a:path w="2515234" h="172720">
                <a:moveTo>
                  <a:pt x="2406504" y="67934"/>
                </a:moveTo>
                <a:lnTo>
                  <a:pt x="2439177" y="87051"/>
                </a:lnTo>
                <a:lnTo>
                  <a:pt x="2467356" y="70645"/>
                </a:lnTo>
                <a:lnTo>
                  <a:pt x="2477008" y="70645"/>
                </a:lnTo>
                <a:lnTo>
                  <a:pt x="2477008" y="67978"/>
                </a:lnTo>
                <a:lnTo>
                  <a:pt x="2406504" y="67934"/>
                </a:lnTo>
                <a:close/>
              </a:path>
              <a:path w="2515234" h="172720">
                <a:moveTo>
                  <a:pt x="103821" y="69121"/>
                </a:moveTo>
                <a:lnTo>
                  <a:pt x="47498" y="69121"/>
                </a:lnTo>
                <a:lnTo>
                  <a:pt x="75628" y="85549"/>
                </a:lnTo>
                <a:lnTo>
                  <a:pt x="103821" y="69121"/>
                </a:lnTo>
                <a:close/>
              </a:path>
              <a:path w="2515234" h="172720">
                <a:moveTo>
                  <a:pt x="108398" y="66454"/>
                </a:moveTo>
                <a:lnTo>
                  <a:pt x="37846" y="66454"/>
                </a:lnTo>
                <a:lnTo>
                  <a:pt x="108323" y="66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9"/>
          <p:cNvSpPr txBox="1"/>
          <p:nvPr/>
        </p:nvSpPr>
        <p:spPr>
          <a:xfrm>
            <a:off x="3400361" y="2620619"/>
            <a:ext cx="22574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err="1" smtClean="0">
                <a:latin typeface="Trebuchet MS" panose="020B0603020202020204" pitchFamily="34" charset="0"/>
                <a:cs typeface="Verdana"/>
              </a:rPr>
              <a:t>Período</a:t>
            </a:r>
            <a:r>
              <a:rPr lang="en-US" sz="2800" spc="-5" dirty="0" smtClean="0">
                <a:latin typeface="Trebuchet MS" panose="020B0603020202020204" pitchFamily="34" charset="0"/>
                <a:cs typeface="Verdana"/>
              </a:rPr>
              <a:t> de bit</a:t>
            </a:r>
            <a:endParaRPr sz="2800" dirty="0">
              <a:latin typeface="Trebuchet MS" panose="020B0603020202020204" pitchFamily="34" charset="0"/>
              <a:cs typeface="Verdana"/>
            </a:endParaRPr>
          </a:p>
        </p:txBody>
      </p:sp>
      <p:grpSp>
        <p:nvGrpSpPr>
          <p:cNvPr id="101" name="object 40"/>
          <p:cNvGrpSpPr/>
          <p:nvPr/>
        </p:nvGrpSpPr>
        <p:grpSpPr>
          <a:xfrm>
            <a:off x="2884919" y="3254924"/>
            <a:ext cx="3352800" cy="771525"/>
            <a:chOff x="6589014" y="5378196"/>
            <a:chExt cx="3352800" cy="771525"/>
          </a:xfrm>
        </p:grpSpPr>
        <p:sp>
          <p:nvSpPr>
            <p:cNvPr id="102" name="object 41"/>
            <p:cNvSpPr/>
            <p:nvPr/>
          </p:nvSpPr>
          <p:spPr>
            <a:xfrm>
              <a:off x="6888480" y="5378196"/>
              <a:ext cx="161544" cy="1615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2"/>
            <p:cNvSpPr/>
            <p:nvPr/>
          </p:nvSpPr>
          <p:spPr>
            <a:xfrm>
              <a:off x="7517892" y="5378196"/>
              <a:ext cx="161544" cy="1615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3"/>
            <p:cNvSpPr/>
            <p:nvPr/>
          </p:nvSpPr>
          <p:spPr>
            <a:xfrm>
              <a:off x="8145780" y="5378196"/>
              <a:ext cx="161544" cy="1615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44"/>
            <p:cNvSpPr/>
            <p:nvPr/>
          </p:nvSpPr>
          <p:spPr>
            <a:xfrm>
              <a:off x="8775192" y="5378196"/>
              <a:ext cx="161544" cy="1615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45"/>
            <p:cNvSpPr/>
            <p:nvPr/>
          </p:nvSpPr>
          <p:spPr>
            <a:xfrm>
              <a:off x="6589014" y="607085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81000" y="0"/>
                  </a:lnTo>
                </a:path>
                <a:path w="3352800">
                  <a:moveTo>
                    <a:pt x="2895600" y="0"/>
                  </a:moveTo>
                  <a:lnTo>
                    <a:pt x="33528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46"/>
            <p:cNvSpPr/>
            <p:nvPr/>
          </p:nvSpPr>
          <p:spPr>
            <a:xfrm>
              <a:off x="9403080" y="5987796"/>
              <a:ext cx="161544" cy="1615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7"/>
            <p:cNvSpPr/>
            <p:nvPr/>
          </p:nvSpPr>
          <p:spPr>
            <a:xfrm>
              <a:off x="6969887" y="5679300"/>
              <a:ext cx="2591435" cy="172085"/>
            </a:xfrm>
            <a:custGeom>
              <a:avLst/>
              <a:gdLst/>
              <a:ahLst/>
              <a:cxnLst/>
              <a:rect l="l" t="t" r="r" b="b"/>
              <a:pathLst>
                <a:path w="2591434" h="172085">
                  <a:moveTo>
                    <a:pt x="1905254" y="86817"/>
                  </a:moveTo>
                  <a:lnTo>
                    <a:pt x="1762887" y="3352"/>
                  </a:lnTo>
                  <a:lnTo>
                    <a:pt x="1755762" y="901"/>
                  </a:lnTo>
                  <a:lnTo>
                    <a:pt x="1748485" y="1358"/>
                  </a:lnTo>
                  <a:lnTo>
                    <a:pt x="1741893" y="4521"/>
                  </a:lnTo>
                  <a:lnTo>
                    <a:pt x="1736852" y="10147"/>
                  </a:lnTo>
                  <a:lnTo>
                    <a:pt x="1734375" y="17310"/>
                  </a:lnTo>
                  <a:lnTo>
                    <a:pt x="1734832" y="24599"/>
                  </a:lnTo>
                  <a:lnTo>
                    <a:pt x="1737969" y="31178"/>
                  </a:lnTo>
                  <a:lnTo>
                    <a:pt x="1743583" y="36220"/>
                  </a:lnTo>
                  <a:lnTo>
                    <a:pt x="1796948" y="67525"/>
                  </a:lnTo>
                  <a:lnTo>
                    <a:pt x="1327492" y="66433"/>
                  </a:lnTo>
                  <a:lnTo>
                    <a:pt x="1327772" y="66268"/>
                  </a:lnTo>
                  <a:lnTo>
                    <a:pt x="1380998" y="35382"/>
                  </a:lnTo>
                  <a:lnTo>
                    <a:pt x="1386687" y="30365"/>
                  </a:lnTo>
                  <a:lnTo>
                    <a:pt x="1389913" y="23799"/>
                  </a:lnTo>
                  <a:lnTo>
                    <a:pt x="1390421" y="16510"/>
                  </a:lnTo>
                  <a:lnTo>
                    <a:pt x="1387983" y="9347"/>
                  </a:lnTo>
                  <a:lnTo>
                    <a:pt x="1382941" y="3683"/>
                  </a:lnTo>
                  <a:lnTo>
                    <a:pt x="1376387" y="495"/>
                  </a:lnTo>
                  <a:lnTo>
                    <a:pt x="1369123" y="0"/>
                  </a:lnTo>
                  <a:lnTo>
                    <a:pt x="1361948" y="2425"/>
                  </a:lnTo>
                  <a:lnTo>
                    <a:pt x="1256258" y="63728"/>
                  </a:lnTo>
                  <a:lnTo>
                    <a:pt x="1153287" y="3352"/>
                  </a:lnTo>
                  <a:lnTo>
                    <a:pt x="1146162" y="901"/>
                  </a:lnTo>
                  <a:lnTo>
                    <a:pt x="1138885" y="1358"/>
                  </a:lnTo>
                  <a:lnTo>
                    <a:pt x="1132293" y="4521"/>
                  </a:lnTo>
                  <a:lnTo>
                    <a:pt x="1127252" y="10147"/>
                  </a:lnTo>
                  <a:lnTo>
                    <a:pt x="1124775" y="17310"/>
                  </a:lnTo>
                  <a:lnTo>
                    <a:pt x="1125232" y="24599"/>
                  </a:lnTo>
                  <a:lnTo>
                    <a:pt x="1128369" y="31178"/>
                  </a:lnTo>
                  <a:lnTo>
                    <a:pt x="1133983" y="36220"/>
                  </a:lnTo>
                  <a:lnTo>
                    <a:pt x="1187348" y="67525"/>
                  </a:lnTo>
                  <a:lnTo>
                    <a:pt x="717892" y="66433"/>
                  </a:lnTo>
                  <a:lnTo>
                    <a:pt x="718172" y="66268"/>
                  </a:lnTo>
                  <a:lnTo>
                    <a:pt x="771398" y="35382"/>
                  </a:lnTo>
                  <a:lnTo>
                    <a:pt x="777087" y="30365"/>
                  </a:lnTo>
                  <a:lnTo>
                    <a:pt x="780313" y="23799"/>
                  </a:lnTo>
                  <a:lnTo>
                    <a:pt x="780821" y="16510"/>
                  </a:lnTo>
                  <a:lnTo>
                    <a:pt x="778383" y="9347"/>
                  </a:lnTo>
                  <a:lnTo>
                    <a:pt x="773341" y="3683"/>
                  </a:lnTo>
                  <a:lnTo>
                    <a:pt x="766787" y="495"/>
                  </a:lnTo>
                  <a:lnTo>
                    <a:pt x="759523" y="0"/>
                  </a:lnTo>
                  <a:lnTo>
                    <a:pt x="752348" y="2425"/>
                  </a:lnTo>
                  <a:lnTo>
                    <a:pt x="646658" y="63728"/>
                  </a:lnTo>
                  <a:lnTo>
                    <a:pt x="543687" y="3352"/>
                  </a:lnTo>
                  <a:lnTo>
                    <a:pt x="536562" y="901"/>
                  </a:lnTo>
                  <a:lnTo>
                    <a:pt x="529285" y="1358"/>
                  </a:lnTo>
                  <a:lnTo>
                    <a:pt x="522693" y="4521"/>
                  </a:lnTo>
                  <a:lnTo>
                    <a:pt x="517652" y="10147"/>
                  </a:lnTo>
                  <a:lnTo>
                    <a:pt x="515175" y="17310"/>
                  </a:lnTo>
                  <a:lnTo>
                    <a:pt x="515632" y="24599"/>
                  </a:lnTo>
                  <a:lnTo>
                    <a:pt x="518769" y="31178"/>
                  </a:lnTo>
                  <a:lnTo>
                    <a:pt x="524383" y="36220"/>
                  </a:lnTo>
                  <a:lnTo>
                    <a:pt x="577748" y="67525"/>
                  </a:lnTo>
                  <a:lnTo>
                    <a:pt x="108292" y="66433"/>
                  </a:lnTo>
                  <a:lnTo>
                    <a:pt x="108572" y="66268"/>
                  </a:lnTo>
                  <a:lnTo>
                    <a:pt x="161798" y="35382"/>
                  </a:lnTo>
                  <a:lnTo>
                    <a:pt x="167487" y="30365"/>
                  </a:lnTo>
                  <a:lnTo>
                    <a:pt x="170713" y="23799"/>
                  </a:lnTo>
                  <a:lnTo>
                    <a:pt x="171221" y="16510"/>
                  </a:lnTo>
                  <a:lnTo>
                    <a:pt x="168783" y="9347"/>
                  </a:lnTo>
                  <a:lnTo>
                    <a:pt x="163741" y="3683"/>
                  </a:lnTo>
                  <a:lnTo>
                    <a:pt x="157187" y="495"/>
                  </a:lnTo>
                  <a:lnTo>
                    <a:pt x="149923" y="0"/>
                  </a:lnTo>
                  <a:lnTo>
                    <a:pt x="142748" y="2425"/>
                  </a:lnTo>
                  <a:lnTo>
                    <a:pt x="0" y="85229"/>
                  </a:lnTo>
                  <a:lnTo>
                    <a:pt x="142367" y="168694"/>
                  </a:lnTo>
                  <a:lnTo>
                    <a:pt x="149479" y="171157"/>
                  </a:lnTo>
                  <a:lnTo>
                    <a:pt x="156756" y="170700"/>
                  </a:lnTo>
                  <a:lnTo>
                    <a:pt x="108292" y="104533"/>
                  </a:lnTo>
                  <a:lnTo>
                    <a:pt x="577684" y="105625"/>
                  </a:lnTo>
                  <a:lnTo>
                    <a:pt x="524129" y="136664"/>
                  </a:lnTo>
                  <a:lnTo>
                    <a:pt x="518502" y="141681"/>
                  </a:lnTo>
                  <a:lnTo>
                    <a:pt x="515315" y="148259"/>
                  </a:lnTo>
                  <a:lnTo>
                    <a:pt x="514819" y="155536"/>
                  </a:lnTo>
                  <a:lnTo>
                    <a:pt x="517271" y="162699"/>
                  </a:lnTo>
                  <a:lnTo>
                    <a:pt x="522300" y="168363"/>
                  </a:lnTo>
                  <a:lnTo>
                    <a:pt x="528853" y="171551"/>
                  </a:lnTo>
                  <a:lnTo>
                    <a:pt x="536130" y="172046"/>
                  </a:lnTo>
                  <a:lnTo>
                    <a:pt x="543306" y="169621"/>
                  </a:lnTo>
                  <a:lnTo>
                    <a:pt x="648982" y="108331"/>
                  </a:lnTo>
                  <a:lnTo>
                    <a:pt x="751967" y="168694"/>
                  </a:lnTo>
                  <a:lnTo>
                    <a:pt x="759079" y="171157"/>
                  </a:lnTo>
                  <a:lnTo>
                    <a:pt x="766356" y="170700"/>
                  </a:lnTo>
                  <a:lnTo>
                    <a:pt x="772947" y="167538"/>
                  </a:lnTo>
                  <a:lnTo>
                    <a:pt x="778002" y="161886"/>
                  </a:lnTo>
                  <a:lnTo>
                    <a:pt x="780465" y="154749"/>
                  </a:lnTo>
                  <a:lnTo>
                    <a:pt x="780008" y="147459"/>
                  </a:lnTo>
                  <a:lnTo>
                    <a:pt x="776871" y="140868"/>
                  </a:lnTo>
                  <a:lnTo>
                    <a:pt x="771271" y="135826"/>
                  </a:lnTo>
                  <a:lnTo>
                    <a:pt x="717892" y="104533"/>
                  </a:lnTo>
                  <a:lnTo>
                    <a:pt x="1187284" y="105625"/>
                  </a:lnTo>
                  <a:lnTo>
                    <a:pt x="1133729" y="136664"/>
                  </a:lnTo>
                  <a:lnTo>
                    <a:pt x="1128102" y="141681"/>
                  </a:lnTo>
                  <a:lnTo>
                    <a:pt x="1124915" y="148259"/>
                  </a:lnTo>
                  <a:lnTo>
                    <a:pt x="1124419" y="155536"/>
                  </a:lnTo>
                  <a:lnTo>
                    <a:pt x="1126871" y="162699"/>
                  </a:lnTo>
                  <a:lnTo>
                    <a:pt x="1131900" y="168363"/>
                  </a:lnTo>
                  <a:lnTo>
                    <a:pt x="1138453" y="171551"/>
                  </a:lnTo>
                  <a:lnTo>
                    <a:pt x="1145730" y="172046"/>
                  </a:lnTo>
                  <a:lnTo>
                    <a:pt x="1152906" y="169621"/>
                  </a:lnTo>
                  <a:lnTo>
                    <a:pt x="1258582" y="108331"/>
                  </a:lnTo>
                  <a:lnTo>
                    <a:pt x="1361567" y="168694"/>
                  </a:lnTo>
                  <a:lnTo>
                    <a:pt x="1368679" y="171157"/>
                  </a:lnTo>
                  <a:lnTo>
                    <a:pt x="1375956" y="170700"/>
                  </a:lnTo>
                  <a:lnTo>
                    <a:pt x="1382547" y="167538"/>
                  </a:lnTo>
                  <a:lnTo>
                    <a:pt x="1387602" y="161886"/>
                  </a:lnTo>
                  <a:lnTo>
                    <a:pt x="1390065" y="154749"/>
                  </a:lnTo>
                  <a:lnTo>
                    <a:pt x="1389608" y="147459"/>
                  </a:lnTo>
                  <a:lnTo>
                    <a:pt x="1386471" y="140868"/>
                  </a:lnTo>
                  <a:lnTo>
                    <a:pt x="1380871" y="135826"/>
                  </a:lnTo>
                  <a:lnTo>
                    <a:pt x="1327492" y="104533"/>
                  </a:lnTo>
                  <a:lnTo>
                    <a:pt x="1796884" y="105625"/>
                  </a:lnTo>
                  <a:lnTo>
                    <a:pt x="1743329" y="136664"/>
                  </a:lnTo>
                  <a:lnTo>
                    <a:pt x="1737702" y="141681"/>
                  </a:lnTo>
                  <a:lnTo>
                    <a:pt x="1734515" y="148259"/>
                  </a:lnTo>
                  <a:lnTo>
                    <a:pt x="1734019" y="155536"/>
                  </a:lnTo>
                  <a:lnTo>
                    <a:pt x="1736471" y="162699"/>
                  </a:lnTo>
                  <a:lnTo>
                    <a:pt x="1741500" y="168363"/>
                  </a:lnTo>
                  <a:lnTo>
                    <a:pt x="1748053" y="171551"/>
                  </a:lnTo>
                  <a:lnTo>
                    <a:pt x="1755330" y="172046"/>
                  </a:lnTo>
                  <a:lnTo>
                    <a:pt x="1762506" y="169621"/>
                  </a:lnTo>
                  <a:lnTo>
                    <a:pt x="1872564" y="105778"/>
                  </a:lnTo>
                  <a:lnTo>
                    <a:pt x="1905254" y="86817"/>
                  </a:lnTo>
                  <a:close/>
                </a:path>
                <a:path w="2591434" h="172085">
                  <a:moveTo>
                    <a:pt x="2591054" y="86817"/>
                  </a:moveTo>
                  <a:lnTo>
                    <a:pt x="2448687" y="3352"/>
                  </a:lnTo>
                  <a:lnTo>
                    <a:pt x="2441562" y="901"/>
                  </a:lnTo>
                  <a:lnTo>
                    <a:pt x="2434285" y="1358"/>
                  </a:lnTo>
                  <a:lnTo>
                    <a:pt x="2427694" y="4521"/>
                  </a:lnTo>
                  <a:lnTo>
                    <a:pt x="2422652" y="10147"/>
                  </a:lnTo>
                  <a:lnTo>
                    <a:pt x="2420175" y="17310"/>
                  </a:lnTo>
                  <a:lnTo>
                    <a:pt x="2420632" y="24599"/>
                  </a:lnTo>
                  <a:lnTo>
                    <a:pt x="2423769" y="31178"/>
                  </a:lnTo>
                  <a:lnTo>
                    <a:pt x="2429383" y="36220"/>
                  </a:lnTo>
                  <a:lnTo>
                    <a:pt x="2482748" y="67525"/>
                  </a:lnTo>
                  <a:lnTo>
                    <a:pt x="2013292" y="66433"/>
                  </a:lnTo>
                  <a:lnTo>
                    <a:pt x="2013572" y="66268"/>
                  </a:lnTo>
                  <a:lnTo>
                    <a:pt x="2066798" y="35382"/>
                  </a:lnTo>
                  <a:lnTo>
                    <a:pt x="2072487" y="30365"/>
                  </a:lnTo>
                  <a:lnTo>
                    <a:pt x="2075713" y="23799"/>
                  </a:lnTo>
                  <a:lnTo>
                    <a:pt x="2076221" y="16510"/>
                  </a:lnTo>
                  <a:lnTo>
                    <a:pt x="2073783" y="9347"/>
                  </a:lnTo>
                  <a:lnTo>
                    <a:pt x="2068741" y="3683"/>
                  </a:lnTo>
                  <a:lnTo>
                    <a:pt x="2062187" y="495"/>
                  </a:lnTo>
                  <a:lnTo>
                    <a:pt x="2054923" y="0"/>
                  </a:lnTo>
                  <a:lnTo>
                    <a:pt x="2047748" y="2425"/>
                  </a:lnTo>
                  <a:lnTo>
                    <a:pt x="1905000" y="85229"/>
                  </a:lnTo>
                  <a:lnTo>
                    <a:pt x="2047367" y="168694"/>
                  </a:lnTo>
                  <a:lnTo>
                    <a:pt x="2054479" y="171157"/>
                  </a:lnTo>
                  <a:lnTo>
                    <a:pt x="2061756" y="170700"/>
                  </a:lnTo>
                  <a:lnTo>
                    <a:pt x="2013292" y="104533"/>
                  </a:lnTo>
                  <a:lnTo>
                    <a:pt x="2482685" y="105625"/>
                  </a:lnTo>
                  <a:lnTo>
                    <a:pt x="2429129" y="136664"/>
                  </a:lnTo>
                  <a:lnTo>
                    <a:pt x="2423503" y="141681"/>
                  </a:lnTo>
                  <a:lnTo>
                    <a:pt x="2420315" y="148259"/>
                  </a:lnTo>
                  <a:lnTo>
                    <a:pt x="2419820" y="155536"/>
                  </a:lnTo>
                  <a:lnTo>
                    <a:pt x="2422271" y="162699"/>
                  </a:lnTo>
                  <a:lnTo>
                    <a:pt x="2427300" y="168363"/>
                  </a:lnTo>
                  <a:lnTo>
                    <a:pt x="2433853" y="171551"/>
                  </a:lnTo>
                  <a:lnTo>
                    <a:pt x="2441130" y="172046"/>
                  </a:lnTo>
                  <a:lnTo>
                    <a:pt x="2448306" y="169621"/>
                  </a:lnTo>
                  <a:lnTo>
                    <a:pt x="2558364" y="105778"/>
                  </a:lnTo>
                  <a:lnTo>
                    <a:pt x="2591054" y="86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8"/>
          <p:cNvSpPr txBox="1"/>
          <p:nvPr/>
        </p:nvSpPr>
        <p:spPr>
          <a:xfrm>
            <a:off x="4060049" y="3721674"/>
            <a:ext cx="2990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spc="-85" dirty="0">
                <a:latin typeface="Trebuchet MS" panose="020B0603020202020204" pitchFamily="34" charset="0"/>
                <a:cs typeface="Verdana"/>
              </a:rPr>
              <a:t>T</a:t>
            </a:r>
            <a:r>
              <a:rPr sz="2800" spc="-127" baseline="-21367" dirty="0">
                <a:latin typeface="Trebuchet MS" panose="020B0603020202020204" pitchFamily="34" charset="0"/>
                <a:cs typeface="Verdana"/>
              </a:rPr>
              <a:t>s</a:t>
            </a:r>
            <a:endParaRPr sz="2800" baseline="-21367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110" name="object 49"/>
          <p:cNvSpPr txBox="1"/>
          <p:nvPr/>
        </p:nvSpPr>
        <p:spPr>
          <a:xfrm>
            <a:off x="6046583" y="3042833"/>
            <a:ext cx="152768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latin typeface="Trebuchet MS" panose="020B0603020202020204" pitchFamily="34" charset="0"/>
                <a:cs typeface="Verdana"/>
              </a:rPr>
              <a:t>(</a:t>
            </a:r>
            <a:r>
              <a:rPr lang="en-US" sz="2800" dirty="0" smtClean="0">
                <a:latin typeface="Trebuchet MS" panose="020B0603020202020204" pitchFamily="34" charset="0"/>
                <a:cs typeface="Verdana"/>
              </a:rPr>
              <a:t>A</a:t>
            </a:r>
            <a:r>
              <a:rPr sz="2800" dirty="0" smtClean="0">
                <a:latin typeface="Trebuchet MS" panose="020B0603020202020204" pitchFamily="34" charset="0"/>
                <a:cs typeface="Verdana"/>
              </a:rPr>
              <a:t>PB </a:t>
            </a:r>
            <a:r>
              <a:rPr sz="2800" dirty="0">
                <a:latin typeface="Trebuchet MS" panose="020B0603020202020204" pitchFamily="34" charset="0"/>
                <a:cs typeface="Verdana"/>
              </a:rPr>
              <a:t>=</a:t>
            </a:r>
            <a:r>
              <a:rPr sz="2800" spc="-110" dirty="0">
                <a:latin typeface="Trebuchet MS" panose="020B0603020202020204" pitchFamily="34" charset="0"/>
                <a:cs typeface="Verdana"/>
              </a:rPr>
              <a:t> </a:t>
            </a:r>
            <a:r>
              <a:rPr sz="2800" dirty="0">
                <a:latin typeface="Trebuchet MS" panose="020B0603020202020204" pitchFamily="34" charset="0"/>
                <a:cs typeface="Verdana"/>
              </a:rPr>
              <a:t>4)</a:t>
            </a:r>
          </a:p>
        </p:txBody>
      </p:sp>
      <p:sp>
        <p:nvSpPr>
          <p:cNvPr id="3" name="SMARTInkShape-999"/>
          <p:cNvSpPr/>
          <p:nvPr>
            <p:custDataLst>
              <p:tags r:id="rId1"/>
            </p:custDataLst>
          </p:nvPr>
        </p:nvSpPr>
        <p:spPr>
          <a:xfrm>
            <a:off x="1035050" y="5060950"/>
            <a:ext cx="3927296" cy="168243"/>
          </a:xfrm>
          <a:custGeom>
            <a:avLst/>
            <a:gdLst/>
            <a:ahLst/>
            <a:cxnLst/>
            <a:rect l="0" t="0" r="0" b="0"/>
            <a:pathLst>
              <a:path w="3927296" h="168243">
                <a:moveTo>
                  <a:pt x="0" y="0"/>
                </a:moveTo>
                <a:lnTo>
                  <a:pt x="0" y="0"/>
                </a:lnTo>
                <a:lnTo>
                  <a:pt x="33710" y="10113"/>
                </a:lnTo>
                <a:lnTo>
                  <a:pt x="71528" y="23144"/>
                </a:lnTo>
                <a:lnTo>
                  <a:pt x="109431" y="35120"/>
                </a:lnTo>
                <a:lnTo>
                  <a:pt x="133852" y="42398"/>
                </a:lnTo>
                <a:lnTo>
                  <a:pt x="150667" y="45724"/>
                </a:lnTo>
                <a:lnTo>
                  <a:pt x="166468" y="49295"/>
                </a:lnTo>
                <a:lnTo>
                  <a:pt x="182674" y="52236"/>
                </a:lnTo>
                <a:lnTo>
                  <a:pt x="198294" y="55693"/>
                </a:lnTo>
                <a:lnTo>
                  <a:pt x="235077" y="58903"/>
                </a:lnTo>
                <a:lnTo>
                  <a:pt x="267422" y="62895"/>
                </a:lnTo>
                <a:lnTo>
                  <a:pt x="303920" y="63420"/>
                </a:lnTo>
                <a:lnTo>
                  <a:pt x="343342" y="65371"/>
                </a:lnTo>
                <a:lnTo>
                  <a:pt x="376854" y="68965"/>
                </a:lnTo>
                <a:lnTo>
                  <a:pt x="409945" y="66017"/>
                </a:lnTo>
                <a:lnTo>
                  <a:pt x="441359" y="68884"/>
                </a:lnTo>
                <a:lnTo>
                  <a:pt x="477746" y="69659"/>
                </a:lnTo>
                <a:lnTo>
                  <a:pt x="516475" y="69813"/>
                </a:lnTo>
                <a:lnTo>
                  <a:pt x="553915" y="71724"/>
                </a:lnTo>
                <a:lnTo>
                  <a:pt x="584634" y="74874"/>
                </a:lnTo>
                <a:lnTo>
                  <a:pt x="623248" y="75939"/>
                </a:lnTo>
                <a:lnTo>
                  <a:pt x="652841" y="76122"/>
                </a:lnTo>
                <a:lnTo>
                  <a:pt x="683952" y="76178"/>
                </a:lnTo>
                <a:lnTo>
                  <a:pt x="722411" y="80559"/>
                </a:lnTo>
                <a:lnTo>
                  <a:pt x="745111" y="81666"/>
                </a:lnTo>
                <a:lnTo>
                  <a:pt x="766263" y="82666"/>
                </a:lnTo>
                <a:lnTo>
                  <a:pt x="793769" y="84038"/>
                </a:lnTo>
                <a:lnTo>
                  <a:pt x="825513" y="85659"/>
                </a:lnTo>
                <a:lnTo>
                  <a:pt x="850203" y="86739"/>
                </a:lnTo>
                <a:lnTo>
                  <a:pt x="887044" y="87939"/>
                </a:lnTo>
                <a:lnTo>
                  <a:pt x="917058" y="88473"/>
                </a:lnTo>
                <a:lnTo>
                  <a:pt x="953994" y="90655"/>
                </a:lnTo>
                <a:lnTo>
                  <a:pt x="984693" y="93888"/>
                </a:lnTo>
                <a:lnTo>
                  <a:pt x="1018012" y="94846"/>
                </a:lnTo>
                <a:lnTo>
                  <a:pt x="1050933" y="95130"/>
                </a:lnTo>
                <a:lnTo>
                  <a:pt x="1080443" y="97096"/>
                </a:lnTo>
                <a:lnTo>
                  <a:pt x="1111529" y="100266"/>
                </a:lnTo>
                <a:lnTo>
                  <a:pt x="1143083" y="101205"/>
                </a:lnTo>
                <a:lnTo>
                  <a:pt x="1174775" y="101484"/>
                </a:lnTo>
                <a:lnTo>
                  <a:pt x="1206507" y="101567"/>
                </a:lnTo>
                <a:lnTo>
                  <a:pt x="1245464" y="101594"/>
                </a:lnTo>
                <a:lnTo>
                  <a:pt x="1275116" y="101599"/>
                </a:lnTo>
                <a:lnTo>
                  <a:pt x="1306245" y="101600"/>
                </a:lnTo>
                <a:lnTo>
                  <a:pt x="1337811" y="101600"/>
                </a:lnTo>
                <a:lnTo>
                  <a:pt x="1369507" y="101600"/>
                </a:lnTo>
                <a:lnTo>
                  <a:pt x="1401240" y="101600"/>
                </a:lnTo>
                <a:lnTo>
                  <a:pt x="1432985" y="101600"/>
                </a:lnTo>
                <a:lnTo>
                  <a:pt x="1464734" y="101600"/>
                </a:lnTo>
                <a:lnTo>
                  <a:pt x="1496484" y="101600"/>
                </a:lnTo>
                <a:lnTo>
                  <a:pt x="1528234" y="101600"/>
                </a:lnTo>
                <a:lnTo>
                  <a:pt x="1563355" y="101600"/>
                </a:lnTo>
                <a:lnTo>
                  <a:pt x="1597201" y="101600"/>
                </a:lnTo>
                <a:lnTo>
                  <a:pt x="1629572" y="101600"/>
                </a:lnTo>
                <a:lnTo>
                  <a:pt x="1661506" y="98229"/>
                </a:lnTo>
                <a:lnTo>
                  <a:pt x="1696681" y="96132"/>
                </a:lnTo>
                <a:lnTo>
                  <a:pt x="1730544" y="95512"/>
                </a:lnTo>
                <a:lnTo>
                  <a:pt x="1762920" y="95327"/>
                </a:lnTo>
                <a:lnTo>
                  <a:pt x="1794855" y="95272"/>
                </a:lnTo>
                <a:lnTo>
                  <a:pt x="1826660" y="91885"/>
                </a:lnTo>
                <a:lnTo>
                  <a:pt x="1858426" y="93156"/>
                </a:lnTo>
                <a:lnTo>
                  <a:pt x="1893552" y="91258"/>
                </a:lnTo>
                <a:lnTo>
                  <a:pt x="1924029" y="89598"/>
                </a:lnTo>
                <a:lnTo>
                  <a:pt x="1954305" y="89107"/>
                </a:lnTo>
                <a:lnTo>
                  <a:pt x="1985617" y="88962"/>
                </a:lnTo>
                <a:lnTo>
                  <a:pt x="2023439" y="88912"/>
                </a:lnTo>
                <a:lnTo>
                  <a:pt x="2053766" y="88904"/>
                </a:lnTo>
                <a:lnTo>
                  <a:pt x="2085094" y="89606"/>
                </a:lnTo>
                <a:lnTo>
                  <a:pt x="2116014" y="92559"/>
                </a:lnTo>
                <a:lnTo>
                  <a:pt x="2153985" y="89831"/>
                </a:lnTo>
                <a:lnTo>
                  <a:pt x="2186677" y="89176"/>
                </a:lnTo>
                <a:lnTo>
                  <a:pt x="2219412" y="88982"/>
                </a:lnTo>
                <a:lnTo>
                  <a:pt x="2248867" y="90806"/>
                </a:lnTo>
                <a:lnTo>
                  <a:pt x="2287053" y="94373"/>
                </a:lnTo>
                <a:lnTo>
                  <a:pt x="2319944" y="94990"/>
                </a:lnTo>
                <a:lnTo>
                  <a:pt x="2349758" y="95173"/>
                </a:lnTo>
                <a:lnTo>
                  <a:pt x="2383208" y="98598"/>
                </a:lnTo>
                <a:lnTo>
                  <a:pt x="2416559" y="100711"/>
                </a:lnTo>
                <a:lnTo>
                  <a:pt x="2448783" y="101337"/>
                </a:lnTo>
                <a:lnTo>
                  <a:pt x="2486913" y="101548"/>
                </a:lnTo>
                <a:lnTo>
                  <a:pt x="2525803" y="101591"/>
                </a:lnTo>
                <a:lnTo>
                  <a:pt x="2564242" y="104970"/>
                </a:lnTo>
                <a:lnTo>
                  <a:pt x="2595318" y="107068"/>
                </a:lnTo>
                <a:lnTo>
                  <a:pt x="2626868" y="111059"/>
                </a:lnTo>
                <a:lnTo>
                  <a:pt x="2658559" y="113340"/>
                </a:lnTo>
                <a:lnTo>
                  <a:pt x="2693662" y="114015"/>
                </a:lnTo>
                <a:lnTo>
                  <a:pt x="2727503" y="114216"/>
                </a:lnTo>
                <a:lnTo>
                  <a:pt x="2749669" y="116360"/>
                </a:lnTo>
                <a:lnTo>
                  <a:pt x="2779262" y="119907"/>
                </a:lnTo>
                <a:lnTo>
                  <a:pt x="2813808" y="124389"/>
                </a:lnTo>
                <a:lnTo>
                  <a:pt x="2840367" y="127376"/>
                </a:lnTo>
                <a:lnTo>
                  <a:pt x="2879283" y="130695"/>
                </a:lnTo>
                <a:lnTo>
                  <a:pt x="2911545" y="133117"/>
                </a:lnTo>
                <a:lnTo>
                  <a:pt x="2945255" y="135128"/>
                </a:lnTo>
                <a:lnTo>
                  <a:pt x="2971037" y="136652"/>
                </a:lnTo>
                <a:lnTo>
                  <a:pt x="3009091" y="140227"/>
                </a:lnTo>
                <a:lnTo>
                  <a:pt x="3048466" y="144325"/>
                </a:lnTo>
                <a:lnTo>
                  <a:pt x="3081770" y="147420"/>
                </a:lnTo>
                <a:lnTo>
                  <a:pt x="3114686" y="150925"/>
                </a:lnTo>
                <a:lnTo>
                  <a:pt x="3144194" y="151962"/>
                </a:lnTo>
                <a:lnTo>
                  <a:pt x="3175280" y="152270"/>
                </a:lnTo>
                <a:lnTo>
                  <a:pt x="3206833" y="154243"/>
                </a:lnTo>
                <a:lnTo>
                  <a:pt x="3245729" y="157859"/>
                </a:lnTo>
                <a:lnTo>
                  <a:pt x="3284953" y="158574"/>
                </a:lnTo>
                <a:lnTo>
                  <a:pt x="3320609" y="158716"/>
                </a:lnTo>
                <a:lnTo>
                  <a:pt x="3354830" y="162115"/>
                </a:lnTo>
                <a:lnTo>
                  <a:pt x="3385814" y="164510"/>
                </a:lnTo>
                <a:lnTo>
                  <a:pt x="3424860" y="164983"/>
                </a:lnTo>
                <a:lnTo>
                  <a:pt x="3460910" y="165790"/>
                </a:lnTo>
                <a:lnTo>
                  <a:pt x="3494831" y="168242"/>
                </a:lnTo>
                <a:lnTo>
                  <a:pt x="3528552" y="165720"/>
                </a:lnTo>
                <a:lnTo>
                  <a:pt x="3565225" y="165183"/>
                </a:lnTo>
                <a:lnTo>
                  <a:pt x="3599548" y="165111"/>
                </a:lnTo>
                <a:lnTo>
                  <a:pt x="3632440" y="165102"/>
                </a:lnTo>
                <a:lnTo>
                  <a:pt x="3669496" y="160736"/>
                </a:lnTo>
                <a:lnTo>
                  <a:pt x="3705316" y="159011"/>
                </a:lnTo>
                <a:lnTo>
                  <a:pt x="3744133" y="153306"/>
                </a:lnTo>
                <a:lnTo>
                  <a:pt x="3781022" y="152480"/>
                </a:lnTo>
                <a:lnTo>
                  <a:pt x="3817793" y="146643"/>
                </a:lnTo>
                <a:lnTo>
                  <a:pt x="3853087" y="141059"/>
                </a:lnTo>
                <a:lnTo>
                  <a:pt x="3883899" y="139048"/>
                </a:lnTo>
                <a:lnTo>
                  <a:pt x="3902467" y="133943"/>
                </a:lnTo>
                <a:lnTo>
                  <a:pt x="3916670" y="133372"/>
                </a:lnTo>
                <a:lnTo>
                  <a:pt x="3922766" y="128991"/>
                </a:lnTo>
                <a:lnTo>
                  <a:pt x="3927295" y="127590"/>
                </a:lnTo>
                <a:lnTo>
                  <a:pt x="3927002" y="127393"/>
                </a:lnTo>
                <a:lnTo>
                  <a:pt x="3926101" y="127262"/>
                </a:lnTo>
                <a:lnTo>
                  <a:pt x="3925501" y="126469"/>
                </a:lnTo>
                <a:lnTo>
                  <a:pt x="3923949" y="121982"/>
                </a:lnTo>
                <a:lnTo>
                  <a:pt x="3911600" y="107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SMARTInkShape-Group567"/>
          <p:cNvGrpSpPr/>
          <p:nvPr/>
        </p:nvGrpSpPr>
        <p:grpSpPr>
          <a:xfrm>
            <a:off x="3835400" y="3511550"/>
            <a:ext cx="704851" cy="482277"/>
            <a:chOff x="3835400" y="3511550"/>
            <a:chExt cx="704851" cy="482277"/>
          </a:xfrm>
        </p:grpSpPr>
        <p:sp>
          <p:nvSpPr>
            <p:cNvPr id="4" name="SMARTInkShape-1000"/>
            <p:cNvSpPr/>
            <p:nvPr>
              <p:custDataLst>
                <p:tags r:id="rId12"/>
              </p:custDataLst>
            </p:nvPr>
          </p:nvSpPr>
          <p:spPr>
            <a:xfrm>
              <a:off x="3835400" y="3517900"/>
              <a:ext cx="69826" cy="475927"/>
            </a:xfrm>
            <a:custGeom>
              <a:avLst/>
              <a:gdLst/>
              <a:ahLst/>
              <a:cxnLst/>
              <a:rect l="0" t="0" r="0" b="0"/>
              <a:pathLst>
                <a:path w="69826" h="475927">
                  <a:moveTo>
                    <a:pt x="0" y="0"/>
                  </a:moveTo>
                  <a:lnTo>
                    <a:pt x="0" y="0"/>
                  </a:lnTo>
                  <a:lnTo>
                    <a:pt x="38271" y="36175"/>
                  </a:lnTo>
                  <a:lnTo>
                    <a:pt x="47593" y="52955"/>
                  </a:lnTo>
                  <a:lnTo>
                    <a:pt x="54046" y="90156"/>
                  </a:lnTo>
                  <a:lnTo>
                    <a:pt x="56969" y="127662"/>
                  </a:lnTo>
                  <a:lnTo>
                    <a:pt x="60793" y="165158"/>
                  </a:lnTo>
                  <a:lnTo>
                    <a:pt x="57563" y="203205"/>
                  </a:lnTo>
                  <a:lnTo>
                    <a:pt x="57186" y="241300"/>
                  </a:lnTo>
                  <a:lnTo>
                    <a:pt x="57155" y="276421"/>
                  </a:lnTo>
                  <a:lnTo>
                    <a:pt x="57150" y="308422"/>
                  </a:lnTo>
                  <a:lnTo>
                    <a:pt x="57150" y="342797"/>
                  </a:lnTo>
                  <a:lnTo>
                    <a:pt x="57151" y="380151"/>
                  </a:lnTo>
                  <a:lnTo>
                    <a:pt x="59031" y="404351"/>
                  </a:lnTo>
                  <a:lnTo>
                    <a:pt x="64989" y="437264"/>
                  </a:lnTo>
                  <a:lnTo>
                    <a:pt x="69825" y="475155"/>
                  </a:lnTo>
                  <a:lnTo>
                    <a:pt x="69128" y="475520"/>
                  </a:lnTo>
                  <a:lnTo>
                    <a:pt x="66472" y="475926"/>
                  </a:lnTo>
                  <a:lnTo>
                    <a:pt x="65482" y="475329"/>
                  </a:lnTo>
                  <a:lnTo>
                    <a:pt x="64821" y="474225"/>
                  </a:lnTo>
                  <a:lnTo>
                    <a:pt x="64381" y="472784"/>
                  </a:lnTo>
                  <a:lnTo>
                    <a:pt x="63382" y="471822"/>
                  </a:lnTo>
                  <a:lnTo>
                    <a:pt x="60390" y="470754"/>
                  </a:lnTo>
                  <a:lnTo>
                    <a:pt x="59310" y="469764"/>
                  </a:lnTo>
                  <a:lnTo>
                    <a:pt x="58110" y="466782"/>
                  </a:lnTo>
                  <a:lnTo>
                    <a:pt x="57150" y="450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MARTInkShape-1001"/>
            <p:cNvSpPr/>
            <p:nvPr>
              <p:custDataLst>
                <p:tags r:id="rId13"/>
              </p:custDataLst>
            </p:nvPr>
          </p:nvSpPr>
          <p:spPr>
            <a:xfrm>
              <a:off x="3835400" y="3511550"/>
              <a:ext cx="704851" cy="342526"/>
            </a:xfrm>
            <a:custGeom>
              <a:avLst/>
              <a:gdLst/>
              <a:ahLst/>
              <a:cxnLst/>
              <a:rect l="0" t="0" r="0" b="0"/>
              <a:pathLst>
                <a:path w="704851" h="342526">
                  <a:moveTo>
                    <a:pt x="0" y="101600"/>
                  </a:moveTo>
                  <a:lnTo>
                    <a:pt x="0" y="101600"/>
                  </a:lnTo>
                  <a:lnTo>
                    <a:pt x="28222" y="109126"/>
                  </a:lnTo>
                  <a:lnTo>
                    <a:pt x="66872" y="119056"/>
                  </a:lnTo>
                  <a:lnTo>
                    <a:pt x="103181" y="125431"/>
                  </a:lnTo>
                  <a:lnTo>
                    <a:pt x="119237" y="128417"/>
                  </a:lnTo>
                  <a:lnTo>
                    <a:pt x="134813" y="131888"/>
                  </a:lnTo>
                  <a:lnTo>
                    <a:pt x="150952" y="134799"/>
                  </a:lnTo>
                  <a:lnTo>
                    <a:pt x="166552" y="138248"/>
                  </a:lnTo>
                  <a:lnTo>
                    <a:pt x="203328" y="144598"/>
                  </a:lnTo>
                  <a:lnTo>
                    <a:pt x="220407" y="147501"/>
                  </a:lnTo>
                  <a:lnTo>
                    <a:pt x="238167" y="150949"/>
                  </a:lnTo>
                  <a:lnTo>
                    <a:pt x="272637" y="152915"/>
                  </a:lnTo>
                  <a:lnTo>
                    <a:pt x="311820" y="158145"/>
                  </a:lnTo>
                  <a:lnTo>
                    <a:pt x="345332" y="160512"/>
                  </a:lnTo>
                  <a:lnTo>
                    <a:pt x="378972" y="164194"/>
                  </a:lnTo>
                  <a:lnTo>
                    <a:pt x="412483" y="164981"/>
                  </a:lnTo>
                  <a:lnTo>
                    <a:pt x="448346" y="165093"/>
                  </a:lnTo>
                  <a:lnTo>
                    <a:pt x="487764" y="165100"/>
                  </a:lnTo>
                  <a:lnTo>
                    <a:pt x="524211" y="165100"/>
                  </a:lnTo>
                  <a:lnTo>
                    <a:pt x="541724" y="164395"/>
                  </a:lnTo>
                  <a:lnTo>
                    <a:pt x="571492" y="159142"/>
                  </a:lnTo>
                  <a:lnTo>
                    <a:pt x="579257" y="158218"/>
                  </a:lnTo>
                  <a:lnTo>
                    <a:pt x="591873" y="153758"/>
                  </a:lnTo>
                  <a:lnTo>
                    <a:pt x="629536" y="152423"/>
                  </a:lnTo>
                  <a:lnTo>
                    <a:pt x="636751" y="152407"/>
                  </a:lnTo>
                  <a:lnTo>
                    <a:pt x="670930" y="146101"/>
                  </a:lnTo>
                  <a:lnTo>
                    <a:pt x="704847" y="146050"/>
                  </a:lnTo>
                  <a:lnTo>
                    <a:pt x="704850" y="146050"/>
                  </a:lnTo>
                  <a:lnTo>
                    <a:pt x="699824" y="134117"/>
                  </a:lnTo>
                  <a:lnTo>
                    <a:pt x="699383" y="131745"/>
                  </a:lnTo>
                  <a:lnTo>
                    <a:pt x="698383" y="130163"/>
                  </a:lnTo>
                  <a:lnTo>
                    <a:pt x="697011" y="129109"/>
                  </a:lnTo>
                  <a:lnTo>
                    <a:pt x="695391" y="128406"/>
                  </a:lnTo>
                  <a:lnTo>
                    <a:pt x="694311" y="127232"/>
                  </a:lnTo>
                  <a:lnTo>
                    <a:pt x="690695" y="120278"/>
                  </a:lnTo>
                  <a:lnTo>
                    <a:pt x="687975" y="116251"/>
                  </a:lnTo>
                  <a:lnTo>
                    <a:pt x="680417" y="94010"/>
                  </a:lnTo>
                  <a:lnTo>
                    <a:pt x="678936" y="80475"/>
                  </a:lnTo>
                  <a:lnTo>
                    <a:pt x="669809" y="56501"/>
                  </a:lnTo>
                  <a:lnTo>
                    <a:pt x="666774" y="17071"/>
                  </a:lnTo>
                  <a:lnTo>
                    <a:pt x="666752" y="9713"/>
                  </a:lnTo>
                  <a:lnTo>
                    <a:pt x="666047" y="8592"/>
                  </a:lnTo>
                  <a:lnTo>
                    <a:pt x="664870" y="7845"/>
                  </a:lnTo>
                  <a:lnTo>
                    <a:pt x="663380" y="7347"/>
                  </a:lnTo>
                  <a:lnTo>
                    <a:pt x="662386" y="6309"/>
                  </a:lnTo>
                  <a:lnTo>
                    <a:pt x="661284" y="3274"/>
                  </a:lnTo>
                  <a:lnTo>
                    <a:pt x="661694" y="2183"/>
                  </a:lnTo>
                  <a:lnTo>
                    <a:pt x="662674" y="1455"/>
                  </a:lnTo>
                  <a:lnTo>
                    <a:pt x="666744" y="2"/>
                  </a:lnTo>
                  <a:lnTo>
                    <a:pt x="670120" y="0"/>
                  </a:lnTo>
                  <a:lnTo>
                    <a:pt x="671113" y="706"/>
                  </a:lnTo>
                  <a:lnTo>
                    <a:pt x="671775" y="1881"/>
                  </a:lnTo>
                  <a:lnTo>
                    <a:pt x="673022" y="11556"/>
                  </a:lnTo>
                  <a:lnTo>
                    <a:pt x="673100" y="49002"/>
                  </a:lnTo>
                  <a:lnTo>
                    <a:pt x="671219" y="84444"/>
                  </a:lnTo>
                  <a:lnTo>
                    <a:pt x="666828" y="119568"/>
                  </a:lnTo>
                  <a:lnTo>
                    <a:pt x="666766" y="158171"/>
                  </a:lnTo>
                  <a:lnTo>
                    <a:pt x="666754" y="194018"/>
                  </a:lnTo>
                  <a:lnTo>
                    <a:pt x="666751" y="228228"/>
                  </a:lnTo>
                  <a:lnTo>
                    <a:pt x="666751" y="266667"/>
                  </a:lnTo>
                  <a:lnTo>
                    <a:pt x="667456" y="299728"/>
                  </a:lnTo>
                  <a:lnTo>
                    <a:pt x="673217" y="320824"/>
                  </a:lnTo>
                  <a:lnTo>
                    <a:pt x="678010" y="330021"/>
                  </a:lnTo>
                  <a:lnTo>
                    <a:pt x="679366" y="341635"/>
                  </a:lnTo>
                  <a:lnTo>
                    <a:pt x="678688" y="342057"/>
                  </a:lnTo>
                  <a:lnTo>
                    <a:pt x="676054" y="342525"/>
                  </a:lnTo>
                  <a:lnTo>
                    <a:pt x="672532" y="340852"/>
                  </a:lnTo>
                  <a:lnTo>
                    <a:pt x="666750" y="336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SMARTInkShape-1002"/>
          <p:cNvSpPr/>
          <p:nvPr>
            <p:custDataLst>
              <p:tags r:id="rId2"/>
            </p:custDataLst>
          </p:nvPr>
        </p:nvSpPr>
        <p:spPr>
          <a:xfrm>
            <a:off x="3187700" y="32956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SMARTInkShape-Group569"/>
          <p:cNvGrpSpPr/>
          <p:nvPr/>
        </p:nvGrpSpPr>
        <p:grpSpPr>
          <a:xfrm>
            <a:off x="3835400" y="3295650"/>
            <a:ext cx="7939" cy="19051"/>
            <a:chOff x="3835400" y="3295650"/>
            <a:chExt cx="7939" cy="19051"/>
          </a:xfrm>
        </p:grpSpPr>
        <p:sp>
          <p:nvSpPr>
            <p:cNvPr id="8" name="SMARTInkShape-1003"/>
            <p:cNvSpPr/>
            <p:nvPr>
              <p:custDataLst>
                <p:tags r:id="rId9"/>
              </p:custDataLst>
            </p:nvPr>
          </p:nvSpPr>
          <p:spPr>
            <a:xfrm>
              <a:off x="3835400" y="331470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MARTInkShape-1004"/>
            <p:cNvSpPr/>
            <p:nvPr>
              <p:custDataLst>
                <p:tags r:id="rId10"/>
              </p:custDataLst>
            </p:nvPr>
          </p:nvSpPr>
          <p:spPr>
            <a:xfrm>
              <a:off x="3835400" y="331470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MARTInkShape-1005"/>
            <p:cNvSpPr/>
            <p:nvPr>
              <p:custDataLst>
                <p:tags r:id="rId11"/>
              </p:custDataLst>
            </p:nvPr>
          </p:nvSpPr>
          <p:spPr>
            <a:xfrm>
              <a:off x="3835400" y="3295650"/>
              <a:ext cx="7939" cy="1"/>
            </a:xfrm>
            <a:custGeom>
              <a:avLst/>
              <a:gdLst/>
              <a:ahLst/>
              <a:cxnLst/>
              <a:rect l="0" t="0" r="0" b="0"/>
              <a:pathLst>
                <a:path w="7939" h="1">
                  <a:moveTo>
                    <a:pt x="0" y="0"/>
                  </a:moveTo>
                  <a:lnTo>
                    <a:pt x="0" y="0"/>
                  </a:lnTo>
                  <a:lnTo>
                    <a:pt x="793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SMARTInkShape-1006"/>
          <p:cNvSpPr/>
          <p:nvPr>
            <p:custDataLst>
              <p:tags r:id="rId3"/>
            </p:custDataLst>
          </p:nvPr>
        </p:nvSpPr>
        <p:spPr>
          <a:xfrm>
            <a:off x="4470400" y="332105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InkShape-1007"/>
          <p:cNvSpPr/>
          <p:nvPr>
            <p:custDataLst>
              <p:tags r:id="rId4"/>
            </p:custDataLst>
          </p:nvPr>
        </p:nvSpPr>
        <p:spPr>
          <a:xfrm>
            <a:off x="5143500" y="3340100"/>
            <a:ext cx="7939" cy="1"/>
          </a:xfrm>
          <a:custGeom>
            <a:avLst/>
            <a:gdLst/>
            <a:ahLst/>
            <a:cxnLst/>
            <a:rect l="0" t="0" r="0" b="0"/>
            <a:pathLst>
              <a:path w="7939" h="1">
                <a:moveTo>
                  <a:pt x="0" y="0"/>
                </a:moveTo>
                <a:lnTo>
                  <a:pt x="0" y="0"/>
                </a:lnTo>
                <a:lnTo>
                  <a:pt x="793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InkShape-1008"/>
          <p:cNvSpPr/>
          <p:nvPr>
            <p:custDataLst>
              <p:tags r:id="rId5"/>
            </p:custDataLst>
          </p:nvPr>
        </p:nvSpPr>
        <p:spPr>
          <a:xfrm>
            <a:off x="1219200" y="5683250"/>
            <a:ext cx="1816101" cy="165101"/>
          </a:xfrm>
          <a:custGeom>
            <a:avLst/>
            <a:gdLst/>
            <a:ahLst/>
            <a:cxnLst/>
            <a:rect l="0" t="0" r="0" b="0"/>
            <a:pathLst>
              <a:path w="1816101" h="165101">
                <a:moveTo>
                  <a:pt x="0" y="165100"/>
                </a:moveTo>
                <a:lnTo>
                  <a:pt x="0" y="165100"/>
                </a:lnTo>
                <a:lnTo>
                  <a:pt x="33710" y="165100"/>
                </a:lnTo>
                <a:lnTo>
                  <a:pt x="73293" y="165100"/>
                </a:lnTo>
                <a:lnTo>
                  <a:pt x="107322" y="165100"/>
                </a:lnTo>
                <a:lnTo>
                  <a:pt x="144426" y="165100"/>
                </a:lnTo>
                <a:lnTo>
                  <a:pt x="181344" y="165100"/>
                </a:lnTo>
                <a:lnTo>
                  <a:pt x="216978" y="165100"/>
                </a:lnTo>
                <a:lnTo>
                  <a:pt x="255976" y="165100"/>
                </a:lnTo>
                <a:lnTo>
                  <a:pt x="288257" y="161729"/>
                </a:lnTo>
                <a:lnTo>
                  <a:pt x="321810" y="158633"/>
                </a:lnTo>
                <a:lnTo>
                  <a:pt x="355615" y="153841"/>
                </a:lnTo>
                <a:lnTo>
                  <a:pt x="392841" y="149313"/>
                </a:lnTo>
                <a:lnTo>
                  <a:pt x="429801" y="145989"/>
                </a:lnTo>
                <a:lnTo>
                  <a:pt x="468460" y="139270"/>
                </a:lnTo>
                <a:lnTo>
                  <a:pt x="498636" y="135104"/>
                </a:lnTo>
                <a:lnTo>
                  <a:pt x="530626" y="131988"/>
                </a:lnTo>
                <a:lnTo>
                  <a:pt x="570090" y="124615"/>
                </a:lnTo>
                <a:lnTo>
                  <a:pt x="601343" y="118454"/>
                </a:lnTo>
                <a:lnTo>
                  <a:pt x="636316" y="112160"/>
                </a:lnTo>
                <a:lnTo>
                  <a:pt x="666748" y="109197"/>
                </a:lnTo>
                <a:lnTo>
                  <a:pt x="700381" y="101578"/>
                </a:lnTo>
                <a:lnTo>
                  <a:pt x="733786" y="93755"/>
                </a:lnTo>
                <a:lnTo>
                  <a:pt x="773020" y="88448"/>
                </a:lnTo>
                <a:lnTo>
                  <a:pt x="807128" y="80456"/>
                </a:lnTo>
                <a:lnTo>
                  <a:pt x="839890" y="76755"/>
                </a:lnTo>
                <a:lnTo>
                  <a:pt x="871940" y="71504"/>
                </a:lnTo>
                <a:lnTo>
                  <a:pt x="904485" y="65479"/>
                </a:lnTo>
                <a:lnTo>
                  <a:pt x="939214" y="59227"/>
                </a:lnTo>
                <a:lnTo>
                  <a:pt x="969416" y="52905"/>
                </a:lnTo>
                <a:lnTo>
                  <a:pt x="1003844" y="47269"/>
                </a:lnTo>
                <a:lnTo>
                  <a:pt x="1037406" y="45285"/>
                </a:lnTo>
                <a:lnTo>
                  <a:pt x="1073143" y="43992"/>
                </a:lnTo>
                <a:lnTo>
                  <a:pt x="1107093" y="39453"/>
                </a:lnTo>
                <a:lnTo>
                  <a:pt x="1143650" y="34347"/>
                </a:lnTo>
                <a:lnTo>
                  <a:pt x="1180587" y="32519"/>
                </a:lnTo>
                <a:lnTo>
                  <a:pt x="1215598" y="31273"/>
                </a:lnTo>
                <a:lnTo>
                  <a:pt x="1242529" y="28481"/>
                </a:lnTo>
                <a:lnTo>
                  <a:pt x="1282086" y="26313"/>
                </a:lnTo>
                <a:lnTo>
                  <a:pt x="1320618" y="22300"/>
                </a:lnTo>
                <a:lnTo>
                  <a:pt x="1358846" y="20014"/>
                </a:lnTo>
                <a:lnTo>
                  <a:pt x="1396984" y="19336"/>
                </a:lnTo>
                <a:lnTo>
                  <a:pt x="1435096" y="19134"/>
                </a:lnTo>
                <a:lnTo>
                  <a:pt x="1473198" y="15704"/>
                </a:lnTo>
                <a:lnTo>
                  <a:pt x="1500481" y="14035"/>
                </a:lnTo>
                <a:lnTo>
                  <a:pt x="1539844" y="13095"/>
                </a:lnTo>
                <a:lnTo>
                  <a:pt x="1575732" y="12817"/>
                </a:lnTo>
                <a:lnTo>
                  <a:pt x="1611295" y="12734"/>
                </a:lnTo>
                <a:lnTo>
                  <a:pt x="1642293" y="12710"/>
                </a:lnTo>
                <a:lnTo>
                  <a:pt x="1681423" y="12701"/>
                </a:lnTo>
                <a:lnTo>
                  <a:pt x="1719839" y="12700"/>
                </a:lnTo>
                <a:lnTo>
                  <a:pt x="1739601" y="10818"/>
                </a:lnTo>
                <a:lnTo>
                  <a:pt x="1769185" y="4861"/>
                </a:lnTo>
                <a:lnTo>
                  <a:pt x="1777269" y="1440"/>
                </a:lnTo>
                <a:lnTo>
                  <a:pt x="1813405" y="0"/>
                </a:lnTo>
                <a:lnTo>
                  <a:pt x="1809755" y="0"/>
                </a:lnTo>
                <a:lnTo>
                  <a:pt x="1813409" y="0"/>
                </a:lnTo>
                <a:lnTo>
                  <a:pt x="1809934" y="0"/>
                </a:lnTo>
                <a:lnTo>
                  <a:pt x="1813445" y="0"/>
                </a:lnTo>
                <a:lnTo>
                  <a:pt x="1809750" y="0"/>
                </a:lnTo>
                <a:lnTo>
                  <a:pt x="18161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SMARTInkShape-Group573"/>
          <p:cNvGrpSpPr/>
          <p:nvPr/>
        </p:nvGrpSpPr>
        <p:grpSpPr>
          <a:xfrm>
            <a:off x="3683000" y="5759450"/>
            <a:ext cx="1092201" cy="69851"/>
            <a:chOff x="3683000" y="5759450"/>
            <a:chExt cx="1092201" cy="69851"/>
          </a:xfrm>
        </p:grpSpPr>
        <p:sp>
          <p:nvSpPr>
            <p:cNvPr id="15" name="SMARTInkShape-1009"/>
            <p:cNvSpPr/>
            <p:nvPr>
              <p:custDataLst>
                <p:tags r:id="rId7"/>
              </p:custDataLst>
            </p:nvPr>
          </p:nvSpPr>
          <p:spPr>
            <a:xfrm>
              <a:off x="4127500" y="5784850"/>
              <a:ext cx="647701" cy="25401"/>
            </a:xfrm>
            <a:custGeom>
              <a:avLst/>
              <a:gdLst/>
              <a:ahLst/>
              <a:cxnLst/>
              <a:rect l="0" t="0" r="0" b="0"/>
              <a:pathLst>
                <a:path w="647701" h="25401">
                  <a:moveTo>
                    <a:pt x="0" y="0"/>
                  </a:moveTo>
                  <a:lnTo>
                    <a:pt x="0" y="0"/>
                  </a:lnTo>
                  <a:lnTo>
                    <a:pt x="30340" y="13483"/>
                  </a:lnTo>
                  <a:lnTo>
                    <a:pt x="63634" y="24354"/>
                  </a:lnTo>
                  <a:lnTo>
                    <a:pt x="102950" y="25388"/>
                  </a:lnTo>
                  <a:lnTo>
                    <a:pt x="129294" y="25399"/>
                  </a:lnTo>
                  <a:lnTo>
                    <a:pt x="161652" y="25400"/>
                  </a:lnTo>
                  <a:lnTo>
                    <a:pt x="193163" y="25400"/>
                  </a:lnTo>
                  <a:lnTo>
                    <a:pt x="225886" y="21742"/>
                  </a:lnTo>
                  <a:lnTo>
                    <a:pt x="253464" y="22587"/>
                  </a:lnTo>
                  <a:lnTo>
                    <a:pt x="290171" y="19361"/>
                  </a:lnTo>
                  <a:lnTo>
                    <a:pt x="327384" y="19077"/>
                  </a:lnTo>
                  <a:lnTo>
                    <a:pt x="343947" y="17177"/>
                  </a:lnTo>
                  <a:lnTo>
                    <a:pt x="381944" y="12962"/>
                  </a:lnTo>
                  <a:lnTo>
                    <a:pt x="419744" y="12715"/>
                  </a:lnTo>
                  <a:lnTo>
                    <a:pt x="444627" y="10821"/>
                  </a:lnTo>
                  <a:lnTo>
                    <a:pt x="482216" y="6611"/>
                  </a:lnTo>
                  <a:lnTo>
                    <a:pt x="520343" y="6365"/>
                  </a:lnTo>
                  <a:lnTo>
                    <a:pt x="559455" y="6350"/>
                  </a:lnTo>
                  <a:lnTo>
                    <a:pt x="598979" y="6350"/>
                  </a:lnTo>
                  <a:lnTo>
                    <a:pt x="632863" y="6350"/>
                  </a:lnTo>
                  <a:lnTo>
                    <a:pt x="643306" y="10009"/>
                  </a:lnTo>
                  <a:lnTo>
                    <a:pt x="644771" y="9494"/>
                  </a:lnTo>
                  <a:lnTo>
                    <a:pt x="647121" y="6971"/>
                  </a:lnTo>
                  <a:lnTo>
                    <a:pt x="6477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MARTInkShape-1010"/>
            <p:cNvSpPr/>
            <p:nvPr>
              <p:custDataLst>
                <p:tags r:id="rId8"/>
              </p:custDataLst>
            </p:nvPr>
          </p:nvSpPr>
          <p:spPr>
            <a:xfrm>
              <a:off x="3683000" y="5759450"/>
              <a:ext cx="273051" cy="69851"/>
            </a:xfrm>
            <a:custGeom>
              <a:avLst/>
              <a:gdLst/>
              <a:ahLst/>
              <a:cxnLst/>
              <a:rect l="0" t="0" r="0" b="0"/>
              <a:pathLst>
                <a:path w="273051" h="69851">
                  <a:moveTo>
                    <a:pt x="0" y="0"/>
                  </a:moveTo>
                  <a:lnTo>
                    <a:pt x="0" y="0"/>
                  </a:lnTo>
                  <a:lnTo>
                    <a:pt x="30340" y="13484"/>
                  </a:lnTo>
                  <a:lnTo>
                    <a:pt x="68969" y="29961"/>
                  </a:lnTo>
                  <a:lnTo>
                    <a:pt x="105928" y="37808"/>
                  </a:lnTo>
                  <a:lnTo>
                    <a:pt x="143112" y="44976"/>
                  </a:lnTo>
                  <a:lnTo>
                    <a:pt x="180346" y="51327"/>
                  </a:lnTo>
                  <a:lnTo>
                    <a:pt x="205355" y="56546"/>
                  </a:lnTo>
                  <a:lnTo>
                    <a:pt x="226356" y="57803"/>
                  </a:lnTo>
                  <a:lnTo>
                    <a:pt x="244872" y="62907"/>
                  </a:lnTo>
                  <a:lnTo>
                    <a:pt x="271793" y="63498"/>
                  </a:lnTo>
                  <a:lnTo>
                    <a:pt x="266706" y="63500"/>
                  </a:lnTo>
                  <a:lnTo>
                    <a:pt x="270359" y="63499"/>
                  </a:lnTo>
                  <a:lnTo>
                    <a:pt x="266884" y="63500"/>
                  </a:lnTo>
                  <a:lnTo>
                    <a:pt x="270395" y="63499"/>
                  </a:lnTo>
                  <a:lnTo>
                    <a:pt x="266885" y="63500"/>
                  </a:lnTo>
                  <a:lnTo>
                    <a:pt x="270395" y="63499"/>
                  </a:lnTo>
                  <a:lnTo>
                    <a:pt x="268813" y="63500"/>
                  </a:lnTo>
                  <a:lnTo>
                    <a:pt x="268814" y="63499"/>
                  </a:lnTo>
                  <a:lnTo>
                    <a:pt x="272354" y="63500"/>
                  </a:lnTo>
                  <a:lnTo>
                    <a:pt x="266702" y="63499"/>
                  </a:lnTo>
                  <a:lnTo>
                    <a:pt x="266700" y="63500"/>
                  </a:lnTo>
                  <a:lnTo>
                    <a:pt x="270072" y="63500"/>
                  </a:lnTo>
                  <a:lnTo>
                    <a:pt x="271064" y="64205"/>
                  </a:lnTo>
                  <a:lnTo>
                    <a:pt x="271727" y="65382"/>
                  </a:lnTo>
                  <a:lnTo>
                    <a:pt x="2730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SMARTInkShape-1011"/>
          <p:cNvSpPr/>
          <p:nvPr>
            <p:custDataLst>
              <p:tags r:id="rId6"/>
            </p:custDataLst>
          </p:nvPr>
        </p:nvSpPr>
        <p:spPr>
          <a:xfrm>
            <a:off x="1130300" y="6318253"/>
            <a:ext cx="1592707" cy="57031"/>
          </a:xfrm>
          <a:custGeom>
            <a:avLst/>
            <a:gdLst/>
            <a:ahLst/>
            <a:cxnLst/>
            <a:rect l="0" t="0" r="0" b="0"/>
            <a:pathLst>
              <a:path w="1592707" h="57031">
                <a:moveTo>
                  <a:pt x="0" y="44447"/>
                </a:moveTo>
                <a:lnTo>
                  <a:pt x="0" y="44447"/>
                </a:lnTo>
                <a:lnTo>
                  <a:pt x="33710" y="47818"/>
                </a:lnTo>
                <a:lnTo>
                  <a:pt x="68460" y="50209"/>
                </a:lnTo>
                <a:lnTo>
                  <a:pt x="103464" y="51451"/>
                </a:lnTo>
                <a:lnTo>
                  <a:pt x="136967" y="56258"/>
                </a:lnTo>
                <a:lnTo>
                  <a:pt x="172971" y="57030"/>
                </a:lnTo>
                <a:lnTo>
                  <a:pt x="209620" y="56427"/>
                </a:lnTo>
                <a:lnTo>
                  <a:pt x="241732" y="52119"/>
                </a:lnTo>
                <a:lnTo>
                  <a:pt x="275252" y="47687"/>
                </a:lnTo>
                <a:lnTo>
                  <a:pt x="309050" y="44381"/>
                </a:lnTo>
                <a:lnTo>
                  <a:pt x="344785" y="39547"/>
                </a:lnTo>
                <a:lnTo>
                  <a:pt x="382235" y="38383"/>
                </a:lnTo>
                <a:lnTo>
                  <a:pt x="420468" y="37448"/>
                </a:lnTo>
                <a:lnTo>
                  <a:pt x="453629" y="33082"/>
                </a:lnTo>
                <a:lnTo>
                  <a:pt x="490361" y="32011"/>
                </a:lnTo>
                <a:lnTo>
                  <a:pt x="524794" y="31799"/>
                </a:lnTo>
                <a:lnTo>
                  <a:pt x="560654" y="31758"/>
                </a:lnTo>
                <a:lnTo>
                  <a:pt x="591099" y="31750"/>
                </a:lnTo>
                <a:lnTo>
                  <a:pt x="629621" y="31748"/>
                </a:lnTo>
                <a:lnTo>
                  <a:pt x="659198" y="31747"/>
                </a:lnTo>
                <a:lnTo>
                  <a:pt x="690304" y="31747"/>
                </a:lnTo>
                <a:lnTo>
                  <a:pt x="725235" y="31747"/>
                </a:lnTo>
                <a:lnTo>
                  <a:pt x="755653" y="31747"/>
                </a:lnTo>
                <a:lnTo>
                  <a:pt x="789283" y="28376"/>
                </a:lnTo>
                <a:lnTo>
                  <a:pt x="826058" y="29651"/>
                </a:lnTo>
                <a:lnTo>
                  <a:pt x="857024" y="27755"/>
                </a:lnTo>
                <a:lnTo>
                  <a:pt x="876149" y="26970"/>
                </a:lnTo>
                <a:lnTo>
                  <a:pt x="901599" y="26445"/>
                </a:lnTo>
                <a:lnTo>
                  <a:pt x="931266" y="26096"/>
                </a:lnTo>
                <a:lnTo>
                  <a:pt x="954572" y="25158"/>
                </a:lnTo>
                <a:lnTo>
                  <a:pt x="989874" y="22233"/>
                </a:lnTo>
                <a:lnTo>
                  <a:pt x="1021087" y="20463"/>
                </a:lnTo>
                <a:lnTo>
                  <a:pt x="1050011" y="19678"/>
                </a:lnTo>
                <a:lnTo>
                  <a:pt x="1086833" y="18528"/>
                </a:lnTo>
                <a:lnTo>
                  <a:pt x="1124241" y="14738"/>
                </a:lnTo>
                <a:lnTo>
                  <a:pt x="1161431" y="13302"/>
                </a:lnTo>
                <a:lnTo>
                  <a:pt x="1195812" y="12876"/>
                </a:lnTo>
                <a:lnTo>
                  <a:pt x="1232496" y="12045"/>
                </a:lnTo>
                <a:lnTo>
                  <a:pt x="1269471" y="8348"/>
                </a:lnTo>
                <a:lnTo>
                  <a:pt x="1303083" y="6940"/>
                </a:lnTo>
                <a:lnTo>
                  <a:pt x="1335384" y="5818"/>
                </a:lnTo>
                <a:lnTo>
                  <a:pt x="1367298" y="2035"/>
                </a:lnTo>
                <a:lnTo>
                  <a:pt x="1398391" y="601"/>
                </a:lnTo>
                <a:lnTo>
                  <a:pt x="1436420" y="116"/>
                </a:lnTo>
                <a:lnTo>
                  <a:pt x="1470952" y="21"/>
                </a:lnTo>
                <a:lnTo>
                  <a:pt x="1504654" y="0"/>
                </a:lnTo>
                <a:lnTo>
                  <a:pt x="1522031" y="1879"/>
                </a:lnTo>
                <a:lnTo>
                  <a:pt x="1544202" y="5758"/>
                </a:lnTo>
                <a:lnTo>
                  <a:pt x="1550147" y="6086"/>
                </a:lnTo>
                <a:lnTo>
                  <a:pt x="1555141" y="8112"/>
                </a:lnTo>
                <a:lnTo>
                  <a:pt x="1557461" y="9640"/>
                </a:lnTo>
                <a:lnTo>
                  <a:pt x="1574057" y="13224"/>
                </a:lnTo>
                <a:lnTo>
                  <a:pt x="1580832" y="18778"/>
                </a:lnTo>
                <a:lnTo>
                  <a:pt x="1577429" y="15335"/>
                </a:lnTo>
                <a:lnTo>
                  <a:pt x="1580521" y="18418"/>
                </a:lnTo>
                <a:lnTo>
                  <a:pt x="1580731" y="17923"/>
                </a:lnTo>
                <a:lnTo>
                  <a:pt x="1581145" y="12769"/>
                </a:lnTo>
                <a:lnTo>
                  <a:pt x="1581150" y="18788"/>
                </a:lnTo>
                <a:lnTo>
                  <a:pt x="1592706" y="19041"/>
                </a:lnTo>
                <a:lnTo>
                  <a:pt x="1587500" y="1904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4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Tema do Off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1593</Words>
  <Application>Microsoft Office PowerPoint</Application>
  <PresentationFormat>Widescreen</PresentationFormat>
  <Paragraphs>291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Lucida Sans Unicode</vt:lpstr>
      <vt:lpstr>Open Sans</vt:lpstr>
      <vt:lpstr>Source Sans Pro Semibold</vt:lpstr>
      <vt:lpstr>Trebuchet MS</vt:lpstr>
      <vt:lpstr>Verdana</vt:lpstr>
      <vt:lpstr>Tema do Office</vt:lpstr>
      <vt:lpstr>Introdução aos sistemas de comunicação</vt:lpstr>
      <vt:lpstr>sistemas de telecomunicações</vt:lpstr>
      <vt:lpstr>Modelo de Sistemas de comunicação digital</vt:lpstr>
      <vt:lpstr>O que são bits?</vt:lpstr>
      <vt:lpstr>Como transmitir um bit?</vt:lpstr>
      <vt:lpstr>Como transmitir um bit?</vt:lpstr>
      <vt:lpstr>Como transmitir um bit?</vt:lpstr>
      <vt:lpstr>Como transmitir um bit?</vt:lpstr>
      <vt:lpstr>Como transmitir um bit?</vt:lpstr>
      <vt:lpstr>Modelo de Sistemas de comunicação digital</vt:lpstr>
      <vt:lpstr>Como lidar com fontes analógicas?</vt:lpstr>
      <vt:lpstr>Como lidar com fontes analógicas?</vt:lpstr>
      <vt:lpstr>Como lidar com fontes analógicas?</vt:lpstr>
      <vt:lpstr>amostragem</vt:lpstr>
      <vt:lpstr>amostragem</vt:lpstr>
      <vt:lpstr>Exemplo: amostragem</vt:lpstr>
      <vt:lpstr>Quantização</vt:lpstr>
      <vt:lpstr>Quantização</vt:lpstr>
      <vt:lpstr>Introdução aos sistemas de comunicação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Estado de Natureza</dc:title>
  <dc:creator>Rafael Leal</dc:creator>
  <cp:lastModifiedBy>Dell</cp:lastModifiedBy>
  <cp:revision>234</cp:revision>
  <dcterms:created xsi:type="dcterms:W3CDTF">2017-12-04T02:39:27Z</dcterms:created>
  <dcterms:modified xsi:type="dcterms:W3CDTF">2021-01-18T20:32:07Z</dcterms:modified>
</cp:coreProperties>
</file>