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2.xml" ContentType="application/vnd.openxmlformats-officedocument.presentationml.notesSlide+xml"/>
  <Override PartName="/ppt/ink/ink4.xml" ContentType="application/inkml+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38" r:id="rId2"/>
    <p:sldId id="451" r:id="rId3"/>
    <p:sldId id="454" r:id="rId4"/>
    <p:sldId id="450" r:id="rId5"/>
    <p:sldId id="449" r:id="rId6"/>
    <p:sldId id="440" r:id="rId7"/>
    <p:sldId id="462" r:id="rId8"/>
    <p:sldId id="444" r:id="rId9"/>
    <p:sldId id="452" r:id="rId10"/>
    <p:sldId id="453" r:id="rId11"/>
    <p:sldId id="445" r:id="rId12"/>
    <p:sldId id="459" r:id="rId13"/>
    <p:sldId id="455" r:id="rId14"/>
    <p:sldId id="461" r:id="rId15"/>
    <p:sldId id="460" r:id="rId16"/>
    <p:sldId id="456"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EEECE1"/>
    <a:srgbClr val="E388F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298" autoAdjust="0"/>
  </p:normalViewPr>
  <p:slideViewPr>
    <p:cSldViewPr snapToGrid="0">
      <p:cViewPr varScale="1">
        <p:scale>
          <a:sx n="70" d="100"/>
          <a:sy n="70" d="100"/>
        </p:scale>
        <p:origin x="1027"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2360" units="cm"/>
          <inkml:channel name="Y" type="integer" max="694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1-01-17T00:02:46.860"/>
    </inkml:context>
    <inkml:brush xml:id="br0">
      <inkml:brushProperty name="width" value="0.10583" units="cm"/>
      <inkml:brushProperty name="height" value="0.10583" units="cm"/>
      <inkml:brushProperty name="color" value="#0070C0"/>
    </inkml:brush>
  </inkml:definitions>
  <inkml:trace contextRef="#ctx0" brushRef="#br0">21004 10178 0,'0'0'16,"0"0"-16,0 0 16,0 0-16,0 0 15,0 0-15,0 0 16,0 0-1,0 0-15,0 0 16,0 0-16,0 0 16,0 0-16,0 0 15,0 0-15,0 0 16,0 0-16,0 0 16,0 0-16,-124-64 15,72 48 1,-5 2-16,-6 1 15,0 4-15,-6 4 16,-2 2-16,-1 3 16,-2 3-16,-2 8 15,-4 3-15,-2 5 16,5-3-16,9 9 16,5 2-1,2-7-15,9-1 16,0 5-16,0 4 0,0-1 15,3-5-15,5 3 16,0 0 0,3-4-16,-3 7 15,3-1-15,2-2 16,6 0 0,6-3-16,8-3 15,2-3-15,4-2 16,2-3-16,3-3 15,2-2-15,1-4 16,2 1 0,0 0-16,0 0 15,1-1-15,2-2 16,0 0-16,0-5 16,0-9-16,0-19 15</inkml:trace>
  <inkml:trace contextRef="#ctx0" brushRef="#br0" timeOffset="1">19022 10134 0,'0'0'16,"0"0"-16,0 0 15,0 0-15,0 0 16,0 0-16,0 0 16,0 0-1,0 0-15,0 0 16,0 0-16,0 0 0,0 0 16,-33 104-1,16-68-15,-2-1 16,-3-2-16,0 0 15,0-3 1,0 3-16,3-3 16,0-2-16,5-6 15,1-1-15,2 1 16,2-2-16,1-1 16,3 0-16,-1-3 15,3-2-15,1-3 16,2-3-16,0 1 15,0-4 1,0 1-16,0-1 16,2 3-16,4 0 15,2 1-15,3-1 16,6 3-16,2 0 16,5 0-16,4-3 15,5 3 1,2-3-16,1 0 15,-6-2-15,-2-1 16,-4 1-16,-2-1 16,-3-2-16,-5 0 15,0 0-15,-3-1 16,0 1-16,-3 3 16,0-1-1,0 1-15,1-1 16,-4-2-16,1 0 15,-4-1-15,1 1 16,0 2-16,0 4 16,-1-1-16,1-3 15</inkml:trace>
</inkml:ink>
</file>

<file path=ppt/ink/ink2.xml><?xml version="1.0" encoding="utf-8"?>
<inkml:ink xmlns:inkml="http://www.w3.org/2003/InkML">
  <inkml:definitions>
    <inkml:context xml:id="ctx0">
      <inkml:inkSource xml:id="inkSrc0">
        <inkml:traceFormat>
          <inkml:channel name="X" type="integer" max="12360" units="cm"/>
          <inkml:channel name="Y" type="integer" max="694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1-01-17T00:02:46.869"/>
    </inkml:context>
    <inkml:brush xml:id="br0">
      <inkml:brushProperty name="width" value="0.00882" units="cm"/>
      <inkml:brushProperty name="height" value="0.00882" units="cm"/>
      <inkml:brushProperty name="color" value="#0070C0"/>
    </inkml:brush>
  </inkml:definitions>
  <inkml:trace contextRef="#ctx0" brushRef="#br0">19111 12715 0,'0'0'16,"0"0"-16,0 0 0,0 0 15,0 0-15,0 0 31,0 0-31,0 0 0,0 0 16,0 0 0,0 0-16,0 0 15,0 0-15,0 0 16,71 90-16,-46-65 16,11 8-16,-1 3 15,-2-1 1,0 6-16,0 3 15,-5 0-15,-4 3 16,1-6-16,-6-3 16,-5-13-16,-3-3 15,-3-6-15,-3-8 16,1 1-16,-3-4 16,-1 1-16,1-4 15,0-2 1,0-5-16,2-12 15,1-10-15,7-31 16,4-10-16,-4 8 16,-2-12-16,6-4 15,-9-9-15,-5 2 16</inkml:trace>
  <inkml:trace contextRef="#ctx0" brushRef="#br0" timeOffset="1">19470 13167 0,'0'0'31,"0"0"-31,0 0 16,0 0-16,0 0 15,0 0-15,-11-90 16,3 35-16,-6-19 15,-8-33 1,-8-16-16,0 16 16,-3 11-16,0-28 15,-8-7-15,8 40 0,6 20 16,-3 11 0,-3 5-16,-5-8 15,-4 0-15,7 5 16,2 9-16,5 8 15,4 13-15,2 12 16</inkml:trace>
</inkml:ink>
</file>

<file path=ppt/ink/ink3.xml><?xml version="1.0" encoding="utf-8"?>
<inkml:ink xmlns:inkml="http://www.w3.org/2003/InkML">
  <inkml:definitions>
    <inkml:context xml:id="ctx0">
      <inkml:inkSource xml:id="inkSrc0">
        <inkml:traceFormat>
          <inkml:channel name="X" type="integer" max="12360" units="cm"/>
          <inkml:channel name="Y" type="integer" max="694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1-01-17T00:06:33.602"/>
    </inkml:context>
    <inkml:brush xml:id="br0">
      <inkml:brushProperty name="width" value="0.00882" units="cm"/>
      <inkml:brushProperty name="height" value="0.00882" units="cm"/>
      <inkml:brushProperty name="color" value="#0070C0"/>
    </inkml:brush>
  </inkml:definitions>
  <inkml:trace contextRef="#ctx0" brushRef="#br0">18573 11304 0,'0'0'0,"0"0"16,0 0-16,0 0 15,0 0-15,0 0 16,0 0 0,0 0-16,-82 107 15,55-71-15,-4 8 16,-7 22-1,-11 24-15,-1 12 0,-5-6 16,-2 2-16,-1 26 16,-5 32-1,14-38-15,2-11 16,-2 65-16,-3-21 0,-6-8 16,-7 35-1,-1-22-15,5-24 16,12 13-16,3 3 15,15-35-15,7-23 16,-1 36 0,6-2-16,5-39 15,0-14-15,3-16 0,0-11 16</inkml:trace>
  <inkml:trace contextRef="#ctx0" brushRef="#br0" timeOffset="1">17710 14148 0,'0'0'0,"0"0"15,0 0-15,0 0 16,0 0-16,0 0 15,0 0-15,0 0 16,0 0-16,0 0 16,-83 46-16,34-13 15,-6 0 1,0 8-16,-8-2 16,-2-1-16,2 3 15,5-8-15,6-6 16,11 1-16,8-6 15,0 0 1,8-11-16,3 0 16,3-6-16,5-2 15,1-6 1,5-8 0,-1-8-16,4-11 15,-1-31-15,6-51 0,3 0 0,3 16 16,-1 35-16,1 23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18T19:04:49.533"/>
    </inkml:context>
    <inkml:brush xml:id="br0">
      <inkml:brushProperty name="width" value="0.05292" units="cm"/>
      <inkml:brushProperty name="height" value="0.05292" units="cm"/>
      <inkml:brushProperty name="color" value="#FF0000"/>
    </inkml:brush>
  </inkml:definitions>
  <inkml:trace contextRef="#ctx0" brushRef="#br0">5292 7373 0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9A0E9-F322-4BAA-A469-DA17D001392E}" type="datetimeFigureOut">
              <a:rPr lang="pt-BR" smtClean="0"/>
              <a:pPr/>
              <a:t>18/01/2021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DFD4D-59EF-46F1-A6F1-29E7148D6EDA}" type="slidenum">
              <a:rPr lang="pt-BR" smtClean="0"/>
              <a:pPr/>
              <a:t>‹nº›</a:t>
            </a:fld>
            <a:endParaRPr lang="pt-BR"/>
          </a:p>
        </p:txBody>
      </p:sp>
    </p:spTree>
    <p:extLst>
      <p:ext uri="{BB962C8B-B14F-4D97-AF65-F5344CB8AC3E}">
        <p14:creationId xmlns:p14="http://schemas.microsoft.com/office/powerpoint/2010/main" val="356536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a:t>
            </a:fld>
            <a:endParaRPr lang="pt-BR"/>
          </a:p>
        </p:txBody>
      </p:sp>
    </p:spTree>
    <p:extLst>
      <p:ext uri="{BB962C8B-B14F-4D97-AF65-F5344CB8AC3E}">
        <p14:creationId xmlns:p14="http://schemas.microsoft.com/office/powerpoint/2010/main" val="82944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Se eu tenho vários sinais binários, basta eu entrelaçar os bits de cada usuário.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Basta estabelecer de um padrão entre transmissor e receptor, para que a comunicação possa ser efetuada e haja entendimento entre eles.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multiplexação</a:t>
            </a:r>
            <a:r>
              <a:rPr lang="en-US" sz="1200" kern="1200" baseline="0" dirty="0" smtClean="0">
                <a:solidFill>
                  <a:schemeClr val="tx1"/>
                </a:solidFill>
                <a:effectLst/>
                <a:latin typeface="+mn-lt"/>
                <a:ea typeface="+mn-ea"/>
                <a:cs typeface="+mn-cs"/>
              </a:rPr>
              <a:t> no tempo é </a:t>
            </a:r>
            <a:r>
              <a:rPr lang="en-US" sz="1200" kern="1200" baseline="0" dirty="0" err="1" smtClean="0">
                <a:solidFill>
                  <a:schemeClr val="tx1"/>
                </a:solidFill>
                <a:effectLst/>
                <a:latin typeface="+mn-lt"/>
                <a:ea typeface="+mn-ea"/>
                <a:cs typeface="+mn-cs"/>
              </a:rPr>
              <a:t>feita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facilmente</a:t>
            </a:r>
            <a:r>
              <a:rPr lang="en-US" sz="1200" kern="1200" baseline="0" dirty="0" smtClean="0">
                <a:solidFill>
                  <a:schemeClr val="tx1"/>
                </a:solidFill>
                <a:effectLst/>
                <a:latin typeface="+mn-lt"/>
                <a:ea typeface="+mn-ea"/>
                <a:cs typeface="+mn-cs"/>
              </a:rPr>
              <a:t> com </a:t>
            </a:r>
            <a:r>
              <a:rPr lang="en-US" sz="1200" kern="1200" baseline="0" dirty="0" err="1" smtClean="0">
                <a:solidFill>
                  <a:schemeClr val="tx1"/>
                </a:solidFill>
                <a:effectLst/>
                <a:latin typeface="+mn-lt"/>
                <a:ea typeface="+mn-ea"/>
                <a:cs typeface="+mn-cs"/>
              </a:rPr>
              <a:t>sinais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digitais</a:t>
            </a:r>
            <a:r>
              <a:rPr lang="en-US" sz="1200"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Mas, e se </a:t>
            </a:r>
            <a:r>
              <a:rPr lang="en-US" sz="1200" kern="1200" baseline="0" dirty="0" err="1" smtClean="0">
                <a:solidFill>
                  <a:schemeClr val="tx1"/>
                </a:solidFill>
                <a:effectLst/>
                <a:latin typeface="+mn-lt"/>
                <a:ea typeface="+mn-ea"/>
                <a:cs typeface="+mn-cs"/>
              </a:rPr>
              <a:t>tenho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sinais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analógicos</a:t>
            </a:r>
            <a:r>
              <a:rPr lang="en-US" sz="1200" kern="1200" baseline="0" dirty="0" smtClean="0">
                <a:solidFill>
                  <a:schemeClr val="tx1"/>
                </a:solidFill>
                <a:effectLst/>
                <a:latin typeface="+mn-lt"/>
                <a:ea typeface="+mn-ea"/>
                <a:cs typeface="+mn-cs"/>
              </a:rPr>
              <a:t>?</a:t>
            </a:r>
            <a:endParaRPr lang="pt-BR" sz="1200" kern="1200" dirty="0" smtClean="0">
              <a:solidFill>
                <a:schemeClr val="tx1"/>
              </a:solidFill>
              <a:effectLst/>
              <a:latin typeface="+mn-lt"/>
              <a:ea typeface="+mn-ea"/>
              <a:cs typeface="+mn-cs"/>
            </a:endParaRPr>
          </a:p>
          <a:p>
            <a:endParaRPr lang="pt-BR" noProof="0" dirty="0" smtClean="0"/>
          </a:p>
          <a:p>
            <a:r>
              <a:rPr lang="pt-BR" noProof="0" dirty="0" smtClean="0"/>
              <a:t>FDMA</a:t>
            </a:r>
            <a:r>
              <a:rPr lang="pt-BR" baseline="0" noProof="0" dirty="0" smtClean="0"/>
              <a:t> foi usada na 1ª geração de celulares</a:t>
            </a:r>
          </a:p>
          <a:p>
            <a:r>
              <a:rPr lang="en-US" baseline="0" noProof="0" dirty="0" smtClean="0"/>
              <a:t>TDMA </a:t>
            </a:r>
            <a:r>
              <a:rPr lang="en-US" baseline="0" noProof="0" dirty="0" err="1" smtClean="0"/>
              <a:t>na</a:t>
            </a:r>
            <a:r>
              <a:rPr lang="en-US" baseline="0" noProof="0" dirty="0" smtClean="0"/>
              <a:t> 2G</a:t>
            </a:r>
          </a:p>
          <a:p>
            <a:r>
              <a:rPr lang="en-US" baseline="0" noProof="0" dirty="0" smtClean="0"/>
              <a:t>CDMA </a:t>
            </a:r>
            <a:r>
              <a:rPr lang="en-US" baseline="0" noProof="0" dirty="0" err="1" smtClean="0"/>
              <a:t>na</a:t>
            </a:r>
            <a:r>
              <a:rPr lang="en-US" baseline="0" noProof="0" dirty="0" smtClean="0"/>
              <a:t> 3G</a:t>
            </a:r>
          </a:p>
          <a:p>
            <a:endParaRPr lang="en-US" baseline="0" noProof="0" dirty="0" smtClean="0"/>
          </a:p>
          <a:p>
            <a:r>
              <a:rPr lang="en-US" baseline="0" noProof="0" dirty="0" smtClean="0"/>
              <a:t>4G </a:t>
            </a:r>
            <a:r>
              <a:rPr lang="en-US" baseline="0" noProof="0" dirty="0" err="1" smtClean="0"/>
              <a:t>usa</a:t>
            </a:r>
            <a:r>
              <a:rPr lang="en-US" baseline="0" noProof="0" dirty="0" smtClean="0"/>
              <a:t> OFDMA, que é </a:t>
            </a:r>
            <a:r>
              <a:rPr lang="en-US" baseline="0" noProof="0" dirty="0" err="1" smtClean="0"/>
              <a:t>uma</a:t>
            </a:r>
            <a:r>
              <a:rPr lang="en-US" baseline="0" noProof="0" dirty="0" smtClean="0"/>
              <a:t> </a:t>
            </a:r>
            <a:r>
              <a:rPr lang="en-US" baseline="0" noProof="0" dirty="0" err="1" smtClean="0"/>
              <a:t>mistura</a:t>
            </a:r>
            <a:r>
              <a:rPr lang="en-US" baseline="0" noProof="0" dirty="0" smtClean="0"/>
              <a:t> de FDMA e TDMA</a:t>
            </a:r>
          </a:p>
        </p:txBody>
      </p:sp>
      <p:sp>
        <p:nvSpPr>
          <p:cNvPr id="4" name="Slide Number Placeholder 3"/>
          <p:cNvSpPr>
            <a:spLocks noGrp="1"/>
          </p:cNvSpPr>
          <p:nvPr>
            <p:ph type="sldNum" sz="quarter" idx="10"/>
          </p:nvPr>
        </p:nvSpPr>
        <p:spPr/>
        <p:txBody>
          <a:bodyPr/>
          <a:lstStyle/>
          <a:p>
            <a:fld id="{8BCDFD4D-59EF-46F1-A6F1-29E7148D6EDA}" type="slidenum">
              <a:rPr lang="pt-BR" smtClean="0"/>
              <a:pPr/>
              <a:t>11</a:t>
            </a:fld>
            <a:endParaRPr lang="pt-BR"/>
          </a:p>
        </p:txBody>
      </p:sp>
    </p:spTree>
    <p:extLst>
      <p:ext uri="{BB962C8B-B14F-4D97-AF65-F5344CB8AC3E}">
        <p14:creationId xmlns:p14="http://schemas.microsoft.com/office/powerpoint/2010/main" val="55844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u="none" strike="noStrike" kern="1200" dirty="0" smtClean="0">
                <a:solidFill>
                  <a:schemeClr val="tx1"/>
                </a:solidFill>
                <a:effectLst/>
                <a:latin typeface="+mn-lt"/>
                <a:ea typeface="+mn-ea"/>
                <a:cs typeface="+mn-cs"/>
              </a:rPr>
              <a:t>O métodos de modulação de pulso, como PAM, PWM E PPM, são basicamente versões pulsadas de AM, FM e PM. Essas não são modulações digitais, porque os sistemas digitais usam pulsos de amplitude, largura e duração constantes. A informação nos sinais modulados de forma digital está contida na presença ou ausência de um pulso e , consequentemente, é menos suscetível ao ruído do que  sinais modulados analógicos/de pulso.</a:t>
            </a:r>
            <a:endParaRPr lang="pt-BR" dirty="0" smtClean="0">
              <a:effectLst/>
            </a:endParaRPr>
          </a:p>
          <a:p>
            <a:pPr rtl="0"/>
            <a:r>
              <a:rPr lang="pt-BR" sz="1200" b="0" i="0" u="none" strike="noStrike" kern="1200" dirty="0" smtClean="0">
                <a:solidFill>
                  <a:schemeClr val="tx1"/>
                </a:solidFill>
                <a:effectLst/>
                <a:latin typeface="+mn-lt"/>
                <a:ea typeface="+mn-ea"/>
                <a:cs typeface="+mn-cs"/>
              </a:rPr>
              <a:t>Há uma técnica extremamente importante e verdadeiramente digital chamada </a:t>
            </a:r>
            <a:r>
              <a:rPr lang="pt-BR" sz="1200" b="0" i="1" u="none" strike="noStrike" kern="1200" dirty="0" smtClean="0">
                <a:solidFill>
                  <a:schemeClr val="tx1"/>
                </a:solidFill>
                <a:effectLst/>
                <a:latin typeface="+mn-lt"/>
                <a:ea typeface="+mn-ea"/>
                <a:cs typeface="+mn-cs"/>
              </a:rPr>
              <a:t>modulação por código de pulso (</a:t>
            </a:r>
            <a:r>
              <a:rPr lang="pt-BR" sz="1200" b="0" i="0" u="none" strike="noStrike" kern="1200" dirty="0" smtClean="0">
                <a:solidFill>
                  <a:schemeClr val="tx1"/>
                </a:solidFill>
                <a:effectLst/>
                <a:latin typeface="+mn-lt"/>
                <a:ea typeface="+mn-ea"/>
                <a:cs typeface="+mn-cs"/>
              </a:rPr>
              <a:t>PCM), na qual a amplitude de um sinal analógioc é amostrada e se produz uma sequência de 1s e 0s digitais, representando a amplitude do sinal analógico no instante da amostragem. Sendo assim, PCM é produzido por um processo de conversão analógico-digital. Como no caso de outras técnicas de modulação de pulso, a taxa na qual  as amostras são feitas e codificadas está de acordo com a taxa de amostragem de nyquist. a taxa de amostragem deve ser maior ou igual a duas vezes a mais alta frequência no sinal analógico.</a:t>
            </a:r>
            <a:endParaRPr lang="pt-BR" dirty="0" smtClean="0">
              <a:effectLst/>
            </a:endParaRPr>
          </a:p>
          <a:p>
            <a:r>
              <a:rPr lang="pt-BR" dirty="0" smtClean="0"/>
              <a:t/>
            </a:r>
            <a:br>
              <a:rPr lang="pt-BR" dirty="0" smtClean="0"/>
            </a:b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12</a:t>
            </a:fld>
            <a:endParaRPr lang="pt-BR"/>
          </a:p>
        </p:txBody>
      </p:sp>
    </p:spTree>
    <p:extLst>
      <p:ext uri="{BB962C8B-B14F-4D97-AF65-F5344CB8AC3E}">
        <p14:creationId xmlns:p14="http://schemas.microsoft.com/office/powerpoint/2010/main" val="3912155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forma mais usada em sistemas de áudio digital (computadores, CDs, telefones, etc)</a:t>
            </a:r>
          </a:p>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13</a:t>
            </a:fld>
            <a:endParaRPr lang="pt-BR"/>
          </a:p>
        </p:txBody>
      </p:sp>
    </p:spTree>
    <p:extLst>
      <p:ext uri="{BB962C8B-B14F-4D97-AF65-F5344CB8AC3E}">
        <p14:creationId xmlns:p14="http://schemas.microsoft.com/office/powerpoint/2010/main" val="3425946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A banda passante mínima para transmitir este sinal é dada pela frequência fundamental de uma onda quadrada binária com 1s e 0s alternados, que resultaria em (1,4x10</a:t>
            </a:r>
            <a:r>
              <a:rPr lang="pt-BR" sz="1200" kern="1200" baseline="30000" dirty="0" smtClean="0">
                <a:solidFill>
                  <a:schemeClr val="tx1"/>
                </a:solidFill>
                <a:effectLst/>
                <a:latin typeface="+mn-lt"/>
                <a:ea typeface="+mn-ea"/>
                <a:cs typeface="+mn-cs"/>
              </a:rPr>
              <a:t>6 </a:t>
            </a:r>
            <a:r>
              <a:rPr lang="pt-BR" sz="1200" kern="1200" dirty="0" smtClean="0">
                <a:solidFill>
                  <a:schemeClr val="tx1"/>
                </a:solidFill>
                <a:effectLst/>
                <a:latin typeface="+mn-lt"/>
                <a:ea typeface="+mn-ea"/>
                <a:cs typeface="+mn-cs"/>
              </a:rPr>
              <a:t>bits/s)/2 = 700MHz. Note que quanto maior a minha taxa de bits, maior é a </a:t>
            </a:r>
            <a:r>
              <a:rPr lang="pt-BR" sz="1200" b="1" kern="1200" dirty="0" smtClean="0">
                <a:solidFill>
                  <a:schemeClr val="tx1"/>
                </a:solidFill>
                <a:effectLst/>
                <a:latin typeface="+mn-lt"/>
                <a:ea typeface="+mn-ea"/>
                <a:cs typeface="+mn-cs"/>
              </a:rPr>
              <a:t>largura de banda</a:t>
            </a:r>
            <a:r>
              <a:rPr lang="pt-BR" sz="1200" kern="1200" dirty="0" smtClean="0">
                <a:solidFill>
                  <a:schemeClr val="tx1"/>
                </a:solidFill>
                <a:effectLst/>
                <a:latin typeface="+mn-lt"/>
                <a:ea typeface="+mn-ea"/>
                <a:cs typeface="+mn-cs"/>
              </a:rPr>
              <a:t> do meu sinal. Podemos perceber que ao amostrar e quantizar o sinal estamos fazendo uma troca entre </a:t>
            </a:r>
            <a:r>
              <a:rPr lang="pt-BR" sz="1200" b="1" kern="1200" dirty="0" smtClean="0">
                <a:solidFill>
                  <a:schemeClr val="tx1"/>
                </a:solidFill>
                <a:effectLst/>
                <a:latin typeface="+mn-lt"/>
                <a:ea typeface="+mn-ea"/>
                <a:cs typeface="+mn-cs"/>
              </a:rPr>
              <a:t>banda estreita + amplitude contínua </a:t>
            </a:r>
            <a:r>
              <a:rPr lang="pt-BR" sz="1200" kern="1200" dirty="0" smtClean="0">
                <a:solidFill>
                  <a:schemeClr val="tx1"/>
                </a:solidFill>
                <a:effectLst/>
                <a:latin typeface="+mn-lt"/>
                <a:ea typeface="+mn-ea"/>
                <a:cs typeface="+mn-cs"/>
              </a:rPr>
              <a:t>por um sinal com </a:t>
            </a:r>
            <a:r>
              <a:rPr lang="pt-BR" sz="1200" b="1" kern="1200" dirty="0" smtClean="0">
                <a:solidFill>
                  <a:schemeClr val="tx1"/>
                </a:solidFill>
                <a:effectLst/>
                <a:latin typeface="+mn-lt"/>
                <a:ea typeface="+mn-ea"/>
                <a:cs typeface="+mn-cs"/>
              </a:rPr>
              <a:t>amplitude binária + banda larga.</a:t>
            </a:r>
            <a:endParaRPr lang="pt-BR" sz="1200" kern="1200" dirty="0" smtClean="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14</a:t>
            </a:fld>
            <a:endParaRPr lang="pt-BR"/>
          </a:p>
        </p:txBody>
      </p:sp>
    </p:spTree>
    <p:extLst>
      <p:ext uri="{BB962C8B-B14F-4D97-AF65-F5344CB8AC3E}">
        <p14:creationId xmlns:p14="http://schemas.microsoft.com/office/powerpoint/2010/main" val="1563671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Com este exemplo fechamos o nosso ciclo de estudos de sistemas de comunicação. Vimos como converter sinais analógicos em digitais, como modular os sinais digitais para serem transmitidos por canais de comunicação, vimos que os canais podem ser modelados como sistemas lineares e invariantes no tempos, aprendemos a calcular a distorção causada pelo canal no sinal, o que resulta em interferência intersimbólica e consequentemente erros de bits. Vimos que é possível equalizar o canal, e que para projetar este filtro é interessante usar a descrição do canal no domínio da frequência, obtido através da Transformada de Fourier. E, por fim, aprendemos a modelar o ruído aditivo e como associar a relação sinal-ruído com a taxa de erros.</a:t>
            </a:r>
          </a:p>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15</a:t>
            </a:fld>
            <a:endParaRPr lang="pt-BR"/>
          </a:p>
        </p:txBody>
      </p:sp>
    </p:spTree>
    <p:extLst>
      <p:ext uri="{BB962C8B-B14F-4D97-AF65-F5344CB8AC3E}">
        <p14:creationId xmlns:p14="http://schemas.microsoft.com/office/powerpoint/2010/main" val="2700152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16</a:t>
            </a:fld>
            <a:endParaRPr lang="pt-BR"/>
          </a:p>
        </p:txBody>
      </p:sp>
    </p:spTree>
    <p:extLst>
      <p:ext uri="{BB962C8B-B14F-4D97-AF65-F5344CB8AC3E}">
        <p14:creationId xmlns:p14="http://schemas.microsoft.com/office/powerpoint/2010/main" val="205070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kern="1200" dirty="0" smtClean="0">
                <a:solidFill>
                  <a:schemeClr val="tx1"/>
                </a:solidFill>
                <a:effectLst/>
                <a:latin typeface="+mn-lt"/>
                <a:ea typeface="+mn-ea"/>
                <a:cs typeface="+mn-cs"/>
              </a:rPr>
              <a:t>Até agora consideramos um canal discreto. Mas, no mundo real os </a:t>
            </a:r>
            <a:r>
              <a:rPr lang="pt-BR" sz="1200" b="1" kern="1200" dirty="0" smtClean="0">
                <a:solidFill>
                  <a:schemeClr val="tx1"/>
                </a:solidFill>
                <a:effectLst/>
                <a:latin typeface="+mn-lt"/>
                <a:ea typeface="+mn-ea"/>
                <a:cs typeface="+mn-cs"/>
              </a:rPr>
              <a:t>canais são analógicos</a:t>
            </a:r>
            <a:r>
              <a:rPr lang="pt-BR" sz="1200" kern="1200" dirty="0" smtClean="0">
                <a:solidFill>
                  <a:schemeClr val="tx1"/>
                </a:solidFill>
                <a:effectLst/>
                <a:latin typeface="+mn-lt"/>
                <a:ea typeface="+mn-ea"/>
                <a:cs typeface="+mn-cs"/>
              </a:rPr>
              <a:t>, ou seja, os sinais que são transmitidos de fato são </a:t>
            </a:r>
            <a:r>
              <a:rPr lang="pt-BR" sz="1200" b="1" kern="1200" dirty="0" smtClean="0">
                <a:solidFill>
                  <a:schemeClr val="tx1"/>
                </a:solidFill>
                <a:effectLst/>
                <a:latin typeface="+mn-lt"/>
                <a:ea typeface="+mn-ea"/>
                <a:cs typeface="+mn-cs"/>
              </a:rPr>
              <a:t>sinais de tempo contínuo</a:t>
            </a:r>
            <a:r>
              <a:rPr lang="pt-BR" sz="1200" kern="1200" dirty="0" smtClean="0">
                <a:solidFill>
                  <a:schemeClr val="tx1"/>
                </a:solidFill>
                <a:effectLst/>
                <a:latin typeface="+mn-lt"/>
                <a:ea typeface="+mn-ea"/>
                <a:cs typeface="+mn-cs"/>
              </a:rPr>
              <a:t>. Aí abrimos o modelo do canal discreto e fazemos a distinção que, de fato, os bits que chegam ao transmissor precisam ser convertidos para sinais analógicos para serem enviados ao canal.</a:t>
            </a:r>
          </a:p>
          <a:p>
            <a:r>
              <a:rPr lang="pt-BR" sz="1200" kern="1200" dirty="0" smtClean="0">
                <a:solidFill>
                  <a:schemeClr val="tx1"/>
                </a:solidFill>
                <a:effectLst/>
                <a:latin typeface="+mn-lt"/>
                <a:ea typeface="+mn-ea"/>
                <a:cs typeface="+mn-cs"/>
              </a:rPr>
              <a:t>Eu poderia simplesmente usar um transmissor do tipo “sample and hold”. Mas imagine uma cidade com seus milhares de celulares em funcionamento. Como que eu consigo, no receptor, separar o sinal enviado por cada um destes aparelhos? É aí que entra a </a:t>
            </a:r>
            <a:r>
              <a:rPr lang="pt-BR" sz="1200" b="1" kern="1200" dirty="0" smtClean="0">
                <a:solidFill>
                  <a:schemeClr val="tx1"/>
                </a:solidFill>
                <a:effectLst/>
                <a:latin typeface="+mn-lt"/>
                <a:ea typeface="+mn-ea"/>
                <a:cs typeface="+mn-cs"/>
              </a:rPr>
              <a:t>multiplexação</a:t>
            </a:r>
            <a:r>
              <a:rPr lang="pt-BR" sz="1200" kern="1200" dirty="0" smtClean="0">
                <a:solidFill>
                  <a:schemeClr val="tx1"/>
                </a:solidFill>
                <a:effectLst/>
                <a:latin typeface="+mn-lt"/>
                <a:ea typeface="+mn-ea"/>
                <a:cs typeface="+mn-cs"/>
              </a:rPr>
              <a:t>! </a:t>
            </a: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CDFD4D-59EF-46F1-A6F1-29E7148D6EDA}" type="slidenum">
              <a:rPr lang="pt-BR" smtClean="0"/>
              <a:pPr/>
              <a:t>2</a:t>
            </a:fld>
            <a:endParaRPr lang="pt-BR"/>
          </a:p>
        </p:txBody>
      </p:sp>
    </p:spTree>
    <p:extLst>
      <p:ext uri="{BB962C8B-B14F-4D97-AF65-F5344CB8AC3E}">
        <p14:creationId xmlns:p14="http://schemas.microsoft.com/office/powerpoint/2010/main" val="33458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marcar</a:t>
            </a:r>
          </a:p>
          <a:p>
            <a:pPr marL="171450" indent="-171450">
              <a:buFont typeface="Arial" panose="020B0604020202020204" pitchFamily="34" charset="0"/>
              <a:buChar char="•"/>
            </a:pPr>
            <a:r>
              <a:rPr lang="pt-BR" dirty="0" smtClean="0"/>
              <a:t>rádio</a:t>
            </a:r>
          </a:p>
          <a:p>
            <a:pPr marL="171450" indent="-171450">
              <a:buFont typeface="Arial" panose="020B0604020202020204" pitchFamily="34" charset="0"/>
              <a:buChar char="•"/>
            </a:pPr>
            <a:r>
              <a:rPr lang="pt-BR" dirty="0" smtClean="0"/>
              <a:t>TV</a:t>
            </a:r>
          </a:p>
          <a:p>
            <a:pPr marL="171450" indent="-171450">
              <a:buFont typeface="Arial" panose="020B0604020202020204" pitchFamily="34" charset="0"/>
              <a:buChar char="•"/>
            </a:pPr>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4</a:t>
            </a:fld>
            <a:endParaRPr lang="pt-BR"/>
          </a:p>
        </p:txBody>
      </p:sp>
    </p:spTree>
    <p:extLst>
      <p:ext uri="{BB962C8B-B14F-4D97-AF65-F5344CB8AC3E}">
        <p14:creationId xmlns:p14="http://schemas.microsoft.com/office/powerpoint/2010/main" val="92211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5</a:t>
            </a:fld>
            <a:endParaRPr lang="pt-BR"/>
          </a:p>
        </p:txBody>
      </p:sp>
    </p:spTree>
    <p:extLst>
      <p:ext uri="{BB962C8B-B14F-4D97-AF65-F5344CB8AC3E}">
        <p14:creationId xmlns:p14="http://schemas.microsoft.com/office/powerpoint/2010/main" val="225049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6</a:t>
            </a:fld>
            <a:endParaRPr lang="pt-BR"/>
          </a:p>
        </p:txBody>
      </p:sp>
    </p:spTree>
    <p:extLst>
      <p:ext uri="{BB962C8B-B14F-4D97-AF65-F5344CB8AC3E}">
        <p14:creationId xmlns:p14="http://schemas.microsoft.com/office/powerpoint/2010/main" val="375115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7</a:t>
            </a:fld>
            <a:endParaRPr lang="pt-BR"/>
          </a:p>
        </p:txBody>
      </p:sp>
    </p:spTree>
    <p:extLst>
      <p:ext uri="{BB962C8B-B14F-4D97-AF65-F5344CB8AC3E}">
        <p14:creationId xmlns:p14="http://schemas.microsoft.com/office/powerpoint/2010/main" val="2798786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noProof="0"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8</a:t>
            </a:fld>
            <a:endParaRPr lang="pt-BR"/>
          </a:p>
        </p:txBody>
      </p:sp>
    </p:spTree>
    <p:extLst>
      <p:ext uri="{BB962C8B-B14F-4D97-AF65-F5344CB8AC3E}">
        <p14:creationId xmlns:p14="http://schemas.microsoft.com/office/powerpoint/2010/main" val="1615181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chemeClr val="tx1"/>
                </a:solidFill>
              </a:rPr>
              <a:t>Ou combinações entre estas técnicas</a:t>
            </a:r>
            <a:r>
              <a:rPr lang="pt-BR" dirty="0" smtClean="0">
                <a:solidFill>
                  <a:schemeClr val="tx1"/>
                </a:solidFill>
              </a:rPr>
              <a:t>.</a:t>
            </a:r>
          </a:p>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9</a:t>
            </a:fld>
            <a:endParaRPr lang="pt-BR"/>
          </a:p>
        </p:txBody>
      </p:sp>
    </p:spTree>
    <p:extLst>
      <p:ext uri="{BB962C8B-B14F-4D97-AF65-F5344CB8AC3E}">
        <p14:creationId xmlns:p14="http://schemas.microsoft.com/office/powerpoint/2010/main" val="2542597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Adicione um filtro passa-baixa, também conhecido como filtro de modelagem de pulso ou filtro de transmissão.</a:t>
            </a:r>
          </a:p>
          <a:p>
            <a:endParaRPr lang="pt-BR" dirty="0" smtClean="0"/>
          </a:p>
          <a:p>
            <a:r>
              <a:rPr lang="pt-BR" dirty="0" smtClean="0"/>
              <a:t>Deve-se ter cuidado: pode introduzir interferência intersimbólica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Mostrar que a </a:t>
            </a:r>
            <a:r>
              <a:rPr lang="pt-BR" sz="1200" b="1" kern="1200" dirty="0" smtClean="0">
                <a:solidFill>
                  <a:schemeClr val="tx1"/>
                </a:solidFill>
                <a:effectLst/>
                <a:latin typeface="+mn-lt"/>
                <a:ea typeface="+mn-ea"/>
                <a:cs typeface="+mn-cs"/>
              </a:rPr>
              <a:t>ocupação de banda </a:t>
            </a:r>
            <a:r>
              <a:rPr lang="pt-BR" sz="1200" kern="1200" dirty="0" smtClean="0">
                <a:solidFill>
                  <a:schemeClr val="tx1"/>
                </a:solidFill>
                <a:effectLst/>
                <a:latin typeface="+mn-lt"/>
                <a:ea typeface="+mn-ea"/>
                <a:cs typeface="+mn-cs"/>
              </a:rPr>
              <a:t>com o BPSK é o dobro da </a:t>
            </a:r>
            <a:r>
              <a:rPr lang="pt-BR" sz="1200" b="1" kern="1200" dirty="0" smtClean="0">
                <a:solidFill>
                  <a:schemeClr val="tx1"/>
                </a:solidFill>
                <a:effectLst/>
                <a:latin typeface="+mn-lt"/>
                <a:ea typeface="+mn-ea"/>
                <a:cs typeface="+mn-cs"/>
              </a:rPr>
              <a:t>largura de banda </a:t>
            </a:r>
            <a:r>
              <a:rPr lang="pt-BR" sz="1200" kern="1200" dirty="0" smtClean="0">
                <a:solidFill>
                  <a:schemeClr val="tx1"/>
                </a:solidFill>
                <a:effectLst/>
                <a:latin typeface="+mn-lt"/>
                <a:ea typeface="+mn-ea"/>
                <a:cs typeface="+mn-cs"/>
              </a:rPr>
              <a:t>do sinal em </a:t>
            </a:r>
            <a:r>
              <a:rPr lang="pt-BR" sz="1200" b="1" kern="1200" dirty="0" smtClean="0">
                <a:solidFill>
                  <a:schemeClr val="tx1"/>
                </a:solidFill>
                <a:effectLst/>
                <a:latin typeface="+mn-lt"/>
                <a:ea typeface="+mn-ea"/>
                <a:cs typeface="+mn-cs"/>
              </a:rPr>
              <a:t>banda base</a:t>
            </a:r>
            <a:r>
              <a:rPr lang="pt-BR" sz="1200" kern="1200" dirty="0" smtClean="0">
                <a:solidFill>
                  <a:schemeClr val="tx1"/>
                </a:solidFill>
                <a:effectLst/>
                <a:latin typeface="+mn-lt"/>
                <a:ea typeface="+mn-ea"/>
                <a:cs typeface="+mn-cs"/>
              </a:rPr>
              <a:t>.</a:t>
            </a:r>
          </a:p>
          <a:p>
            <a:endParaRPr lang="pt-BR" dirty="0"/>
          </a:p>
        </p:txBody>
      </p:sp>
      <p:sp>
        <p:nvSpPr>
          <p:cNvPr id="4" name="Slide Number Placeholder 3"/>
          <p:cNvSpPr>
            <a:spLocks noGrp="1"/>
          </p:cNvSpPr>
          <p:nvPr>
            <p:ph type="sldNum" sz="quarter" idx="10"/>
          </p:nvPr>
        </p:nvSpPr>
        <p:spPr/>
        <p:txBody>
          <a:bodyPr/>
          <a:lstStyle/>
          <a:p>
            <a:fld id="{8BCDFD4D-59EF-46F1-A6F1-29E7148D6EDA}" type="slidenum">
              <a:rPr lang="pt-BR" smtClean="0"/>
              <a:pPr/>
              <a:t>10</a:t>
            </a:fld>
            <a:endParaRPr lang="pt-BR"/>
          </a:p>
        </p:txBody>
      </p:sp>
    </p:spTree>
    <p:extLst>
      <p:ext uri="{BB962C8B-B14F-4D97-AF65-F5344CB8AC3E}">
        <p14:creationId xmlns:p14="http://schemas.microsoft.com/office/powerpoint/2010/main" val="361947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58800" y="666000"/>
            <a:ext cx="10890000" cy="1731600"/>
          </a:xfrm>
        </p:spPr>
        <p:txBody>
          <a:bodyPr anchor="t"/>
          <a:lstStyle>
            <a:lvl1pPr algn="l">
              <a:defRPr sz="5400" cap="all" baseline="0"/>
            </a:lvl1pPr>
          </a:lstStyle>
          <a:p>
            <a:r>
              <a:rPr lang="pt-BR" dirty="0" smtClean="0"/>
              <a:t>NOME DA DISCIPLINA  </a:t>
            </a:r>
            <a:br>
              <a:rPr lang="pt-BR" dirty="0" smtClean="0"/>
            </a:br>
            <a:r>
              <a:rPr lang="pt-BR" dirty="0" smtClean="0"/>
              <a:t>(MAIÚSCULA E EM NEGRITO)</a:t>
            </a:r>
            <a:endParaRPr lang="pt-BR" dirty="0"/>
          </a:p>
        </p:txBody>
      </p:sp>
      <p:sp>
        <p:nvSpPr>
          <p:cNvPr id="3" name="Subtítulo 2"/>
          <p:cNvSpPr>
            <a:spLocks noGrp="1"/>
          </p:cNvSpPr>
          <p:nvPr>
            <p:ph type="subTitle" idx="1" hasCustomPrompt="1"/>
          </p:nvPr>
        </p:nvSpPr>
        <p:spPr>
          <a:xfrm>
            <a:off x="658800" y="3931200"/>
            <a:ext cx="8334000" cy="2102400"/>
          </a:xfrm>
        </p:spPr>
        <p:txBody>
          <a:bodyPr>
            <a:normAutofit/>
          </a:bodyPr>
          <a:lstStyle>
            <a:lvl1pPr marL="0" indent="0" algn="l">
              <a:buNone/>
              <a:defRPr sz="4400" b="1">
                <a:solidFill>
                  <a:schemeClr val="tx1">
                    <a:lumMod val="95000"/>
                    <a:lumOff val="5000"/>
                  </a:schemeClr>
                </a:solidFill>
                <a:latin typeface="Source Sans Pro Semibold" panose="020B0603030403020204" pitchFamily="34" charset="0"/>
                <a:ea typeface="Source Sans Pro Semibold" panose="020B06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Título da aula - Fonte Arial</a:t>
            </a:r>
            <a:br>
              <a:rPr lang="pt-BR" dirty="0" smtClean="0"/>
            </a:br>
            <a:r>
              <a:rPr lang="pt-BR" dirty="0" smtClean="0"/>
              <a:t>com Bold</a:t>
            </a:r>
            <a:endParaRPr lang="pt-BR" dirty="0"/>
          </a:p>
        </p:txBody>
      </p:sp>
    </p:spTree>
    <p:extLst>
      <p:ext uri="{BB962C8B-B14F-4D97-AF65-F5344CB8AC3E}">
        <p14:creationId xmlns:p14="http://schemas.microsoft.com/office/powerpoint/2010/main" val="228745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02200" y="687600"/>
            <a:ext cx="10587600" cy="1325563"/>
          </a:xfrm>
        </p:spPr>
        <p:txBody>
          <a:bodyPr/>
          <a:lstStyle>
            <a:lvl1pPr>
              <a:defRPr sz="5400" cap="all" baseline="0"/>
            </a:lvl1pPr>
          </a:lstStyle>
          <a:p>
            <a:r>
              <a:rPr lang="pt-BR" dirty="0" smtClean="0"/>
              <a:t>TÍTULO (Arial 54 / 44)</a:t>
            </a:r>
            <a:endParaRPr lang="pt-BR" dirty="0"/>
          </a:p>
        </p:txBody>
      </p:sp>
      <p:sp>
        <p:nvSpPr>
          <p:cNvPr id="3" name="Espaço Reservado para Conteúdo 2"/>
          <p:cNvSpPr>
            <a:spLocks noGrp="1"/>
          </p:cNvSpPr>
          <p:nvPr>
            <p:ph idx="1" hasCustomPrompt="1"/>
          </p:nvPr>
        </p:nvSpPr>
        <p:spPr>
          <a:xfrm>
            <a:off x="838200" y="2257199"/>
            <a:ext cx="8258400" cy="3932585"/>
          </a:xfrm>
        </p:spPr>
        <p:txBody>
          <a:bodyPr/>
          <a:lstStyle>
            <a:lvl1pPr>
              <a:defRPr b="1">
                <a:solidFill>
                  <a:srgbClr val="C00000"/>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a:defRPr b="1">
                <a:latin typeface="Source Sans Pro Semibold" panose="020B0603030403020204" pitchFamily="34" charset="0"/>
                <a:cs typeface="Lucida Sans Unicode" panose="020B0602030504020204" pitchFamily="34" charset="0"/>
              </a:defRPr>
            </a:lvl2pPr>
            <a:lvl3pPr>
              <a:defRPr b="1">
                <a:latin typeface="Source Sans Pro Semibold" panose="020B0603030403020204" pitchFamily="34" charset="0"/>
                <a:cs typeface="Lucida Sans Unicode" panose="020B0602030504020204" pitchFamily="34" charset="0"/>
              </a:defRPr>
            </a:lvl3pPr>
            <a:lvl4pPr>
              <a:defRPr b="1">
                <a:latin typeface="Source Sans Pro Semibold" panose="020B0603030403020204" pitchFamily="34" charset="0"/>
                <a:cs typeface="Lucida Sans Unicode" panose="020B0602030504020204" pitchFamily="34" charset="0"/>
              </a:defRPr>
            </a:lvl4pPr>
            <a:lvl5pPr>
              <a:defRPr b="1">
                <a:latin typeface="Source Sans Pro Semibold" panose="020B0603030403020204" pitchFamily="34" charset="0"/>
                <a:cs typeface="Lucida Sans Unicode" panose="020B0602030504020204" pitchFamily="34" charset="0"/>
              </a:defRPr>
            </a:lvl5pPr>
          </a:lstStyle>
          <a:p>
            <a:pPr lvl="0"/>
            <a:r>
              <a:rPr lang="pt-BR" dirty="0"/>
              <a:t>Clique para editar o texto </a:t>
            </a:r>
            <a:r>
              <a:rPr lang="pt-BR" dirty="0" smtClean="0"/>
              <a:t>mestre</a:t>
            </a:r>
          </a:p>
          <a:p>
            <a:pPr lvl="1"/>
            <a:r>
              <a:rPr lang="pt-BR" dirty="0" smtClean="0"/>
              <a:t>Segundo </a:t>
            </a:r>
            <a:r>
              <a:rPr lang="pt-BR" dirty="0"/>
              <a:t>nível</a:t>
            </a:r>
          </a:p>
          <a:p>
            <a:pPr lvl="2"/>
            <a:r>
              <a:rPr lang="pt-BR" dirty="0"/>
              <a:t>Terceiro nível</a:t>
            </a:r>
          </a:p>
          <a:p>
            <a:pPr lvl="3"/>
            <a:r>
              <a:rPr lang="pt-BR" dirty="0"/>
              <a:t>Quarto nível</a:t>
            </a:r>
          </a:p>
          <a:p>
            <a:pPr lvl="4"/>
            <a:r>
              <a:rPr lang="pt-BR" dirty="0"/>
              <a:t>Quinto </a:t>
            </a:r>
            <a:r>
              <a:rPr lang="pt-BR" dirty="0" smtClean="0"/>
              <a:t>nível</a:t>
            </a:r>
          </a:p>
          <a:p>
            <a:pPr lvl="4"/>
            <a:endParaRPr lang="en-US" dirty="0" smtClean="0"/>
          </a:p>
          <a:p>
            <a:pPr lvl="5"/>
            <a:r>
              <a:rPr lang="en-US" dirty="0" err="1" smtClean="0"/>
              <a:t>bla</a:t>
            </a:r>
            <a:endParaRPr lang="pt-BR" dirty="0"/>
          </a:p>
        </p:txBody>
      </p:sp>
    </p:spTree>
    <p:extLst>
      <p:ext uri="{BB962C8B-B14F-4D97-AF65-F5344CB8AC3E}">
        <p14:creationId xmlns:p14="http://schemas.microsoft.com/office/powerpoint/2010/main" val="238044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uas Partes de Conteúdo">
    <p:spTree>
      <p:nvGrpSpPr>
        <p:cNvPr id="1" name=""/>
        <p:cNvGrpSpPr/>
        <p:nvPr/>
      </p:nvGrpSpPr>
      <p:grpSpPr>
        <a:xfrm>
          <a:off x="0" y="0"/>
          <a:ext cx="0" cy="0"/>
          <a:chOff x="0" y="0"/>
          <a:chExt cx="0" cy="0"/>
        </a:xfrm>
      </p:grpSpPr>
      <p:sp>
        <p:nvSpPr>
          <p:cNvPr id="8" name="Título 1"/>
          <p:cNvSpPr>
            <a:spLocks noGrp="1"/>
          </p:cNvSpPr>
          <p:nvPr>
            <p:ph type="title" hasCustomPrompt="1"/>
          </p:nvPr>
        </p:nvSpPr>
        <p:spPr>
          <a:xfrm>
            <a:off x="802200" y="687600"/>
            <a:ext cx="10587600" cy="1325563"/>
          </a:xfrm>
        </p:spPr>
        <p:txBody>
          <a:bodyPr/>
          <a:lstStyle>
            <a:lvl1pPr>
              <a:defRPr sz="5400" cap="all" baseline="0"/>
            </a:lvl1pPr>
          </a:lstStyle>
          <a:p>
            <a:r>
              <a:rPr lang="pt-BR" dirty="0" smtClean="0"/>
              <a:t>TÍTULO (Arial 54 / 44)</a:t>
            </a:r>
            <a:endParaRPr lang="pt-BR" dirty="0"/>
          </a:p>
        </p:txBody>
      </p:sp>
      <p:sp>
        <p:nvSpPr>
          <p:cNvPr id="9" name="Espaço Reservado para Conteúdo 2"/>
          <p:cNvSpPr>
            <a:spLocks noGrp="1"/>
          </p:cNvSpPr>
          <p:nvPr>
            <p:ph idx="1" hasCustomPrompt="1"/>
          </p:nvPr>
        </p:nvSpPr>
        <p:spPr>
          <a:xfrm>
            <a:off x="838200" y="2257199"/>
            <a:ext cx="4129200" cy="3932585"/>
          </a:xfrm>
        </p:spPr>
        <p:txBody>
          <a:bodyPr/>
          <a:lstStyle>
            <a:lvl1pPr>
              <a:defRPr b="1">
                <a:solidFill>
                  <a:srgbClr val="C00000"/>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a:defRPr b="1">
                <a:latin typeface="Source Sans Pro Semibold" panose="020B0603030403020204" pitchFamily="34" charset="0"/>
                <a:cs typeface="Lucida Sans Unicode" panose="020B0602030504020204" pitchFamily="34" charset="0"/>
              </a:defRPr>
            </a:lvl2pPr>
            <a:lvl3pPr>
              <a:defRPr b="1">
                <a:latin typeface="Source Sans Pro Semibold" panose="020B0603030403020204" pitchFamily="34" charset="0"/>
                <a:cs typeface="Lucida Sans Unicode" panose="020B0602030504020204" pitchFamily="34" charset="0"/>
              </a:defRPr>
            </a:lvl3pPr>
            <a:lvl4pPr>
              <a:defRPr b="1">
                <a:latin typeface="Source Sans Pro Semibold" panose="020B0603030403020204" pitchFamily="34" charset="0"/>
                <a:cs typeface="Lucida Sans Unicode" panose="020B0602030504020204" pitchFamily="34" charset="0"/>
              </a:defRPr>
            </a:lvl4pPr>
            <a:lvl5pPr>
              <a:defRPr b="1">
                <a:latin typeface="Source Sans Pro Semibold" panose="020B0603030403020204" pitchFamily="34" charset="0"/>
                <a:cs typeface="Lucida Sans Unicode" panose="020B0602030504020204" pitchFamily="34" charset="0"/>
              </a:defRPr>
            </a:lvl5pPr>
          </a:lstStyle>
          <a:p>
            <a:pPr lvl="0"/>
            <a:r>
              <a:rPr lang="pt-BR" dirty="0"/>
              <a:t>Clique para editar o texto </a:t>
            </a:r>
            <a:r>
              <a:rPr lang="pt-BR" dirty="0" smtClean="0"/>
              <a:t>mestre</a:t>
            </a:r>
          </a:p>
          <a:p>
            <a:pPr lvl="1"/>
            <a:r>
              <a:rPr lang="pt-BR" dirty="0" smtClean="0"/>
              <a:t>Segundo </a:t>
            </a:r>
            <a:r>
              <a:rPr lang="pt-BR" dirty="0"/>
              <a:t>nível</a:t>
            </a:r>
          </a:p>
          <a:p>
            <a:pPr lvl="2"/>
            <a:r>
              <a:rPr lang="pt-BR" dirty="0"/>
              <a:t>Terceiro nível</a:t>
            </a:r>
          </a:p>
          <a:p>
            <a:pPr lvl="3"/>
            <a:r>
              <a:rPr lang="pt-BR" dirty="0"/>
              <a:t>Quarto nível</a:t>
            </a:r>
          </a:p>
          <a:p>
            <a:pPr lvl="4"/>
            <a:r>
              <a:rPr lang="pt-BR" dirty="0"/>
              <a:t>Quinto </a:t>
            </a:r>
            <a:r>
              <a:rPr lang="pt-BR" dirty="0" smtClean="0"/>
              <a:t>nível</a:t>
            </a:r>
          </a:p>
          <a:p>
            <a:pPr lvl="4"/>
            <a:endParaRPr lang="en-US" dirty="0" smtClean="0"/>
          </a:p>
          <a:p>
            <a:pPr lvl="5"/>
            <a:r>
              <a:rPr lang="en-US" dirty="0" err="1" smtClean="0"/>
              <a:t>bla</a:t>
            </a:r>
            <a:endParaRPr lang="pt-BR" dirty="0"/>
          </a:p>
        </p:txBody>
      </p:sp>
      <p:sp>
        <p:nvSpPr>
          <p:cNvPr id="11" name="Espaço Reservado para Conteúdo 2"/>
          <p:cNvSpPr>
            <a:spLocks noGrp="1"/>
          </p:cNvSpPr>
          <p:nvPr>
            <p:ph idx="13" hasCustomPrompt="1"/>
          </p:nvPr>
        </p:nvSpPr>
        <p:spPr>
          <a:xfrm>
            <a:off x="5005500" y="2257198"/>
            <a:ext cx="4129200" cy="3932585"/>
          </a:xfrm>
        </p:spPr>
        <p:txBody>
          <a:bodyPr/>
          <a:lstStyle>
            <a:lvl1pPr>
              <a:defRPr b="1">
                <a:solidFill>
                  <a:srgbClr val="C00000"/>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a:defRPr b="1">
                <a:latin typeface="Source Sans Pro Semibold" panose="020B0603030403020204" pitchFamily="34" charset="0"/>
                <a:cs typeface="Lucida Sans Unicode" panose="020B0602030504020204" pitchFamily="34" charset="0"/>
              </a:defRPr>
            </a:lvl2pPr>
            <a:lvl3pPr>
              <a:defRPr b="1">
                <a:latin typeface="Source Sans Pro Semibold" panose="020B0603030403020204" pitchFamily="34" charset="0"/>
                <a:cs typeface="Lucida Sans Unicode" panose="020B0602030504020204" pitchFamily="34" charset="0"/>
              </a:defRPr>
            </a:lvl3pPr>
            <a:lvl4pPr>
              <a:defRPr b="1">
                <a:latin typeface="Source Sans Pro Semibold" panose="020B0603030403020204" pitchFamily="34" charset="0"/>
                <a:cs typeface="Lucida Sans Unicode" panose="020B0602030504020204" pitchFamily="34" charset="0"/>
              </a:defRPr>
            </a:lvl4pPr>
            <a:lvl5pPr>
              <a:defRPr b="1">
                <a:latin typeface="Source Sans Pro Semibold" panose="020B0603030403020204" pitchFamily="34" charset="0"/>
                <a:cs typeface="Lucida Sans Unicode" panose="020B0602030504020204" pitchFamily="34" charset="0"/>
              </a:defRPr>
            </a:lvl5pPr>
          </a:lstStyle>
          <a:p>
            <a:pPr lvl="0"/>
            <a:r>
              <a:rPr lang="pt-BR" dirty="0"/>
              <a:t>Clique para editar o texto </a:t>
            </a:r>
            <a:r>
              <a:rPr lang="pt-BR" dirty="0" smtClean="0"/>
              <a:t>mestre</a:t>
            </a:r>
          </a:p>
          <a:p>
            <a:pPr lvl="1"/>
            <a:r>
              <a:rPr lang="pt-BR" dirty="0" smtClean="0"/>
              <a:t>Segundo </a:t>
            </a:r>
            <a:r>
              <a:rPr lang="pt-BR" dirty="0"/>
              <a:t>nível</a:t>
            </a:r>
          </a:p>
          <a:p>
            <a:pPr lvl="2"/>
            <a:r>
              <a:rPr lang="pt-BR" dirty="0"/>
              <a:t>Terceiro nível</a:t>
            </a:r>
          </a:p>
          <a:p>
            <a:pPr lvl="3"/>
            <a:r>
              <a:rPr lang="pt-BR" dirty="0"/>
              <a:t>Quarto nível</a:t>
            </a:r>
          </a:p>
          <a:p>
            <a:pPr lvl="4"/>
            <a:r>
              <a:rPr lang="pt-BR" dirty="0"/>
              <a:t>Quinto </a:t>
            </a:r>
            <a:r>
              <a:rPr lang="pt-BR" dirty="0" smtClean="0"/>
              <a:t>nível</a:t>
            </a:r>
          </a:p>
          <a:p>
            <a:pPr lvl="4"/>
            <a:endParaRPr lang="en-US" dirty="0" smtClean="0"/>
          </a:p>
          <a:p>
            <a:pPr lvl="5"/>
            <a:r>
              <a:rPr lang="en-US" dirty="0" err="1" smtClean="0"/>
              <a:t>bla</a:t>
            </a:r>
            <a:endParaRPr lang="pt-BR" dirty="0"/>
          </a:p>
        </p:txBody>
      </p:sp>
    </p:spTree>
    <p:extLst>
      <p:ext uri="{BB962C8B-B14F-4D97-AF65-F5344CB8AC3E}">
        <p14:creationId xmlns:p14="http://schemas.microsoft.com/office/powerpoint/2010/main" val="161753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58800" y="666000"/>
            <a:ext cx="10515600" cy="1325563"/>
          </a:xfrm>
        </p:spPr>
        <p:txBody>
          <a:bodyPr/>
          <a:lstStyle>
            <a:lvl1pPr>
              <a:defRPr cap="all" baseline="0"/>
            </a:lvl1pPr>
          </a:lstStyle>
          <a:p>
            <a:r>
              <a:rPr lang="pt-BR" dirty="0"/>
              <a:t>Clique para editar o título mestre</a:t>
            </a:r>
          </a:p>
        </p:txBody>
      </p:sp>
    </p:spTree>
    <p:extLst>
      <p:ext uri="{BB962C8B-B14F-4D97-AF65-F5344CB8AC3E}">
        <p14:creationId xmlns:p14="http://schemas.microsoft.com/office/powerpoint/2010/main" val="237605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76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pic>
        <p:nvPicPr>
          <p:cNvPr id="7" name="Imagem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7333" y="4581"/>
            <a:ext cx="12192000" cy="6858000"/>
          </a:xfrm>
          <a:prstGeom prst="rect">
            <a:avLst/>
          </a:prstGeom>
        </p:spPr>
      </p:pic>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pt-BR" dirty="0"/>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29286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5400" b="1" kern="1200">
          <a:solidFill>
            <a:schemeClr val="tx1"/>
          </a:solidFill>
          <a:latin typeface="Trebuchet MS" panose="020B0603020202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Semibold" panose="020B0603030403020204" pitchFamily="34" charset="0"/>
          <a:ea typeface="Source Sans Pro Semibold" panose="020B0603030403020204" pitchFamily="34" charset="0"/>
          <a:cs typeface="Lucida Sans Unicode" panose="020B0602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95.xml"/><Relationship Id="rId7" Type="http://schemas.openxmlformats.org/officeDocument/2006/relationships/notesSlide" Target="../notesSlides/notesSlide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tags" Target="../tags/tag110.xml"/><Relationship Id="rId18" Type="http://schemas.openxmlformats.org/officeDocument/2006/relationships/tags" Target="../tags/tag115.xml"/><Relationship Id="rId26" Type="http://schemas.openxmlformats.org/officeDocument/2006/relationships/tags" Target="../tags/tag123.xml"/><Relationship Id="rId3" Type="http://schemas.openxmlformats.org/officeDocument/2006/relationships/tags" Target="../tags/tag100.xml"/><Relationship Id="rId21" Type="http://schemas.openxmlformats.org/officeDocument/2006/relationships/tags" Target="../tags/tag118.xml"/><Relationship Id="rId34" Type="http://schemas.openxmlformats.org/officeDocument/2006/relationships/image" Target="../media/image27.emf"/><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5" Type="http://schemas.openxmlformats.org/officeDocument/2006/relationships/tags" Target="../tags/tag122.xml"/><Relationship Id="rId33" Type="http://schemas.openxmlformats.org/officeDocument/2006/relationships/customXml" Target="../ink/ink4.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tags" Target="../tags/tag117.xml"/><Relationship Id="rId29" Type="http://schemas.openxmlformats.org/officeDocument/2006/relationships/notesSlide" Target="../notesSlides/notesSlide12.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tags" Target="../tags/tag121.xml"/><Relationship Id="rId32" Type="http://schemas.openxmlformats.org/officeDocument/2006/relationships/image" Target="../media/image26.emf"/><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tags" Target="../tags/tag120.xml"/><Relationship Id="rId28" Type="http://schemas.openxmlformats.org/officeDocument/2006/relationships/slideLayout" Target="../slideLayouts/slideLayout2.xml"/><Relationship Id="rId10" Type="http://schemas.openxmlformats.org/officeDocument/2006/relationships/tags" Target="../tags/tag107.xml"/><Relationship Id="rId19" Type="http://schemas.openxmlformats.org/officeDocument/2006/relationships/tags" Target="../tags/tag116.xml"/><Relationship Id="rId31" Type="http://schemas.openxmlformats.org/officeDocument/2006/relationships/image" Target="../media/image25.emf"/><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tags" Target="../tags/tag119.xml"/><Relationship Id="rId27" Type="http://schemas.openxmlformats.org/officeDocument/2006/relationships/tags" Target="../tags/tag124.xml"/><Relationship Id="rId30" Type="http://schemas.openxmlformats.org/officeDocument/2006/relationships/image" Target="../media/image24.emf"/><Relationship Id="rId8" Type="http://schemas.openxmlformats.org/officeDocument/2006/relationships/tags" Target="../tags/tag105.xml"/></Relationships>
</file>

<file path=ppt/slides/_rels/slide14.xml.rels><?xml version="1.0" encoding="UTF-8" standalone="yes"?>
<Relationships xmlns="http://schemas.openxmlformats.org/package/2006/relationships"><Relationship Id="rId13" Type="http://schemas.openxmlformats.org/officeDocument/2006/relationships/tags" Target="../tags/tag137.xml"/><Relationship Id="rId18" Type="http://schemas.openxmlformats.org/officeDocument/2006/relationships/tags" Target="../tags/tag142.xml"/><Relationship Id="rId26" Type="http://schemas.openxmlformats.org/officeDocument/2006/relationships/tags" Target="../tags/tag150.xml"/><Relationship Id="rId3" Type="http://schemas.openxmlformats.org/officeDocument/2006/relationships/tags" Target="../tags/tag127.xml"/><Relationship Id="rId21" Type="http://schemas.openxmlformats.org/officeDocument/2006/relationships/tags" Target="../tags/tag145.xml"/><Relationship Id="rId34" Type="http://schemas.openxmlformats.org/officeDocument/2006/relationships/tags" Target="../tags/tag158.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tags" Target="../tags/tag141.xml"/><Relationship Id="rId25" Type="http://schemas.openxmlformats.org/officeDocument/2006/relationships/tags" Target="../tags/tag149.xml"/><Relationship Id="rId33" Type="http://schemas.openxmlformats.org/officeDocument/2006/relationships/tags" Target="../tags/tag157.xml"/><Relationship Id="rId2" Type="http://schemas.openxmlformats.org/officeDocument/2006/relationships/tags" Target="../tags/tag126.xml"/><Relationship Id="rId16" Type="http://schemas.openxmlformats.org/officeDocument/2006/relationships/tags" Target="../tags/tag140.xml"/><Relationship Id="rId20" Type="http://schemas.openxmlformats.org/officeDocument/2006/relationships/tags" Target="../tags/tag144.xml"/><Relationship Id="rId29" Type="http://schemas.openxmlformats.org/officeDocument/2006/relationships/tags" Target="../tags/tag153.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24" Type="http://schemas.openxmlformats.org/officeDocument/2006/relationships/tags" Target="../tags/tag148.xml"/><Relationship Id="rId32" Type="http://schemas.openxmlformats.org/officeDocument/2006/relationships/tags" Target="../tags/tag156.xml"/><Relationship Id="rId5" Type="http://schemas.openxmlformats.org/officeDocument/2006/relationships/tags" Target="../tags/tag129.xml"/><Relationship Id="rId15" Type="http://schemas.openxmlformats.org/officeDocument/2006/relationships/tags" Target="../tags/tag139.xml"/><Relationship Id="rId23" Type="http://schemas.openxmlformats.org/officeDocument/2006/relationships/tags" Target="../tags/tag147.xml"/><Relationship Id="rId28" Type="http://schemas.openxmlformats.org/officeDocument/2006/relationships/tags" Target="../tags/tag152.xml"/><Relationship Id="rId36" Type="http://schemas.openxmlformats.org/officeDocument/2006/relationships/notesSlide" Target="../notesSlides/notesSlide13.xml"/><Relationship Id="rId10" Type="http://schemas.openxmlformats.org/officeDocument/2006/relationships/tags" Target="../tags/tag134.xml"/><Relationship Id="rId19" Type="http://schemas.openxmlformats.org/officeDocument/2006/relationships/tags" Target="../tags/tag143.xml"/><Relationship Id="rId31" Type="http://schemas.openxmlformats.org/officeDocument/2006/relationships/tags" Target="../tags/tag155.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 Id="rId22" Type="http://schemas.openxmlformats.org/officeDocument/2006/relationships/tags" Target="../tags/tag146.xml"/><Relationship Id="rId27" Type="http://schemas.openxmlformats.org/officeDocument/2006/relationships/tags" Target="../tags/tag151.xml"/><Relationship Id="rId30" Type="http://schemas.openxmlformats.org/officeDocument/2006/relationships/tags" Target="../tags/tag154.xml"/><Relationship Id="rId35" Type="http://schemas.openxmlformats.org/officeDocument/2006/relationships/slideLayout" Target="../slideLayouts/slideLayout2.xml"/><Relationship Id="rId8" Type="http://schemas.openxmlformats.org/officeDocument/2006/relationships/tags" Target="../tags/tag1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0.emf"/><Relationship Id="rId3" Type="http://schemas.openxmlformats.org/officeDocument/2006/relationships/image" Target="../media/image3.png"/><Relationship Id="rId7" Type="http://schemas.openxmlformats.org/officeDocument/2006/relationships/customXml" Target="../ink/ink1.xml"/><Relationship Id="rId12"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notesSlide" Target="../notesSlides/notesSlide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10.png"/><Relationship Id="rId5" Type="http://schemas.openxmlformats.org/officeDocument/2006/relationships/tags" Target="../tags/tag26.xml"/><Relationship Id="rId15" Type="http://schemas.openxmlformats.org/officeDocument/2006/relationships/tags" Target="../tags/tag36.xml"/><Relationship Id="rId23" Type="http://schemas.microsoft.com/office/2007/relationships/hdphoto" Target="../media/hdphoto1.wdp"/><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3.emf"/><Relationship Id="rId3" Type="http://schemas.openxmlformats.org/officeDocument/2006/relationships/tags" Target="../tags/tag43.xml"/><Relationship Id="rId7" Type="http://schemas.openxmlformats.org/officeDocument/2006/relationships/notesSlide" Target="../notesSlides/notesSlide5.xml"/><Relationship Id="rId12" Type="http://schemas.openxmlformats.org/officeDocument/2006/relationships/image" Target="../media/image12.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11" Type="http://schemas.openxmlformats.org/officeDocument/2006/relationships/image" Target="../media/image11.emf"/><Relationship Id="rId5" Type="http://schemas.openxmlformats.org/officeDocument/2006/relationships/tags" Target="../tags/tag45.xml"/><Relationship Id="rId10" Type="http://schemas.openxmlformats.org/officeDocument/2006/relationships/image" Target="../media/image16.png"/><Relationship Id="rId4" Type="http://schemas.openxmlformats.org/officeDocument/2006/relationships/tags" Target="../tags/tag44.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slideLayout" Target="../slideLayouts/slideLayout2.xml"/><Relationship Id="rId3" Type="http://schemas.openxmlformats.org/officeDocument/2006/relationships/tags" Target="../tags/tag48.xml"/><Relationship Id="rId21" Type="http://schemas.openxmlformats.org/officeDocument/2006/relationships/tags" Target="../tags/tag6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image" Target="../media/image21.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image" Target="../media/image20.png"/><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image" Target="../media/image17.png"/><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notesSlide" Target="../notesSlides/notesSlide6.xml"/><Relationship Id="rId30"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73.xml"/><Relationship Id="rId7" Type="http://schemas.openxmlformats.org/officeDocument/2006/relationships/image" Target="../media/image25.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4.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notesSlide" Target="../notesSlides/notesSlide8.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slideLayout" Target="../slideLayouts/slideLayout2.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tags" Target="../tags/tag92.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pt-BR" noProof="0" dirty="0" smtClean="0">
                <a:latin typeface="Arial" panose="020B0604020202020204" pitchFamily="34" charset="0"/>
                <a:cs typeface="Arial" panose="020B0604020202020204" pitchFamily="34" charset="0"/>
              </a:rPr>
              <a:t>Introdução aos sistemas de comunicação</a:t>
            </a:r>
            <a:endParaRPr lang="pt-BR" noProof="0"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normAutofit/>
          </a:bodyPr>
          <a:lstStyle/>
          <a:p>
            <a:r>
              <a:rPr lang="pt-BR" dirty="0" smtClean="0">
                <a:latin typeface="Arial" panose="020B0604020202020204" pitchFamily="34" charset="0"/>
                <a:cs typeface="Arial" panose="020B0604020202020204" pitchFamily="34" charset="0"/>
              </a:rPr>
              <a:t>Compartilhamento </a:t>
            </a:r>
            <a:br>
              <a:rPr lang="pt-BR" dirty="0" smtClean="0">
                <a:latin typeface="Arial" panose="020B0604020202020204" pitchFamily="34" charset="0"/>
                <a:cs typeface="Arial" panose="020B0604020202020204" pitchFamily="34" charset="0"/>
              </a:rPr>
            </a:br>
            <a:r>
              <a:rPr lang="pt-BR" dirty="0" smtClean="0">
                <a:latin typeface="Arial" panose="020B0604020202020204" pitchFamily="34" charset="0"/>
                <a:cs typeface="Arial" panose="020B0604020202020204" pitchFamily="34" charset="0"/>
              </a:rPr>
              <a:t>de </a:t>
            </a:r>
            <a:r>
              <a:rPr lang="pt-BR" dirty="0">
                <a:latin typeface="Arial" panose="020B0604020202020204" pitchFamily="34" charset="0"/>
                <a:cs typeface="Arial" panose="020B0604020202020204" pitchFamily="34" charset="0"/>
              </a:rPr>
              <a:t>Canal </a:t>
            </a:r>
            <a:endParaRPr lang="pt-BR"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1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exemplo: binary phase shift keying (</a:t>
            </a:r>
            <a:r>
              <a:rPr lang="pt-BR" dirty="0" smtClean="0">
                <a:solidFill>
                  <a:srgbClr val="C00000"/>
                </a:solidFill>
                <a:latin typeface="Arial" panose="020B0604020202020204" pitchFamily="34" charset="0"/>
                <a:cs typeface="Arial" panose="020B0604020202020204" pitchFamily="34" charset="0"/>
              </a:rPr>
              <a:t>Bpsk</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8" cstate="print"/>
          <a:stretch>
            <a:fillRect/>
          </a:stretch>
        </p:blipFill>
        <p:spPr>
          <a:xfrm>
            <a:off x="649648" y="2915162"/>
            <a:ext cx="8431737" cy="2886030"/>
          </a:xfrm>
          <a:prstGeom prst="rect">
            <a:avLst/>
          </a:prstGeom>
        </p:spPr>
      </p:pic>
      <p:grpSp>
        <p:nvGrpSpPr>
          <p:cNvPr id="25" name="SMARTInkShape-Group411"/>
          <p:cNvGrpSpPr/>
          <p:nvPr/>
        </p:nvGrpSpPr>
        <p:grpSpPr>
          <a:xfrm>
            <a:off x="7835899" y="3327403"/>
            <a:ext cx="1117602" cy="742862"/>
            <a:chOff x="7835899" y="3327403"/>
            <a:chExt cx="1117602" cy="742862"/>
          </a:xfrm>
        </p:grpSpPr>
        <p:sp>
          <p:nvSpPr>
            <p:cNvPr id="22" name="SMARTInkShape-752"/>
            <p:cNvSpPr/>
            <p:nvPr>
              <p:custDataLst>
                <p:tags r:id="rId3"/>
              </p:custDataLst>
            </p:nvPr>
          </p:nvSpPr>
          <p:spPr>
            <a:xfrm>
              <a:off x="8540750" y="3505493"/>
              <a:ext cx="412751" cy="526758"/>
            </a:xfrm>
            <a:custGeom>
              <a:avLst/>
              <a:gdLst/>
              <a:ahLst/>
              <a:cxnLst/>
              <a:rect l="0" t="0" r="0" b="0"/>
              <a:pathLst>
                <a:path w="412751" h="526758">
                  <a:moveTo>
                    <a:pt x="0" y="488657"/>
                  </a:moveTo>
                  <a:lnTo>
                    <a:pt x="0" y="488657"/>
                  </a:lnTo>
                  <a:lnTo>
                    <a:pt x="10113" y="451576"/>
                  </a:lnTo>
                  <a:lnTo>
                    <a:pt x="16403" y="418404"/>
                  </a:lnTo>
                  <a:lnTo>
                    <a:pt x="24285" y="380347"/>
                  </a:lnTo>
                  <a:lnTo>
                    <a:pt x="31096" y="341997"/>
                  </a:lnTo>
                  <a:lnTo>
                    <a:pt x="35036" y="310777"/>
                  </a:lnTo>
                  <a:lnTo>
                    <a:pt x="43297" y="276122"/>
                  </a:lnTo>
                  <a:lnTo>
                    <a:pt x="53188" y="240745"/>
                  </a:lnTo>
                  <a:lnTo>
                    <a:pt x="65641" y="202884"/>
                  </a:lnTo>
                  <a:lnTo>
                    <a:pt x="74322" y="176180"/>
                  </a:lnTo>
                  <a:lnTo>
                    <a:pt x="77526" y="159946"/>
                  </a:lnTo>
                  <a:lnTo>
                    <a:pt x="91094" y="125540"/>
                  </a:lnTo>
                  <a:lnTo>
                    <a:pt x="108226" y="89396"/>
                  </a:lnTo>
                  <a:lnTo>
                    <a:pt x="132334" y="52696"/>
                  </a:lnTo>
                  <a:lnTo>
                    <a:pt x="147893" y="30601"/>
                  </a:lnTo>
                  <a:lnTo>
                    <a:pt x="152278" y="27549"/>
                  </a:lnTo>
                  <a:lnTo>
                    <a:pt x="156580" y="25487"/>
                  </a:lnTo>
                  <a:lnTo>
                    <a:pt x="167208" y="16412"/>
                  </a:lnTo>
                  <a:lnTo>
                    <a:pt x="169565" y="12305"/>
                  </a:lnTo>
                  <a:lnTo>
                    <a:pt x="170193" y="10223"/>
                  </a:lnTo>
                  <a:lnTo>
                    <a:pt x="172022" y="8834"/>
                  </a:lnTo>
                  <a:lnTo>
                    <a:pt x="201271" y="698"/>
                  </a:lnTo>
                  <a:lnTo>
                    <a:pt x="210469" y="0"/>
                  </a:lnTo>
                  <a:lnTo>
                    <a:pt x="215367" y="1719"/>
                  </a:lnTo>
                  <a:lnTo>
                    <a:pt x="220889" y="5200"/>
                  </a:lnTo>
                  <a:lnTo>
                    <a:pt x="231415" y="6593"/>
                  </a:lnTo>
                  <a:lnTo>
                    <a:pt x="238762" y="11076"/>
                  </a:lnTo>
                  <a:lnTo>
                    <a:pt x="278351" y="40082"/>
                  </a:lnTo>
                  <a:lnTo>
                    <a:pt x="294156" y="62106"/>
                  </a:lnTo>
                  <a:lnTo>
                    <a:pt x="299012" y="77519"/>
                  </a:lnTo>
                  <a:lnTo>
                    <a:pt x="306926" y="86419"/>
                  </a:lnTo>
                  <a:lnTo>
                    <a:pt x="315929" y="119152"/>
                  </a:lnTo>
                  <a:lnTo>
                    <a:pt x="318915" y="132700"/>
                  </a:lnTo>
                  <a:lnTo>
                    <a:pt x="322387" y="145652"/>
                  </a:lnTo>
                  <a:lnTo>
                    <a:pt x="328727" y="171274"/>
                  </a:lnTo>
                  <a:lnTo>
                    <a:pt x="334797" y="191694"/>
                  </a:lnTo>
                  <a:lnTo>
                    <a:pt x="337912" y="207816"/>
                  </a:lnTo>
                  <a:lnTo>
                    <a:pt x="341423" y="223412"/>
                  </a:lnTo>
                  <a:lnTo>
                    <a:pt x="344653" y="260185"/>
                  </a:lnTo>
                  <a:lnTo>
                    <a:pt x="349351" y="292530"/>
                  </a:lnTo>
                  <a:lnTo>
                    <a:pt x="355663" y="331306"/>
                  </a:lnTo>
                  <a:lnTo>
                    <a:pt x="361305" y="368130"/>
                  </a:lnTo>
                  <a:lnTo>
                    <a:pt x="362600" y="406118"/>
                  </a:lnTo>
                  <a:lnTo>
                    <a:pt x="372776" y="443502"/>
                  </a:lnTo>
                  <a:lnTo>
                    <a:pt x="387363" y="480818"/>
                  </a:lnTo>
                  <a:lnTo>
                    <a:pt x="400052" y="505694"/>
                  </a:lnTo>
                  <a:lnTo>
                    <a:pt x="409929" y="518026"/>
                  </a:lnTo>
                  <a:lnTo>
                    <a:pt x="412750" y="5267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3" name="SMARTInkShape-753"/>
            <p:cNvSpPr/>
            <p:nvPr>
              <p:custDataLst>
                <p:tags r:id="rId4"/>
              </p:custDataLst>
            </p:nvPr>
          </p:nvSpPr>
          <p:spPr>
            <a:xfrm>
              <a:off x="8175731" y="3327487"/>
              <a:ext cx="352321" cy="742778"/>
            </a:xfrm>
            <a:custGeom>
              <a:avLst/>
              <a:gdLst/>
              <a:ahLst/>
              <a:cxnLst/>
              <a:rect l="0" t="0" r="0" b="0"/>
              <a:pathLst>
                <a:path w="352321" h="742778">
                  <a:moveTo>
                    <a:pt x="15769" y="653963"/>
                  </a:moveTo>
                  <a:lnTo>
                    <a:pt x="15769" y="653963"/>
                  </a:lnTo>
                  <a:lnTo>
                    <a:pt x="12398" y="620253"/>
                  </a:lnTo>
                  <a:lnTo>
                    <a:pt x="9813" y="580571"/>
                  </a:lnTo>
                  <a:lnTo>
                    <a:pt x="9442" y="542827"/>
                  </a:lnTo>
                  <a:lnTo>
                    <a:pt x="8717" y="520689"/>
                  </a:lnTo>
                  <a:lnTo>
                    <a:pt x="0" y="483855"/>
                  </a:lnTo>
                  <a:lnTo>
                    <a:pt x="2526" y="450940"/>
                  </a:lnTo>
                  <a:lnTo>
                    <a:pt x="2998" y="414010"/>
                  </a:lnTo>
                  <a:lnTo>
                    <a:pt x="3060" y="376726"/>
                  </a:lnTo>
                  <a:lnTo>
                    <a:pt x="4951" y="349590"/>
                  </a:lnTo>
                  <a:lnTo>
                    <a:pt x="9535" y="313105"/>
                  </a:lnTo>
                  <a:lnTo>
                    <a:pt x="14809" y="276211"/>
                  </a:lnTo>
                  <a:lnTo>
                    <a:pt x="17525" y="241641"/>
                  </a:lnTo>
                  <a:lnTo>
                    <a:pt x="26741" y="203151"/>
                  </a:lnTo>
                  <a:lnTo>
                    <a:pt x="29652" y="171368"/>
                  </a:lnTo>
                  <a:lnTo>
                    <a:pt x="42252" y="131939"/>
                  </a:lnTo>
                  <a:lnTo>
                    <a:pt x="46590" y="120680"/>
                  </a:lnTo>
                  <a:lnTo>
                    <a:pt x="66205" y="83918"/>
                  </a:lnTo>
                  <a:lnTo>
                    <a:pt x="81365" y="56286"/>
                  </a:lnTo>
                  <a:lnTo>
                    <a:pt x="110903" y="22300"/>
                  </a:lnTo>
                  <a:lnTo>
                    <a:pt x="117335" y="18070"/>
                  </a:lnTo>
                  <a:lnTo>
                    <a:pt x="127947" y="8968"/>
                  </a:lnTo>
                  <a:lnTo>
                    <a:pt x="136417" y="4916"/>
                  </a:lnTo>
                  <a:lnTo>
                    <a:pt x="140651" y="2137"/>
                  </a:lnTo>
                  <a:lnTo>
                    <a:pt x="147003" y="572"/>
                  </a:lnTo>
                  <a:lnTo>
                    <a:pt x="157586" y="0"/>
                  </a:lnTo>
                  <a:lnTo>
                    <a:pt x="167306" y="3309"/>
                  </a:lnTo>
                  <a:lnTo>
                    <a:pt x="180475" y="10900"/>
                  </a:lnTo>
                  <a:lnTo>
                    <a:pt x="184928" y="12557"/>
                  </a:lnTo>
                  <a:lnTo>
                    <a:pt x="199934" y="25414"/>
                  </a:lnTo>
                  <a:lnTo>
                    <a:pt x="203453" y="30767"/>
                  </a:lnTo>
                  <a:lnTo>
                    <a:pt x="218401" y="62920"/>
                  </a:lnTo>
                  <a:lnTo>
                    <a:pt x="235398" y="101285"/>
                  </a:lnTo>
                  <a:lnTo>
                    <a:pt x="247552" y="128869"/>
                  </a:lnTo>
                  <a:lnTo>
                    <a:pt x="252415" y="164570"/>
                  </a:lnTo>
                  <a:lnTo>
                    <a:pt x="262265" y="200088"/>
                  </a:lnTo>
                  <a:lnTo>
                    <a:pt x="268785" y="235155"/>
                  </a:lnTo>
                  <a:lnTo>
                    <a:pt x="279132" y="273569"/>
                  </a:lnTo>
                  <a:lnTo>
                    <a:pt x="278805" y="296601"/>
                  </a:lnTo>
                  <a:lnTo>
                    <a:pt x="284029" y="330516"/>
                  </a:lnTo>
                  <a:lnTo>
                    <a:pt x="293423" y="368249"/>
                  </a:lnTo>
                  <a:lnTo>
                    <a:pt x="296533" y="385392"/>
                  </a:lnTo>
                  <a:lnTo>
                    <a:pt x="300043" y="401290"/>
                  </a:lnTo>
                  <a:lnTo>
                    <a:pt x="301390" y="436298"/>
                  </a:lnTo>
                  <a:lnTo>
                    <a:pt x="303362" y="452121"/>
                  </a:lnTo>
                  <a:lnTo>
                    <a:pt x="309355" y="487101"/>
                  </a:lnTo>
                  <a:lnTo>
                    <a:pt x="312778" y="502921"/>
                  </a:lnTo>
                  <a:lnTo>
                    <a:pt x="314162" y="542291"/>
                  </a:lnTo>
                  <a:lnTo>
                    <a:pt x="314908" y="558786"/>
                  </a:lnTo>
                  <a:lnTo>
                    <a:pt x="320175" y="595369"/>
                  </a:lnTo>
                  <a:lnTo>
                    <a:pt x="322416" y="623968"/>
                  </a:lnTo>
                  <a:lnTo>
                    <a:pt x="326523" y="653560"/>
                  </a:lnTo>
                  <a:lnTo>
                    <a:pt x="327573" y="670713"/>
                  </a:lnTo>
                  <a:lnTo>
                    <a:pt x="332379" y="690201"/>
                  </a:lnTo>
                  <a:lnTo>
                    <a:pt x="333924" y="709469"/>
                  </a:lnTo>
                  <a:lnTo>
                    <a:pt x="339731" y="726732"/>
                  </a:lnTo>
                  <a:lnTo>
                    <a:pt x="341105" y="727876"/>
                  </a:lnTo>
                  <a:lnTo>
                    <a:pt x="342727" y="728638"/>
                  </a:lnTo>
                  <a:lnTo>
                    <a:pt x="343808" y="729852"/>
                  </a:lnTo>
                  <a:lnTo>
                    <a:pt x="345684" y="735497"/>
                  </a:lnTo>
                  <a:lnTo>
                    <a:pt x="345960" y="742575"/>
                  </a:lnTo>
                  <a:lnTo>
                    <a:pt x="349339" y="742777"/>
                  </a:lnTo>
                  <a:lnTo>
                    <a:pt x="350332" y="742100"/>
                  </a:lnTo>
                  <a:lnTo>
                    <a:pt x="350994" y="740944"/>
                  </a:lnTo>
                  <a:lnTo>
                    <a:pt x="352320" y="73651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4" name="SMARTInkShape-754"/>
            <p:cNvSpPr/>
            <p:nvPr>
              <p:custDataLst>
                <p:tags r:id="rId5"/>
              </p:custDataLst>
            </p:nvPr>
          </p:nvSpPr>
          <p:spPr>
            <a:xfrm>
              <a:off x="7835899" y="3327403"/>
              <a:ext cx="336552" cy="691855"/>
            </a:xfrm>
            <a:custGeom>
              <a:avLst/>
              <a:gdLst/>
              <a:ahLst/>
              <a:cxnLst/>
              <a:rect l="0" t="0" r="0" b="0"/>
              <a:pathLst>
                <a:path w="336552" h="691855">
                  <a:moveTo>
                    <a:pt x="1" y="685797"/>
                  </a:moveTo>
                  <a:lnTo>
                    <a:pt x="1" y="685797"/>
                  </a:lnTo>
                  <a:lnTo>
                    <a:pt x="0" y="652087"/>
                  </a:lnTo>
                  <a:lnTo>
                    <a:pt x="5028" y="614286"/>
                  </a:lnTo>
                  <a:lnTo>
                    <a:pt x="6317" y="577804"/>
                  </a:lnTo>
                  <a:lnTo>
                    <a:pt x="7053" y="556675"/>
                  </a:lnTo>
                  <a:lnTo>
                    <a:pt x="17907" y="517346"/>
                  </a:lnTo>
                  <a:lnTo>
                    <a:pt x="18984" y="480415"/>
                  </a:lnTo>
                  <a:lnTo>
                    <a:pt x="20918" y="456766"/>
                  </a:lnTo>
                  <a:lnTo>
                    <a:pt x="30607" y="418189"/>
                  </a:lnTo>
                  <a:lnTo>
                    <a:pt x="37118" y="380917"/>
                  </a:lnTo>
                  <a:lnTo>
                    <a:pt x="43482" y="342890"/>
                  </a:lnTo>
                  <a:lnTo>
                    <a:pt x="47737" y="304797"/>
                  </a:lnTo>
                  <a:lnTo>
                    <a:pt x="53904" y="266697"/>
                  </a:lnTo>
                  <a:lnTo>
                    <a:pt x="60237" y="228597"/>
                  </a:lnTo>
                  <a:lnTo>
                    <a:pt x="68682" y="195964"/>
                  </a:lnTo>
                  <a:lnTo>
                    <a:pt x="73120" y="158670"/>
                  </a:lnTo>
                  <a:lnTo>
                    <a:pt x="86852" y="121465"/>
                  </a:lnTo>
                  <a:lnTo>
                    <a:pt x="100909" y="93893"/>
                  </a:lnTo>
                  <a:lnTo>
                    <a:pt x="120123" y="55939"/>
                  </a:lnTo>
                  <a:lnTo>
                    <a:pt x="141750" y="23730"/>
                  </a:lnTo>
                  <a:lnTo>
                    <a:pt x="149565" y="14903"/>
                  </a:lnTo>
                  <a:lnTo>
                    <a:pt x="153723" y="6365"/>
                  </a:lnTo>
                  <a:lnTo>
                    <a:pt x="157757" y="1255"/>
                  </a:lnTo>
                  <a:lnTo>
                    <a:pt x="160191" y="556"/>
                  </a:lnTo>
                  <a:lnTo>
                    <a:pt x="180002" y="0"/>
                  </a:lnTo>
                  <a:lnTo>
                    <a:pt x="181385" y="705"/>
                  </a:lnTo>
                  <a:lnTo>
                    <a:pt x="182307" y="1880"/>
                  </a:lnTo>
                  <a:lnTo>
                    <a:pt x="182923" y="3369"/>
                  </a:lnTo>
                  <a:lnTo>
                    <a:pt x="184037" y="4361"/>
                  </a:lnTo>
                  <a:lnTo>
                    <a:pt x="190896" y="7836"/>
                  </a:lnTo>
                  <a:lnTo>
                    <a:pt x="199046" y="15108"/>
                  </a:lnTo>
                  <a:lnTo>
                    <a:pt x="201354" y="19178"/>
                  </a:lnTo>
                  <a:lnTo>
                    <a:pt x="203086" y="23338"/>
                  </a:lnTo>
                  <a:lnTo>
                    <a:pt x="226501" y="59926"/>
                  </a:lnTo>
                  <a:lnTo>
                    <a:pt x="247653" y="95651"/>
                  </a:lnTo>
                  <a:lnTo>
                    <a:pt x="251178" y="103893"/>
                  </a:lnTo>
                  <a:lnTo>
                    <a:pt x="260396" y="142524"/>
                  </a:lnTo>
                  <a:lnTo>
                    <a:pt x="269785" y="179672"/>
                  </a:lnTo>
                  <a:lnTo>
                    <a:pt x="274804" y="217687"/>
                  </a:lnTo>
                  <a:lnTo>
                    <a:pt x="278796" y="243519"/>
                  </a:lnTo>
                  <a:lnTo>
                    <a:pt x="280054" y="278887"/>
                  </a:lnTo>
                  <a:lnTo>
                    <a:pt x="285488" y="315278"/>
                  </a:lnTo>
                  <a:lnTo>
                    <a:pt x="285741" y="354269"/>
                  </a:lnTo>
                  <a:lnTo>
                    <a:pt x="285750" y="390620"/>
                  </a:lnTo>
                  <a:lnTo>
                    <a:pt x="285750" y="427291"/>
                  </a:lnTo>
                  <a:lnTo>
                    <a:pt x="285750" y="463822"/>
                  </a:lnTo>
                  <a:lnTo>
                    <a:pt x="285750" y="501654"/>
                  </a:lnTo>
                  <a:lnTo>
                    <a:pt x="286457" y="534809"/>
                  </a:lnTo>
                  <a:lnTo>
                    <a:pt x="290778" y="547421"/>
                  </a:lnTo>
                  <a:lnTo>
                    <a:pt x="292023" y="586742"/>
                  </a:lnTo>
                  <a:lnTo>
                    <a:pt x="292792" y="604325"/>
                  </a:lnTo>
                  <a:lnTo>
                    <a:pt x="295464" y="610311"/>
                  </a:lnTo>
                  <a:lnTo>
                    <a:pt x="295755" y="612895"/>
                  </a:lnTo>
                  <a:lnTo>
                    <a:pt x="292722" y="627661"/>
                  </a:lnTo>
                  <a:lnTo>
                    <a:pt x="297624" y="648659"/>
                  </a:lnTo>
                  <a:lnTo>
                    <a:pt x="299966" y="653533"/>
                  </a:lnTo>
                  <a:lnTo>
                    <a:pt x="302652" y="658052"/>
                  </a:lnTo>
                  <a:lnTo>
                    <a:pt x="304517" y="665463"/>
                  </a:lnTo>
                  <a:lnTo>
                    <a:pt x="309109" y="671563"/>
                  </a:lnTo>
                  <a:lnTo>
                    <a:pt x="311252" y="677503"/>
                  </a:lnTo>
                  <a:lnTo>
                    <a:pt x="316538" y="684565"/>
                  </a:lnTo>
                  <a:lnTo>
                    <a:pt x="317476" y="691854"/>
                  </a:lnTo>
                  <a:lnTo>
                    <a:pt x="322967" y="686654"/>
                  </a:lnTo>
                  <a:lnTo>
                    <a:pt x="323828" y="679731"/>
                  </a:lnTo>
                  <a:lnTo>
                    <a:pt x="336551" y="666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26" name="SMARTInkShape-755"/>
          <p:cNvSpPr/>
          <p:nvPr>
            <p:custDataLst>
              <p:tags r:id="rId1"/>
            </p:custDataLst>
          </p:nvPr>
        </p:nvSpPr>
        <p:spPr>
          <a:xfrm>
            <a:off x="7391400" y="49403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7" name="SMARTInkShape-756"/>
          <p:cNvSpPr/>
          <p:nvPr>
            <p:custDataLst>
              <p:tags r:id="rId2"/>
            </p:custDataLst>
          </p:nvPr>
        </p:nvSpPr>
        <p:spPr>
          <a:xfrm>
            <a:off x="2921000" y="4495800"/>
            <a:ext cx="393701" cy="88839"/>
          </a:xfrm>
          <a:custGeom>
            <a:avLst/>
            <a:gdLst/>
            <a:ahLst/>
            <a:cxnLst/>
            <a:rect l="0" t="0" r="0" b="0"/>
            <a:pathLst>
              <a:path w="393701" h="88839">
                <a:moveTo>
                  <a:pt x="0" y="0"/>
                </a:moveTo>
                <a:lnTo>
                  <a:pt x="0" y="0"/>
                </a:lnTo>
                <a:lnTo>
                  <a:pt x="30339" y="13484"/>
                </a:lnTo>
                <a:lnTo>
                  <a:pt x="57629" y="23046"/>
                </a:lnTo>
                <a:lnTo>
                  <a:pt x="80218" y="28461"/>
                </a:lnTo>
                <a:lnTo>
                  <a:pt x="117001" y="42938"/>
                </a:lnTo>
                <a:lnTo>
                  <a:pt x="129290" y="48157"/>
                </a:lnTo>
                <a:lnTo>
                  <a:pt x="158190" y="55638"/>
                </a:lnTo>
                <a:lnTo>
                  <a:pt x="168619" y="60857"/>
                </a:lnTo>
                <a:lnTo>
                  <a:pt x="205423" y="69894"/>
                </a:lnTo>
                <a:lnTo>
                  <a:pt x="244242" y="79017"/>
                </a:lnTo>
                <a:lnTo>
                  <a:pt x="270727" y="82343"/>
                </a:lnTo>
                <a:lnTo>
                  <a:pt x="282083" y="83194"/>
                </a:lnTo>
                <a:lnTo>
                  <a:pt x="293679" y="86190"/>
                </a:lnTo>
                <a:lnTo>
                  <a:pt x="302602" y="84647"/>
                </a:lnTo>
                <a:lnTo>
                  <a:pt x="332230" y="88838"/>
                </a:lnTo>
                <a:lnTo>
                  <a:pt x="366131" y="82601"/>
                </a:lnTo>
                <a:lnTo>
                  <a:pt x="373389" y="82556"/>
                </a:lnTo>
                <a:lnTo>
                  <a:pt x="380706" y="76462"/>
                </a:lnTo>
                <a:lnTo>
                  <a:pt x="390697" y="76200"/>
                </a:lnTo>
                <a:lnTo>
                  <a:pt x="391698" y="75495"/>
                </a:lnTo>
                <a:lnTo>
                  <a:pt x="392366" y="74318"/>
                </a:lnTo>
                <a:lnTo>
                  <a:pt x="393698" y="69855"/>
                </a:lnTo>
                <a:lnTo>
                  <a:pt x="393700" y="69853"/>
                </a:lnTo>
                <a:lnTo>
                  <a:pt x="393700" y="69852"/>
                </a:lnTo>
                <a:lnTo>
                  <a:pt x="393700" y="69851"/>
                </a:lnTo>
                <a:lnTo>
                  <a:pt x="381000" y="571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85247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noProof="0" dirty="0" smtClean="0">
                <a:latin typeface="Arial" panose="020B0604020202020204" pitchFamily="34" charset="0"/>
                <a:cs typeface="Arial" panose="020B0604020202020204" pitchFamily="34" charset="0"/>
              </a:rPr>
              <a:t>multiplexação no tempo</a:t>
            </a:r>
            <a:endParaRPr lang="pt-BR" noProof="0" dirty="0">
              <a:latin typeface="Arial" panose="020B0604020202020204" pitchFamily="34" charset="0"/>
              <a:cs typeface="Arial" panose="020B0604020202020204" pitchFamily="34" charset="0"/>
            </a:endParaRPr>
          </a:p>
        </p:txBody>
      </p:sp>
      <p:pic>
        <p:nvPicPr>
          <p:cNvPr id="93" name="Picture 92"/>
          <p:cNvPicPr>
            <a:picLocks noChangeAspect="1"/>
          </p:cNvPicPr>
          <p:nvPr/>
        </p:nvPicPr>
        <p:blipFill rotWithShape="1">
          <a:blip r:embed="rId3" cstate="print"/>
          <a:srcRect l="12330" r="17297"/>
          <a:stretch/>
        </p:blipFill>
        <p:spPr>
          <a:xfrm>
            <a:off x="802200" y="3524249"/>
            <a:ext cx="8216156" cy="2703077"/>
          </a:xfrm>
          <a:prstGeom prst="roundRect">
            <a:avLst>
              <a:gd name="adj" fmla="val 8594"/>
            </a:avLst>
          </a:prstGeom>
          <a:solidFill>
            <a:srgbClr val="FFFFFF">
              <a:shade val="85000"/>
            </a:srgbClr>
          </a:solidFill>
          <a:ln>
            <a:solidFill>
              <a:srgbClr val="C00000"/>
            </a:solidFill>
          </a:ln>
          <a:effectLst>
            <a:outerShdw blurRad="50800" dist="38100" dir="8100000" algn="tr" rotWithShape="0">
              <a:prstClr val="black">
                <a:alpha val="40000"/>
              </a:prstClr>
            </a:outerShdw>
          </a:effectLst>
        </p:spPr>
      </p:pic>
      <p:sp>
        <p:nvSpPr>
          <p:cNvPr id="99" name="Rectangle 98"/>
          <p:cNvSpPr/>
          <p:nvPr/>
        </p:nvSpPr>
        <p:spPr>
          <a:xfrm>
            <a:off x="1596550" y="2170912"/>
            <a:ext cx="3313728" cy="1200329"/>
          </a:xfrm>
          <a:prstGeom prst="rect">
            <a:avLst/>
          </a:prstGeom>
        </p:spPr>
        <p:txBody>
          <a:bodyPr wrap="none">
            <a:spAutoFit/>
          </a:bodyPr>
          <a:lstStyle/>
          <a:p>
            <a:pPr algn="ctr"/>
            <a:r>
              <a:rPr lang="pt-BR" sz="3600" b="1" dirty="0" smtClean="0">
                <a:latin typeface="Arial" panose="020B0604020202020204" pitchFamily="34" charset="0"/>
                <a:cs typeface="Arial" panose="020B0604020202020204" pitchFamily="34" charset="0"/>
              </a:rPr>
              <a:t>Multiplexação</a:t>
            </a:r>
          </a:p>
          <a:p>
            <a:pPr algn="ctr"/>
            <a:r>
              <a:rPr lang="en-US" sz="3600" b="1" dirty="0" err="1" smtClean="0">
                <a:latin typeface="Arial" panose="020B0604020202020204" pitchFamily="34" charset="0"/>
                <a:cs typeface="Arial" panose="020B0604020202020204" pitchFamily="34" charset="0"/>
              </a:rPr>
              <a:t>na</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Frequência</a:t>
            </a:r>
            <a:endParaRPr lang="pt-BR" sz="3600" b="1" dirty="0" smtClean="0">
              <a:latin typeface="Arial" panose="020B0604020202020204" pitchFamily="34" charset="0"/>
              <a:cs typeface="Arial" panose="020B0604020202020204" pitchFamily="34" charset="0"/>
            </a:endParaRPr>
          </a:p>
        </p:txBody>
      </p:sp>
      <p:sp>
        <p:nvSpPr>
          <p:cNvPr id="101" name="Rectangle 100"/>
          <p:cNvSpPr/>
          <p:nvPr/>
        </p:nvSpPr>
        <p:spPr>
          <a:xfrm>
            <a:off x="5425600" y="2166171"/>
            <a:ext cx="3236784" cy="1200329"/>
          </a:xfrm>
          <a:prstGeom prst="rect">
            <a:avLst/>
          </a:prstGeom>
        </p:spPr>
        <p:txBody>
          <a:bodyPr wrap="none">
            <a:spAutoFit/>
          </a:bodyPr>
          <a:lstStyle/>
          <a:p>
            <a:pPr algn="ctr"/>
            <a:r>
              <a:rPr lang="pt-BR" sz="3600" b="1" dirty="0" smtClean="0">
                <a:latin typeface="Arial" panose="020B0604020202020204" pitchFamily="34" charset="0"/>
                <a:cs typeface="Arial" panose="020B0604020202020204" pitchFamily="34" charset="0"/>
              </a:rPr>
              <a:t>Multiplexação</a:t>
            </a:r>
          </a:p>
          <a:p>
            <a:pPr algn="ctr"/>
            <a:r>
              <a:rPr lang="en-US" sz="3600" b="1" dirty="0" smtClean="0">
                <a:latin typeface="Arial" panose="020B0604020202020204" pitchFamily="34" charset="0"/>
                <a:cs typeface="Arial" panose="020B0604020202020204" pitchFamily="34" charset="0"/>
              </a:rPr>
              <a:t>no Tempo</a:t>
            </a:r>
            <a:endParaRPr lang="pt-BR" sz="3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2737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modulação por pulsos</a:t>
            </a:r>
            <a:endParaRPr lang="pt-BR"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cstate="print"/>
          <a:stretch>
            <a:fillRect/>
          </a:stretch>
        </p:blipFill>
        <p:spPr>
          <a:xfrm>
            <a:off x="5523566" y="2062329"/>
            <a:ext cx="3857850" cy="4256938"/>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
        <p:nvSpPr>
          <p:cNvPr id="3" name="Content Placeholder 2"/>
          <p:cNvSpPr>
            <a:spLocks noGrp="1"/>
          </p:cNvSpPr>
          <p:nvPr>
            <p:ph idx="1"/>
          </p:nvPr>
        </p:nvSpPr>
        <p:spPr>
          <a:xfrm>
            <a:off x="613350" y="2122289"/>
            <a:ext cx="8258400" cy="4276951"/>
          </a:xfrm>
        </p:spPr>
        <p:txBody>
          <a:bodyPr>
            <a:normAutofit lnSpcReduction="10000"/>
          </a:bodyPr>
          <a:lstStyle/>
          <a:p>
            <a:r>
              <a:rPr lang="pt-BR" dirty="0" smtClean="0">
                <a:solidFill>
                  <a:schemeClr val="tx1"/>
                </a:solidFill>
                <a:latin typeface="Arial" panose="020B0604020202020204" pitchFamily="34" charset="0"/>
                <a:cs typeface="Arial" panose="020B0604020202020204" pitchFamily="34" charset="0"/>
              </a:rPr>
              <a:t>PAM: amplitude de pulso</a:t>
            </a:r>
            <a:endParaRPr lang="pt-BR" dirty="0">
              <a:latin typeface="Arial" panose="020B0604020202020204" pitchFamily="34" charset="0"/>
              <a:cs typeface="Arial" panose="020B0604020202020204" pitchFamily="34" charset="0"/>
            </a:endParaRPr>
          </a:p>
          <a:p>
            <a:pPr lvl="1"/>
            <a:endParaRPr lang="pt-BR" dirty="0">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PWM: largura de pulso</a:t>
            </a:r>
            <a:endParaRPr lang="pt-BR" dirty="0">
              <a:latin typeface="Arial" panose="020B0604020202020204" pitchFamily="34" charset="0"/>
              <a:cs typeface="Arial" panose="020B0604020202020204" pitchFamily="34" charset="0"/>
            </a:endParaRPr>
          </a:p>
          <a:p>
            <a:pPr lvl="1"/>
            <a:endParaRPr lang="pt-BR" dirty="0">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PPM: posição de pulso</a:t>
            </a:r>
          </a:p>
          <a:p>
            <a:pPr lvl="1"/>
            <a:endParaRPr lang="pt-BR" dirty="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PDM: densidade de pulsos</a:t>
            </a:r>
            <a:endParaRPr lang="pt-BR" dirty="0">
              <a:latin typeface="Arial" panose="020B0604020202020204" pitchFamily="34" charset="0"/>
              <a:cs typeface="Arial" panose="020B0604020202020204" pitchFamily="34" charset="0"/>
            </a:endParaRPr>
          </a:p>
          <a:p>
            <a:pPr lvl="1"/>
            <a:r>
              <a:rPr lang="pt-BR" dirty="0" smtClean="0">
                <a:latin typeface="Arial" panose="020B0604020202020204" pitchFamily="34" charset="0"/>
                <a:cs typeface="Arial" panose="020B0604020202020204" pitchFamily="34" charset="0"/>
              </a:rPr>
              <a:t>modulação </a:t>
            </a:r>
            <a:r>
              <a:rPr lang="el-GR" dirty="0" smtClean="0">
                <a:latin typeface="Arial" panose="020B0604020202020204" pitchFamily="34" charset="0"/>
                <a:cs typeface="Arial" panose="020B0604020202020204" pitchFamily="34" charset="0"/>
              </a:rPr>
              <a:t>ΣΔ</a:t>
            </a:r>
            <a:endParaRPr lang="pt-BR" dirty="0" smtClean="0">
              <a:latin typeface="Arial" panose="020B0604020202020204" pitchFamily="34" charset="0"/>
              <a:cs typeface="Arial" panose="020B0604020202020204" pitchFamily="34" charset="0"/>
            </a:endParaRPr>
          </a:p>
          <a:p>
            <a:pPr lvl="4"/>
            <a:endParaRPr lang="pt-BR" dirty="0" smtClean="0">
              <a:latin typeface="Arial" panose="020B0604020202020204" pitchFamily="34" charset="0"/>
              <a:cs typeface="Arial" panose="020B0604020202020204" pitchFamily="34" charset="0"/>
            </a:endParaRPr>
          </a:p>
          <a:p>
            <a:r>
              <a:rPr lang="pt-BR" dirty="0" smtClean="0">
                <a:latin typeface="Arial" panose="020B0604020202020204" pitchFamily="34" charset="0"/>
                <a:cs typeface="Arial" panose="020B0604020202020204" pitchFamily="34" charset="0"/>
              </a:rPr>
              <a:t>PCM: </a:t>
            </a:r>
            <a:r>
              <a:rPr lang="pt-BR" dirty="0" smtClean="0">
                <a:solidFill>
                  <a:schemeClr val="tx1"/>
                </a:solidFill>
                <a:latin typeface="Arial" panose="020B0604020202020204" pitchFamily="34" charset="0"/>
                <a:cs typeface="Arial" panose="020B0604020202020204" pitchFamily="34" charset="0"/>
              </a:rPr>
              <a:t>código de pulso</a:t>
            </a:r>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9184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200" y="687600"/>
            <a:ext cx="10349882" cy="1325563"/>
          </a:xfrm>
        </p:spPr>
        <p:txBody>
          <a:bodyPr/>
          <a:lstStyle/>
          <a:p>
            <a:r>
              <a:rPr lang="en-US" dirty="0" err="1" smtClean="0">
                <a:latin typeface="Arial" panose="020B0604020202020204" pitchFamily="34" charset="0"/>
                <a:cs typeface="Arial" panose="020B0604020202020204" pitchFamily="34" charset="0"/>
              </a:rPr>
              <a:t>modulação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por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código</a:t>
            </a:r>
            <a:r>
              <a:rPr lang="en-US" dirty="0" smtClean="0">
                <a:latin typeface="Arial" panose="020B0604020202020204" pitchFamily="34" charset="0"/>
                <a:cs typeface="Arial" panose="020B0604020202020204" pitchFamily="34" charset="0"/>
              </a:rPr>
              <a:t> de </a:t>
            </a:r>
            <a:r>
              <a:rPr lang="en-US" dirty="0" err="1" smtClean="0">
                <a:latin typeface="Arial" panose="020B0604020202020204" pitchFamily="34" charset="0"/>
                <a:cs typeface="Arial" panose="020B0604020202020204" pitchFamily="34" charset="0"/>
              </a:rPr>
              <a:t>pulsos</a:t>
            </a:r>
            <a:endParaRPr lang="pt-BR" dirty="0">
              <a:latin typeface="Arial" panose="020B0604020202020204" pitchFamily="34" charset="0"/>
              <a:cs typeface="Arial" panose="020B0604020202020204" pitchFamily="34" charset="0"/>
            </a:endParaRPr>
          </a:p>
        </p:txBody>
      </p:sp>
      <p:cxnSp>
        <p:nvCxnSpPr>
          <p:cNvPr id="7" name="Elbow Connector 9"/>
          <p:cNvCxnSpPr>
            <a:stCxn id="5" idx="3"/>
            <a:endCxn id="6" idx="1"/>
          </p:cNvCxnSpPr>
          <p:nvPr/>
        </p:nvCxnSpPr>
        <p:spPr>
          <a:xfrm>
            <a:off x="3038655" y="4457656"/>
            <a:ext cx="779518"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094655" y="3971656"/>
            <a:ext cx="1944000" cy="972000"/>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err="1" smtClean="0">
                <a:solidFill>
                  <a:schemeClr val="bg1"/>
                </a:solidFill>
                <a:latin typeface="Trebuchet MS" panose="020B0603020202020204" pitchFamily="34" charset="0"/>
              </a:rPr>
              <a:t>amostragem</a:t>
            </a:r>
            <a:endParaRPr lang="pt-BR" b="1" cap="all" dirty="0">
              <a:solidFill>
                <a:schemeClr val="bg1"/>
              </a:solidFill>
              <a:latin typeface="Trebuchet MS" panose="020B0603020202020204" pitchFamily="34" charset="0"/>
            </a:endParaRPr>
          </a:p>
        </p:txBody>
      </p:sp>
      <p:sp>
        <p:nvSpPr>
          <p:cNvPr id="6" name="Rounded Rectangle 5"/>
          <p:cNvSpPr/>
          <p:nvPr/>
        </p:nvSpPr>
        <p:spPr>
          <a:xfrm>
            <a:off x="3818173" y="3971656"/>
            <a:ext cx="2064952" cy="972000"/>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err="1" smtClean="0">
                <a:solidFill>
                  <a:schemeClr val="bg1"/>
                </a:solidFill>
                <a:latin typeface="Trebuchet MS" panose="020B0603020202020204" pitchFamily="34" charset="0"/>
              </a:rPr>
              <a:t>quantização</a:t>
            </a:r>
            <a:endParaRPr lang="pt-BR" b="1" cap="all" dirty="0">
              <a:solidFill>
                <a:schemeClr val="bg1"/>
              </a:solidFill>
              <a:latin typeface="Trebuchet MS" panose="020B0603020202020204" pitchFamily="34" charset="0"/>
            </a:endParaRPr>
          </a:p>
        </p:txBody>
      </p:sp>
      <p:sp>
        <p:nvSpPr>
          <p:cNvPr id="8" name="Rounded Rectangle 7"/>
          <p:cNvSpPr/>
          <p:nvPr/>
        </p:nvSpPr>
        <p:spPr>
          <a:xfrm>
            <a:off x="6662642" y="3971656"/>
            <a:ext cx="1944000" cy="972000"/>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err="1" smtClean="0">
                <a:solidFill>
                  <a:schemeClr val="bg1"/>
                </a:solidFill>
                <a:latin typeface="Trebuchet MS" panose="020B0603020202020204" pitchFamily="34" charset="0"/>
              </a:rPr>
              <a:t>codificação</a:t>
            </a:r>
            <a:endParaRPr lang="pt-BR" b="1" cap="all" dirty="0">
              <a:solidFill>
                <a:schemeClr val="bg1"/>
              </a:solidFill>
              <a:latin typeface="Trebuchet MS" panose="020B0603020202020204" pitchFamily="34" charset="0"/>
            </a:endParaRPr>
          </a:p>
        </p:txBody>
      </p:sp>
      <p:cxnSp>
        <p:nvCxnSpPr>
          <p:cNvPr id="10" name="Elbow Connector 9"/>
          <p:cNvCxnSpPr>
            <a:stCxn id="6" idx="3"/>
            <a:endCxn id="8" idx="1"/>
          </p:cNvCxnSpPr>
          <p:nvPr/>
        </p:nvCxnSpPr>
        <p:spPr>
          <a:xfrm>
            <a:off x="5883125" y="4457656"/>
            <a:ext cx="77951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0" cstate="print"/>
          <a:stretch>
            <a:fillRect/>
          </a:stretch>
        </p:blipFill>
        <p:spPr>
          <a:xfrm>
            <a:off x="2094914" y="2533695"/>
            <a:ext cx="2667000" cy="914400"/>
          </a:xfrm>
          <a:prstGeom prst="rect">
            <a:avLst/>
          </a:prstGeom>
        </p:spPr>
      </p:pic>
      <p:pic>
        <p:nvPicPr>
          <p:cNvPr id="19" name="Picture 18"/>
          <p:cNvPicPr>
            <a:picLocks noChangeAspect="1"/>
          </p:cNvPicPr>
          <p:nvPr/>
        </p:nvPicPr>
        <p:blipFill>
          <a:blip r:embed="rId31" cstate="print"/>
          <a:stretch>
            <a:fillRect/>
          </a:stretch>
        </p:blipFill>
        <p:spPr>
          <a:xfrm>
            <a:off x="371655" y="5467217"/>
            <a:ext cx="2667000" cy="914400"/>
          </a:xfrm>
          <a:prstGeom prst="rect">
            <a:avLst/>
          </a:prstGeom>
        </p:spPr>
      </p:pic>
      <p:sp>
        <p:nvSpPr>
          <p:cNvPr id="21" name="Rectangle 20"/>
          <p:cNvSpPr/>
          <p:nvPr/>
        </p:nvSpPr>
        <p:spPr>
          <a:xfrm>
            <a:off x="7812705" y="2421797"/>
            <a:ext cx="3339377" cy="646331"/>
          </a:xfrm>
          <a:prstGeom prst="rect">
            <a:avLst/>
          </a:prstGeom>
        </p:spPr>
        <p:txBody>
          <a:bodyPr wrap="none">
            <a:spAutoFit/>
          </a:bodyPr>
          <a:lstStyle/>
          <a:p>
            <a:pPr algn="ctr"/>
            <a:r>
              <a:rPr lang="en-US" sz="3600" b="1" dirty="0" smtClean="0">
                <a:latin typeface="Arial" panose="020B0604020202020204" pitchFamily="34" charset="0"/>
                <a:cs typeface="Arial" panose="020B0604020202020204" pitchFamily="34" charset="0"/>
              </a:rPr>
              <a:t>010 001 </a:t>
            </a:r>
            <a:r>
              <a:rPr lang="en-US" sz="3600" b="1" dirty="0">
                <a:latin typeface="Arial" panose="020B0604020202020204" pitchFamily="34" charset="0"/>
                <a:cs typeface="Arial" panose="020B0604020202020204" pitchFamily="34" charset="0"/>
              </a:rPr>
              <a:t>001 </a:t>
            </a:r>
            <a:r>
              <a:rPr lang="en-US" sz="3600" b="1" dirty="0" smtClean="0">
                <a:latin typeface="Arial" panose="020B0604020202020204" pitchFamily="34" charset="0"/>
                <a:cs typeface="Arial" panose="020B0604020202020204" pitchFamily="34" charset="0"/>
              </a:rPr>
              <a:t>…</a:t>
            </a:r>
            <a:endParaRPr lang="pt-BR" sz="3600" b="1" dirty="0" smtClean="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32" cstate="print"/>
          <a:stretch>
            <a:fillRect/>
          </a:stretch>
        </p:blipFill>
        <p:spPr>
          <a:xfrm>
            <a:off x="4939384" y="5467217"/>
            <a:ext cx="2667000" cy="914400"/>
          </a:xfrm>
          <a:prstGeom prst="rect">
            <a:avLst/>
          </a:prstGeom>
        </p:spPr>
      </p:pic>
      <mc:AlternateContent xmlns:mc="http://schemas.openxmlformats.org/markup-compatibility/2006">
        <mc:Choice xmlns:p14="http://schemas.microsoft.com/office/powerpoint/2010/main" Requires="p14">
          <p:contentPart p14:bwMode="auto" r:id="rId33">
            <p14:nvContentPartPr>
              <p14:cNvPr id="43" name="Tinta 42"/>
              <p14:cNvContentPartPr/>
              <p14:nvPr/>
            </p14:nvContentPartPr>
            <p14:xfrm>
              <a:off x="1905120" y="2654280"/>
              <a:ext cx="360" cy="360"/>
            </p14:xfrm>
          </p:contentPart>
        </mc:Choice>
        <mc:Fallback>
          <p:pic>
            <p:nvPicPr>
              <p:cNvPr id="43" name="Tinta 42"/>
              <p:cNvPicPr/>
              <p:nvPr/>
            </p:nvPicPr>
            <p:blipFill>
              <a:blip r:embed="rId34"/>
              <a:stretch>
                <a:fillRect/>
              </a:stretch>
            </p:blipFill>
            <p:spPr>
              <a:xfrm>
                <a:off x="1895760" y="2644920"/>
                <a:ext cx="19080" cy="19080"/>
              </a:xfrm>
              <a:prstGeom prst="rect">
                <a:avLst/>
              </a:prstGeom>
            </p:spPr>
          </p:pic>
        </mc:Fallback>
      </mc:AlternateContent>
      <p:sp>
        <p:nvSpPr>
          <p:cNvPr id="44" name="SMARTInkShape-757"/>
          <p:cNvSpPr/>
          <p:nvPr>
            <p:custDataLst>
              <p:tags r:id="rId1"/>
            </p:custDataLst>
          </p:nvPr>
        </p:nvSpPr>
        <p:spPr>
          <a:xfrm>
            <a:off x="9779000" y="2921000"/>
            <a:ext cx="920753" cy="171451"/>
          </a:xfrm>
          <a:custGeom>
            <a:avLst/>
            <a:gdLst/>
            <a:ahLst/>
            <a:cxnLst/>
            <a:rect l="0" t="0" r="0" b="0"/>
            <a:pathLst>
              <a:path w="920753" h="171451">
                <a:moveTo>
                  <a:pt x="0" y="171450"/>
                </a:moveTo>
                <a:lnTo>
                  <a:pt x="0" y="171450"/>
                </a:lnTo>
                <a:lnTo>
                  <a:pt x="22577" y="165806"/>
                </a:lnTo>
                <a:lnTo>
                  <a:pt x="55897" y="157653"/>
                </a:lnTo>
                <a:lnTo>
                  <a:pt x="94486" y="148390"/>
                </a:lnTo>
                <a:lnTo>
                  <a:pt x="128968" y="137728"/>
                </a:lnTo>
                <a:lnTo>
                  <a:pt x="165683" y="129787"/>
                </a:lnTo>
                <a:lnTo>
                  <a:pt x="204080" y="122260"/>
                </a:lnTo>
                <a:lnTo>
                  <a:pt x="232049" y="115251"/>
                </a:lnTo>
                <a:lnTo>
                  <a:pt x="260942" y="109313"/>
                </a:lnTo>
                <a:lnTo>
                  <a:pt x="290247" y="104322"/>
                </a:lnTo>
                <a:lnTo>
                  <a:pt x="319733" y="99753"/>
                </a:lnTo>
                <a:lnTo>
                  <a:pt x="351185" y="93488"/>
                </a:lnTo>
                <a:lnTo>
                  <a:pt x="367473" y="89842"/>
                </a:lnTo>
                <a:lnTo>
                  <a:pt x="399499" y="85295"/>
                </a:lnTo>
                <a:lnTo>
                  <a:pt x="442016" y="80146"/>
                </a:lnTo>
                <a:lnTo>
                  <a:pt x="491527" y="74597"/>
                </a:lnTo>
                <a:lnTo>
                  <a:pt x="529474" y="70193"/>
                </a:lnTo>
                <a:lnTo>
                  <a:pt x="559710" y="66551"/>
                </a:lnTo>
                <a:lnTo>
                  <a:pt x="584808" y="63417"/>
                </a:lnTo>
                <a:lnTo>
                  <a:pt x="607182" y="60623"/>
                </a:lnTo>
                <a:lnTo>
                  <a:pt x="627745" y="58054"/>
                </a:lnTo>
                <a:lnTo>
                  <a:pt x="664938" y="54024"/>
                </a:lnTo>
                <a:lnTo>
                  <a:pt x="697931" y="52233"/>
                </a:lnTo>
                <a:lnTo>
                  <a:pt x="727174" y="51437"/>
                </a:lnTo>
                <a:lnTo>
                  <a:pt x="754283" y="49672"/>
                </a:lnTo>
                <a:lnTo>
                  <a:pt x="793345" y="41450"/>
                </a:lnTo>
                <a:lnTo>
                  <a:pt x="831024" y="34938"/>
                </a:lnTo>
                <a:lnTo>
                  <a:pt x="864138" y="31284"/>
                </a:lnTo>
                <a:lnTo>
                  <a:pt x="891433" y="21185"/>
                </a:lnTo>
                <a:lnTo>
                  <a:pt x="920752"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7" name="SMARTInkShape-Group415"/>
          <p:cNvGrpSpPr/>
          <p:nvPr/>
        </p:nvGrpSpPr>
        <p:grpSpPr>
          <a:xfrm>
            <a:off x="8858250" y="2940050"/>
            <a:ext cx="723894" cy="76201"/>
            <a:chOff x="8858250" y="2940050"/>
            <a:chExt cx="723894" cy="76201"/>
          </a:xfrm>
        </p:grpSpPr>
        <p:sp>
          <p:nvSpPr>
            <p:cNvPr id="45" name="SMARTInkShape-758"/>
            <p:cNvSpPr/>
            <p:nvPr>
              <p:custDataLst>
                <p:tags r:id="rId26"/>
              </p:custDataLst>
            </p:nvPr>
          </p:nvSpPr>
          <p:spPr>
            <a:xfrm>
              <a:off x="8896350" y="2997200"/>
              <a:ext cx="685794" cy="19051"/>
            </a:xfrm>
            <a:custGeom>
              <a:avLst/>
              <a:gdLst/>
              <a:ahLst/>
              <a:cxnLst/>
              <a:rect l="0" t="0" r="0" b="0"/>
              <a:pathLst>
                <a:path w="685794" h="19051">
                  <a:moveTo>
                    <a:pt x="0" y="12700"/>
                  </a:moveTo>
                  <a:lnTo>
                    <a:pt x="0" y="12700"/>
                  </a:lnTo>
                  <a:lnTo>
                    <a:pt x="33710" y="16071"/>
                  </a:lnTo>
                  <a:lnTo>
                    <a:pt x="73394" y="18657"/>
                  </a:lnTo>
                  <a:lnTo>
                    <a:pt x="110143" y="19016"/>
                  </a:lnTo>
                  <a:lnTo>
                    <a:pt x="146208" y="15387"/>
                  </a:lnTo>
                  <a:lnTo>
                    <a:pt x="178250" y="16236"/>
                  </a:lnTo>
                  <a:lnTo>
                    <a:pt x="207097" y="15630"/>
                  </a:lnTo>
                  <a:lnTo>
                    <a:pt x="238692" y="18036"/>
                  </a:lnTo>
                  <a:lnTo>
                    <a:pt x="274651" y="18850"/>
                  </a:lnTo>
                  <a:lnTo>
                    <a:pt x="313296" y="15352"/>
                  </a:lnTo>
                  <a:lnTo>
                    <a:pt x="350719" y="18110"/>
                  </a:lnTo>
                  <a:lnTo>
                    <a:pt x="388503" y="18865"/>
                  </a:lnTo>
                  <a:lnTo>
                    <a:pt x="423142" y="19013"/>
                  </a:lnTo>
                  <a:lnTo>
                    <a:pt x="457163" y="19043"/>
                  </a:lnTo>
                  <a:lnTo>
                    <a:pt x="494459" y="19049"/>
                  </a:lnTo>
                  <a:lnTo>
                    <a:pt x="528059" y="19050"/>
                  </a:lnTo>
                  <a:lnTo>
                    <a:pt x="564566" y="19050"/>
                  </a:lnTo>
                  <a:lnTo>
                    <a:pt x="601736" y="19050"/>
                  </a:lnTo>
                  <a:lnTo>
                    <a:pt x="615391" y="13289"/>
                  </a:lnTo>
                  <a:lnTo>
                    <a:pt x="654052" y="12700"/>
                  </a:lnTo>
                  <a:lnTo>
                    <a:pt x="662517" y="12700"/>
                  </a:lnTo>
                  <a:lnTo>
                    <a:pt x="666750" y="10819"/>
                  </a:lnTo>
                  <a:lnTo>
                    <a:pt x="668866" y="9329"/>
                  </a:lnTo>
                  <a:lnTo>
                    <a:pt x="670275" y="9042"/>
                  </a:lnTo>
                  <a:lnTo>
                    <a:pt x="671218" y="9556"/>
                  </a:lnTo>
                  <a:lnTo>
                    <a:pt x="671847" y="10604"/>
                  </a:lnTo>
                  <a:lnTo>
                    <a:pt x="672969" y="11302"/>
                  </a:lnTo>
                  <a:lnTo>
                    <a:pt x="678458" y="12516"/>
                  </a:lnTo>
                  <a:lnTo>
                    <a:pt x="682527" y="12646"/>
                  </a:lnTo>
                  <a:lnTo>
                    <a:pt x="683618" y="11958"/>
                  </a:lnTo>
                  <a:lnTo>
                    <a:pt x="684345" y="10794"/>
                  </a:lnTo>
                  <a:lnTo>
                    <a:pt x="685793" y="6373"/>
                  </a:lnTo>
                  <a:lnTo>
                    <a:pt x="67310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6" name="SMARTInkShape-759"/>
            <p:cNvSpPr/>
            <p:nvPr>
              <p:custDataLst>
                <p:tags r:id="rId27"/>
              </p:custDataLst>
            </p:nvPr>
          </p:nvSpPr>
          <p:spPr>
            <a:xfrm>
              <a:off x="8858250" y="29400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48" name="SMARTInkShape-760"/>
          <p:cNvSpPr/>
          <p:nvPr>
            <p:custDataLst>
              <p:tags r:id="rId2"/>
            </p:custDataLst>
          </p:nvPr>
        </p:nvSpPr>
        <p:spPr>
          <a:xfrm>
            <a:off x="7994651" y="3003550"/>
            <a:ext cx="768350" cy="62716"/>
          </a:xfrm>
          <a:custGeom>
            <a:avLst/>
            <a:gdLst/>
            <a:ahLst/>
            <a:cxnLst/>
            <a:rect l="0" t="0" r="0" b="0"/>
            <a:pathLst>
              <a:path w="768350" h="62716">
                <a:moveTo>
                  <a:pt x="0" y="50800"/>
                </a:moveTo>
                <a:lnTo>
                  <a:pt x="0" y="50800"/>
                </a:lnTo>
                <a:lnTo>
                  <a:pt x="22577" y="54563"/>
                </a:lnTo>
                <a:lnTo>
                  <a:pt x="54483" y="59528"/>
                </a:lnTo>
                <a:lnTo>
                  <a:pt x="94096" y="62715"/>
                </a:lnTo>
                <a:lnTo>
                  <a:pt x="118426" y="61386"/>
                </a:lnTo>
                <a:lnTo>
                  <a:pt x="152352" y="57987"/>
                </a:lnTo>
                <a:lnTo>
                  <a:pt x="182646" y="54027"/>
                </a:lnTo>
                <a:lnTo>
                  <a:pt x="213964" y="51756"/>
                </a:lnTo>
                <a:lnTo>
                  <a:pt x="251788" y="46625"/>
                </a:lnTo>
                <a:lnTo>
                  <a:pt x="282114" y="44389"/>
                </a:lnTo>
                <a:lnTo>
                  <a:pt x="313443" y="40277"/>
                </a:lnTo>
                <a:lnTo>
                  <a:pt x="345069" y="38745"/>
                </a:lnTo>
                <a:lnTo>
                  <a:pt x="377488" y="37586"/>
                </a:lnTo>
                <a:lnTo>
                  <a:pt x="412885" y="33793"/>
                </a:lnTo>
                <a:lnTo>
                  <a:pt x="446029" y="31650"/>
                </a:lnTo>
                <a:lnTo>
                  <a:pt x="478896" y="27565"/>
                </a:lnTo>
                <a:lnTo>
                  <a:pt x="514427" y="26042"/>
                </a:lnTo>
                <a:lnTo>
                  <a:pt x="547611" y="24885"/>
                </a:lnTo>
                <a:lnTo>
                  <a:pt x="579785" y="21092"/>
                </a:lnTo>
                <a:lnTo>
                  <a:pt x="610958" y="19655"/>
                </a:lnTo>
                <a:lnTo>
                  <a:pt x="647130" y="19170"/>
                </a:lnTo>
                <a:lnTo>
                  <a:pt x="686516" y="17179"/>
                </a:lnTo>
                <a:lnTo>
                  <a:pt x="722081" y="13093"/>
                </a:lnTo>
                <a:lnTo>
                  <a:pt x="760735" y="12707"/>
                </a:lnTo>
                <a:lnTo>
                  <a:pt x="768291" y="12700"/>
                </a:lnTo>
                <a:lnTo>
                  <a:pt x="768337" y="9042"/>
                </a:lnTo>
                <a:lnTo>
                  <a:pt x="768344" y="10604"/>
                </a:lnTo>
                <a:lnTo>
                  <a:pt x="768347" y="10597"/>
                </a:lnTo>
                <a:lnTo>
                  <a:pt x="768348" y="8628"/>
                </a:lnTo>
                <a:lnTo>
                  <a:pt x="768349" y="10474"/>
                </a:lnTo>
                <a:lnTo>
                  <a:pt x="768349" y="8591"/>
                </a:lnTo>
                <a:lnTo>
                  <a:pt x="768349" y="10464"/>
                </a:lnTo>
                <a:lnTo>
                  <a:pt x="768349" y="8649"/>
                </a:lnTo>
                <a:lnTo>
                  <a:pt x="766467" y="5490"/>
                </a:lnTo>
                <a:lnTo>
                  <a:pt x="76200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51" name="SMARTInkShape-Group417"/>
          <p:cNvGrpSpPr/>
          <p:nvPr/>
        </p:nvGrpSpPr>
        <p:grpSpPr>
          <a:xfrm>
            <a:off x="5060950" y="6064250"/>
            <a:ext cx="247651" cy="165101"/>
            <a:chOff x="5060950" y="6064250"/>
            <a:chExt cx="247651" cy="165101"/>
          </a:xfrm>
        </p:grpSpPr>
        <p:sp>
          <p:nvSpPr>
            <p:cNvPr id="49" name="SMARTInkShape-761"/>
            <p:cNvSpPr/>
            <p:nvPr>
              <p:custDataLst>
                <p:tags r:id="rId24"/>
              </p:custDataLst>
            </p:nvPr>
          </p:nvSpPr>
          <p:spPr>
            <a:xfrm>
              <a:off x="5283200" y="6064250"/>
              <a:ext cx="25401" cy="165101"/>
            </a:xfrm>
            <a:custGeom>
              <a:avLst/>
              <a:gdLst/>
              <a:ahLst/>
              <a:cxnLst/>
              <a:rect l="0" t="0" r="0" b="0"/>
              <a:pathLst>
                <a:path w="25401" h="165101">
                  <a:moveTo>
                    <a:pt x="0" y="0"/>
                  </a:moveTo>
                  <a:lnTo>
                    <a:pt x="0" y="0"/>
                  </a:lnTo>
                  <a:lnTo>
                    <a:pt x="5645" y="30104"/>
                  </a:lnTo>
                  <a:lnTo>
                    <a:pt x="10113" y="53936"/>
                  </a:lnTo>
                  <a:lnTo>
                    <a:pt x="15079" y="86060"/>
                  </a:lnTo>
                  <a:lnTo>
                    <a:pt x="18528" y="121870"/>
                  </a:lnTo>
                  <a:lnTo>
                    <a:pt x="19048" y="158081"/>
                  </a:lnTo>
                  <a:lnTo>
                    <a:pt x="25400" y="1651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0" name="SMARTInkShape-762"/>
            <p:cNvSpPr/>
            <p:nvPr>
              <p:custDataLst>
                <p:tags r:id="rId25"/>
              </p:custDataLst>
            </p:nvPr>
          </p:nvSpPr>
          <p:spPr>
            <a:xfrm>
              <a:off x="5060950" y="61023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2" name="SMARTInkShape-763"/>
          <p:cNvSpPr/>
          <p:nvPr>
            <p:custDataLst>
              <p:tags r:id="rId3"/>
            </p:custDataLst>
          </p:nvPr>
        </p:nvSpPr>
        <p:spPr>
          <a:xfrm>
            <a:off x="4965700" y="6216650"/>
            <a:ext cx="222251" cy="11818"/>
          </a:xfrm>
          <a:custGeom>
            <a:avLst/>
            <a:gdLst/>
            <a:ahLst/>
            <a:cxnLst/>
            <a:rect l="0" t="0" r="0" b="0"/>
            <a:pathLst>
              <a:path w="222251" h="11818">
                <a:moveTo>
                  <a:pt x="222250" y="6350"/>
                </a:moveTo>
                <a:lnTo>
                  <a:pt x="222250" y="6350"/>
                </a:lnTo>
                <a:lnTo>
                  <a:pt x="185169" y="9721"/>
                </a:lnTo>
                <a:lnTo>
                  <a:pt x="148625" y="11817"/>
                </a:lnTo>
                <a:lnTo>
                  <a:pt x="112270" y="7558"/>
                </a:lnTo>
                <a:lnTo>
                  <a:pt x="76064" y="6510"/>
                </a:lnTo>
                <a:lnTo>
                  <a:pt x="36753" y="5658"/>
                </a:lnTo>
                <a:lnTo>
                  <a:pt x="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63" name="SMARTInkShape-Group419"/>
          <p:cNvGrpSpPr/>
          <p:nvPr/>
        </p:nvGrpSpPr>
        <p:grpSpPr>
          <a:xfrm>
            <a:off x="2273300" y="2578446"/>
            <a:ext cx="1568451" cy="645589"/>
            <a:chOff x="2273300" y="2578446"/>
            <a:chExt cx="1568451" cy="645589"/>
          </a:xfrm>
        </p:grpSpPr>
        <p:sp>
          <p:nvSpPr>
            <p:cNvPr id="53" name="SMARTInkShape-764"/>
            <p:cNvSpPr/>
            <p:nvPr>
              <p:custDataLst>
                <p:tags r:id="rId14"/>
              </p:custDataLst>
            </p:nvPr>
          </p:nvSpPr>
          <p:spPr>
            <a:xfrm>
              <a:off x="2819400" y="31369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4" name="SMARTInkShape-765"/>
            <p:cNvSpPr/>
            <p:nvPr>
              <p:custDataLst>
                <p:tags r:id="rId15"/>
              </p:custDataLst>
            </p:nvPr>
          </p:nvSpPr>
          <p:spPr>
            <a:xfrm>
              <a:off x="2305050" y="3048130"/>
              <a:ext cx="1536701" cy="87006"/>
            </a:xfrm>
            <a:custGeom>
              <a:avLst/>
              <a:gdLst/>
              <a:ahLst/>
              <a:cxnLst/>
              <a:rect l="0" t="0" r="0" b="0"/>
              <a:pathLst>
                <a:path w="1536701" h="87006">
                  <a:moveTo>
                    <a:pt x="0" y="76070"/>
                  </a:moveTo>
                  <a:lnTo>
                    <a:pt x="0" y="76070"/>
                  </a:lnTo>
                  <a:lnTo>
                    <a:pt x="31985" y="79833"/>
                  </a:lnTo>
                  <a:lnTo>
                    <a:pt x="57306" y="82812"/>
                  </a:lnTo>
                  <a:lnTo>
                    <a:pt x="81949" y="84798"/>
                  </a:lnTo>
                  <a:lnTo>
                    <a:pt x="106138" y="86122"/>
                  </a:lnTo>
                  <a:lnTo>
                    <a:pt x="130025" y="87005"/>
                  </a:lnTo>
                  <a:lnTo>
                    <a:pt x="167856" y="86104"/>
                  </a:lnTo>
                  <a:lnTo>
                    <a:pt x="199486" y="84057"/>
                  </a:lnTo>
                  <a:lnTo>
                    <a:pt x="230007" y="83147"/>
                  </a:lnTo>
                  <a:lnTo>
                    <a:pt x="260035" y="80862"/>
                  </a:lnTo>
                  <a:lnTo>
                    <a:pt x="289843" y="77494"/>
                  </a:lnTo>
                  <a:lnTo>
                    <a:pt x="319554" y="73646"/>
                  </a:lnTo>
                  <a:lnTo>
                    <a:pt x="351104" y="69584"/>
                  </a:lnTo>
                  <a:lnTo>
                    <a:pt x="384646" y="65426"/>
                  </a:lnTo>
                  <a:lnTo>
                    <a:pt x="420720" y="61227"/>
                  </a:lnTo>
                  <a:lnTo>
                    <a:pt x="444875" y="59119"/>
                  </a:lnTo>
                  <a:lnTo>
                    <a:pt x="472972" y="57008"/>
                  </a:lnTo>
                  <a:lnTo>
                    <a:pt x="503698" y="54896"/>
                  </a:lnTo>
                  <a:lnTo>
                    <a:pt x="530532" y="52781"/>
                  </a:lnTo>
                  <a:lnTo>
                    <a:pt x="554771" y="50667"/>
                  </a:lnTo>
                  <a:lnTo>
                    <a:pt x="577281" y="48551"/>
                  </a:lnTo>
                  <a:lnTo>
                    <a:pt x="599343" y="46435"/>
                  </a:lnTo>
                  <a:lnTo>
                    <a:pt x="621106" y="44319"/>
                  </a:lnTo>
                  <a:lnTo>
                    <a:pt x="642671" y="42202"/>
                  </a:lnTo>
                  <a:lnTo>
                    <a:pt x="664103" y="40086"/>
                  </a:lnTo>
                  <a:lnTo>
                    <a:pt x="685447" y="37970"/>
                  </a:lnTo>
                  <a:lnTo>
                    <a:pt x="706731" y="35853"/>
                  </a:lnTo>
                  <a:lnTo>
                    <a:pt x="727976" y="33737"/>
                  </a:lnTo>
                  <a:lnTo>
                    <a:pt x="749195" y="31620"/>
                  </a:lnTo>
                  <a:lnTo>
                    <a:pt x="770397" y="29503"/>
                  </a:lnTo>
                  <a:lnTo>
                    <a:pt x="792293" y="28092"/>
                  </a:lnTo>
                  <a:lnTo>
                    <a:pt x="814650" y="27152"/>
                  </a:lnTo>
                  <a:lnTo>
                    <a:pt x="837317" y="26525"/>
                  </a:lnTo>
                  <a:lnTo>
                    <a:pt x="859484" y="25401"/>
                  </a:lnTo>
                  <a:lnTo>
                    <a:pt x="881317" y="23946"/>
                  </a:lnTo>
                  <a:lnTo>
                    <a:pt x="902928" y="22271"/>
                  </a:lnTo>
                  <a:lnTo>
                    <a:pt x="924391" y="21154"/>
                  </a:lnTo>
                  <a:lnTo>
                    <a:pt x="945755" y="20409"/>
                  </a:lnTo>
                  <a:lnTo>
                    <a:pt x="967053" y="19913"/>
                  </a:lnTo>
                  <a:lnTo>
                    <a:pt x="988308" y="18876"/>
                  </a:lnTo>
                  <a:lnTo>
                    <a:pt x="1009533" y="17480"/>
                  </a:lnTo>
                  <a:lnTo>
                    <a:pt x="1030739" y="15843"/>
                  </a:lnTo>
                  <a:lnTo>
                    <a:pt x="1051932" y="14046"/>
                  </a:lnTo>
                  <a:lnTo>
                    <a:pt x="1073116" y="12143"/>
                  </a:lnTo>
                  <a:lnTo>
                    <a:pt x="1094294" y="10169"/>
                  </a:lnTo>
                  <a:lnTo>
                    <a:pt x="1116174" y="8852"/>
                  </a:lnTo>
                  <a:lnTo>
                    <a:pt x="1138522" y="7975"/>
                  </a:lnTo>
                  <a:lnTo>
                    <a:pt x="1161181" y="7390"/>
                  </a:lnTo>
                  <a:lnTo>
                    <a:pt x="1182638" y="6294"/>
                  </a:lnTo>
                  <a:lnTo>
                    <a:pt x="1203292" y="4859"/>
                  </a:lnTo>
                  <a:lnTo>
                    <a:pt x="1223411" y="3196"/>
                  </a:lnTo>
                  <a:lnTo>
                    <a:pt x="1262700" y="1348"/>
                  </a:lnTo>
                  <a:lnTo>
                    <a:pt x="1301328" y="527"/>
                  </a:lnTo>
                  <a:lnTo>
                    <a:pt x="1339662" y="162"/>
                  </a:lnTo>
                  <a:lnTo>
                    <a:pt x="1374104" y="0"/>
                  </a:lnTo>
                  <a:lnTo>
                    <a:pt x="1405168" y="633"/>
                  </a:lnTo>
                  <a:lnTo>
                    <a:pt x="1433086" y="3267"/>
                  </a:lnTo>
                  <a:lnTo>
                    <a:pt x="1472604" y="5345"/>
                  </a:lnTo>
                  <a:lnTo>
                    <a:pt x="1504381" y="5961"/>
                  </a:lnTo>
                  <a:lnTo>
                    <a:pt x="1536700" y="1257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5" name="SMARTInkShape-766"/>
            <p:cNvSpPr/>
            <p:nvPr>
              <p:custDataLst>
                <p:tags r:id="rId16"/>
              </p:custDataLst>
            </p:nvPr>
          </p:nvSpPr>
          <p:spPr>
            <a:xfrm>
              <a:off x="2774950" y="31305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6" name="SMARTInkShape-767"/>
            <p:cNvSpPr/>
            <p:nvPr>
              <p:custDataLst>
                <p:tags r:id="rId17"/>
              </p:custDataLst>
            </p:nvPr>
          </p:nvSpPr>
          <p:spPr>
            <a:xfrm>
              <a:off x="2851150" y="3143250"/>
              <a:ext cx="6351" cy="50801"/>
            </a:xfrm>
            <a:custGeom>
              <a:avLst/>
              <a:gdLst/>
              <a:ahLst/>
              <a:cxnLst/>
              <a:rect l="0" t="0" r="0" b="0"/>
              <a:pathLst>
                <a:path w="6351" h="50801">
                  <a:moveTo>
                    <a:pt x="6350" y="50800"/>
                  </a:moveTo>
                  <a:lnTo>
                    <a:pt x="6350" y="50800"/>
                  </a:lnTo>
                  <a:lnTo>
                    <a:pt x="1986" y="15888"/>
                  </a:lnTo>
                  <a:lnTo>
                    <a:pt x="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7" name="SMARTInkShape-768"/>
            <p:cNvSpPr/>
            <p:nvPr>
              <p:custDataLst>
                <p:tags r:id="rId18"/>
              </p:custDataLst>
            </p:nvPr>
          </p:nvSpPr>
          <p:spPr>
            <a:xfrm>
              <a:off x="2336800" y="2724150"/>
              <a:ext cx="1416051" cy="62098"/>
            </a:xfrm>
            <a:custGeom>
              <a:avLst/>
              <a:gdLst/>
              <a:ahLst/>
              <a:cxnLst/>
              <a:rect l="0" t="0" r="0" b="0"/>
              <a:pathLst>
                <a:path w="1416051" h="62098">
                  <a:moveTo>
                    <a:pt x="0" y="38100"/>
                  </a:moveTo>
                  <a:lnTo>
                    <a:pt x="0" y="38100"/>
                  </a:lnTo>
                  <a:lnTo>
                    <a:pt x="22578" y="45626"/>
                  </a:lnTo>
                  <a:lnTo>
                    <a:pt x="54484" y="55556"/>
                  </a:lnTo>
                  <a:lnTo>
                    <a:pt x="85759" y="61146"/>
                  </a:lnTo>
                  <a:lnTo>
                    <a:pt x="117446" y="62097"/>
                  </a:lnTo>
                  <a:lnTo>
                    <a:pt x="153332" y="58929"/>
                  </a:lnTo>
                  <a:lnTo>
                    <a:pt x="190071" y="56972"/>
                  </a:lnTo>
                  <a:lnTo>
                    <a:pt x="225023" y="52237"/>
                  </a:lnTo>
                  <a:lnTo>
                    <a:pt x="251940" y="48381"/>
                  </a:lnTo>
                  <a:lnTo>
                    <a:pt x="280366" y="46198"/>
                  </a:lnTo>
                  <a:lnTo>
                    <a:pt x="310168" y="44521"/>
                  </a:lnTo>
                  <a:lnTo>
                    <a:pt x="342229" y="41424"/>
                  </a:lnTo>
                  <a:lnTo>
                    <a:pt x="375293" y="39577"/>
                  </a:lnTo>
                  <a:lnTo>
                    <a:pt x="408097" y="38757"/>
                  </a:lnTo>
                  <a:lnTo>
                    <a:pt x="439139" y="38392"/>
                  </a:lnTo>
                  <a:lnTo>
                    <a:pt x="471281" y="36348"/>
                  </a:lnTo>
                  <a:lnTo>
                    <a:pt x="504380" y="33794"/>
                  </a:lnTo>
                  <a:lnTo>
                    <a:pt x="537906" y="32658"/>
                  </a:lnTo>
                  <a:lnTo>
                    <a:pt x="573503" y="32154"/>
                  </a:lnTo>
                  <a:lnTo>
                    <a:pt x="609785" y="31929"/>
                  </a:lnTo>
                  <a:lnTo>
                    <a:pt x="644725" y="31830"/>
                  </a:lnTo>
                  <a:lnTo>
                    <a:pt x="680950" y="31785"/>
                  </a:lnTo>
                  <a:lnTo>
                    <a:pt x="718217" y="31766"/>
                  </a:lnTo>
                  <a:lnTo>
                    <a:pt x="755946" y="31757"/>
                  </a:lnTo>
                  <a:lnTo>
                    <a:pt x="792000" y="29872"/>
                  </a:lnTo>
                  <a:lnTo>
                    <a:pt x="827544" y="27387"/>
                  </a:lnTo>
                  <a:lnTo>
                    <a:pt x="864508" y="26283"/>
                  </a:lnTo>
                  <a:lnTo>
                    <a:pt x="900222" y="25793"/>
                  </a:lnTo>
                  <a:lnTo>
                    <a:pt x="934910" y="25574"/>
                  </a:lnTo>
                  <a:lnTo>
                    <a:pt x="969142" y="25478"/>
                  </a:lnTo>
                  <a:lnTo>
                    <a:pt x="1005052" y="23553"/>
                  </a:lnTo>
                  <a:lnTo>
                    <a:pt x="1041473" y="20346"/>
                  </a:lnTo>
                  <a:lnTo>
                    <a:pt x="1076475" y="16569"/>
                  </a:lnTo>
                  <a:lnTo>
                    <a:pt x="1110847" y="14419"/>
                  </a:lnTo>
                  <a:lnTo>
                    <a:pt x="1144232" y="12759"/>
                  </a:lnTo>
                  <a:lnTo>
                    <a:pt x="1175533" y="9669"/>
                  </a:lnTo>
                  <a:lnTo>
                    <a:pt x="1205907" y="7825"/>
                  </a:lnTo>
                  <a:lnTo>
                    <a:pt x="1235870" y="7006"/>
                  </a:lnTo>
                  <a:lnTo>
                    <a:pt x="1265650" y="6641"/>
                  </a:lnTo>
                  <a:lnTo>
                    <a:pt x="1303440" y="6436"/>
                  </a:lnTo>
                  <a:lnTo>
                    <a:pt x="1336980" y="3005"/>
                  </a:lnTo>
                  <a:lnTo>
                    <a:pt x="1374142" y="594"/>
                  </a:lnTo>
                  <a:lnTo>
                    <a:pt x="1413772" y="10"/>
                  </a:lnTo>
                  <a:lnTo>
                    <a:pt x="14160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8" name="SMARTInkShape-769"/>
            <p:cNvSpPr/>
            <p:nvPr>
              <p:custDataLst>
                <p:tags r:id="rId19"/>
              </p:custDataLst>
            </p:nvPr>
          </p:nvSpPr>
          <p:spPr>
            <a:xfrm>
              <a:off x="2781325" y="3118114"/>
              <a:ext cx="98812" cy="82280"/>
            </a:xfrm>
            <a:custGeom>
              <a:avLst/>
              <a:gdLst/>
              <a:ahLst/>
              <a:cxnLst/>
              <a:rect l="0" t="0" r="0" b="0"/>
              <a:pathLst>
                <a:path w="98812" h="82280">
                  <a:moveTo>
                    <a:pt x="31725" y="12436"/>
                  </a:moveTo>
                  <a:lnTo>
                    <a:pt x="31725" y="12436"/>
                  </a:lnTo>
                  <a:lnTo>
                    <a:pt x="28354" y="42775"/>
                  </a:lnTo>
                  <a:lnTo>
                    <a:pt x="30462" y="59551"/>
                  </a:lnTo>
                  <a:lnTo>
                    <a:pt x="35397" y="68654"/>
                  </a:lnTo>
                  <a:lnTo>
                    <a:pt x="39942" y="72700"/>
                  </a:lnTo>
                  <a:lnTo>
                    <a:pt x="44314" y="74497"/>
                  </a:lnTo>
                  <a:lnTo>
                    <a:pt x="74659" y="75929"/>
                  </a:lnTo>
                  <a:lnTo>
                    <a:pt x="82883" y="70910"/>
                  </a:lnTo>
                  <a:lnTo>
                    <a:pt x="84881" y="70469"/>
                  </a:lnTo>
                  <a:lnTo>
                    <a:pt x="91062" y="66476"/>
                  </a:lnTo>
                  <a:lnTo>
                    <a:pt x="93375" y="62795"/>
                  </a:lnTo>
                  <a:lnTo>
                    <a:pt x="95687" y="52595"/>
                  </a:lnTo>
                  <a:lnTo>
                    <a:pt x="98488" y="48394"/>
                  </a:lnTo>
                  <a:lnTo>
                    <a:pt x="98811" y="46285"/>
                  </a:lnTo>
                  <a:lnTo>
                    <a:pt x="98322" y="44175"/>
                  </a:lnTo>
                  <a:lnTo>
                    <a:pt x="96601" y="39948"/>
                  </a:lnTo>
                  <a:lnTo>
                    <a:pt x="95406" y="29369"/>
                  </a:lnTo>
                  <a:lnTo>
                    <a:pt x="94640" y="27958"/>
                  </a:lnTo>
                  <a:lnTo>
                    <a:pt x="93424" y="27017"/>
                  </a:lnTo>
                  <a:lnTo>
                    <a:pt x="91908" y="26390"/>
                  </a:lnTo>
                  <a:lnTo>
                    <a:pt x="90897" y="25267"/>
                  </a:lnTo>
                  <a:lnTo>
                    <a:pt x="89774" y="22137"/>
                  </a:lnTo>
                  <a:lnTo>
                    <a:pt x="88768" y="21020"/>
                  </a:lnTo>
                  <a:lnTo>
                    <a:pt x="80116" y="15709"/>
                  </a:lnTo>
                  <a:lnTo>
                    <a:pt x="77927" y="12009"/>
                  </a:lnTo>
                  <a:lnTo>
                    <a:pt x="77343" y="10035"/>
                  </a:lnTo>
                  <a:lnTo>
                    <a:pt x="76248" y="8719"/>
                  </a:lnTo>
                  <a:lnTo>
                    <a:pt x="73150" y="7256"/>
                  </a:lnTo>
                  <a:lnTo>
                    <a:pt x="53427" y="5449"/>
                  </a:lnTo>
                  <a:lnTo>
                    <a:pt x="44531" y="1074"/>
                  </a:lnTo>
                  <a:lnTo>
                    <a:pt x="35979" y="0"/>
                  </a:lnTo>
                  <a:lnTo>
                    <a:pt x="31734" y="1735"/>
                  </a:lnTo>
                  <a:lnTo>
                    <a:pt x="27496" y="4152"/>
                  </a:lnTo>
                  <a:lnTo>
                    <a:pt x="20280" y="5832"/>
                  </a:lnTo>
                  <a:lnTo>
                    <a:pt x="14204" y="10399"/>
                  </a:lnTo>
                  <a:lnTo>
                    <a:pt x="10297" y="11531"/>
                  </a:lnTo>
                  <a:lnTo>
                    <a:pt x="8973" y="12538"/>
                  </a:lnTo>
                  <a:lnTo>
                    <a:pt x="2193" y="23214"/>
                  </a:lnTo>
                  <a:lnTo>
                    <a:pt x="632" y="29427"/>
                  </a:lnTo>
                  <a:lnTo>
                    <a:pt x="0" y="46305"/>
                  </a:lnTo>
                  <a:lnTo>
                    <a:pt x="1868" y="50537"/>
                  </a:lnTo>
                  <a:lnTo>
                    <a:pt x="3353" y="52654"/>
                  </a:lnTo>
                  <a:lnTo>
                    <a:pt x="7815" y="68262"/>
                  </a:lnTo>
                  <a:lnTo>
                    <a:pt x="9435" y="70820"/>
                  </a:lnTo>
                  <a:lnTo>
                    <a:pt x="13116" y="73662"/>
                  </a:lnTo>
                  <a:lnTo>
                    <a:pt x="19156" y="75262"/>
                  </a:lnTo>
                  <a:lnTo>
                    <a:pt x="21229" y="75487"/>
                  </a:lnTo>
                  <a:lnTo>
                    <a:pt x="22611" y="76342"/>
                  </a:lnTo>
                  <a:lnTo>
                    <a:pt x="23532" y="77618"/>
                  </a:lnTo>
                  <a:lnTo>
                    <a:pt x="24147" y="79174"/>
                  </a:lnTo>
                  <a:lnTo>
                    <a:pt x="25967" y="80211"/>
                  </a:lnTo>
                  <a:lnTo>
                    <a:pt x="41896" y="82104"/>
                  </a:lnTo>
                  <a:lnTo>
                    <a:pt x="59226" y="82279"/>
                  </a:lnTo>
                  <a:lnTo>
                    <a:pt x="63468" y="80401"/>
                  </a:lnTo>
                  <a:lnTo>
                    <a:pt x="67705" y="77920"/>
                  </a:lnTo>
                  <a:lnTo>
                    <a:pt x="71940" y="76818"/>
                  </a:lnTo>
                  <a:lnTo>
                    <a:pt x="73352" y="75819"/>
                  </a:lnTo>
                  <a:lnTo>
                    <a:pt x="74293" y="74446"/>
                  </a:lnTo>
                  <a:lnTo>
                    <a:pt x="75803" y="70546"/>
                  </a:lnTo>
                  <a:lnTo>
                    <a:pt x="76065" y="66500"/>
                  </a:lnTo>
                  <a:lnTo>
                    <a:pt x="78007" y="62805"/>
                  </a:lnTo>
                  <a:lnTo>
                    <a:pt x="80517" y="58811"/>
                  </a:lnTo>
                  <a:lnTo>
                    <a:pt x="82128" y="50498"/>
                  </a:lnTo>
                  <a:lnTo>
                    <a:pt x="82260" y="48394"/>
                  </a:lnTo>
                  <a:lnTo>
                    <a:pt x="79076" y="35320"/>
                  </a:lnTo>
                  <a:lnTo>
                    <a:pt x="75583" y="29662"/>
                  </a:lnTo>
                  <a:lnTo>
                    <a:pt x="73664" y="28153"/>
                  </a:lnTo>
                  <a:lnTo>
                    <a:pt x="71531" y="24596"/>
                  </a:lnTo>
                  <a:lnTo>
                    <a:pt x="70963" y="22659"/>
                  </a:lnTo>
                  <a:lnTo>
                    <a:pt x="69878" y="21368"/>
                  </a:lnTo>
                  <a:lnTo>
                    <a:pt x="56697" y="13804"/>
                  </a:lnTo>
                  <a:lnTo>
                    <a:pt x="45338" y="12443"/>
                  </a:lnTo>
                  <a:lnTo>
                    <a:pt x="45034" y="13146"/>
                  </a:lnTo>
                  <a:lnTo>
                    <a:pt x="44695" y="15809"/>
                  </a:lnTo>
                  <a:lnTo>
                    <a:pt x="43900" y="16801"/>
                  </a:lnTo>
                  <a:lnTo>
                    <a:pt x="41134" y="17904"/>
                  </a:lnTo>
                  <a:lnTo>
                    <a:pt x="40114" y="18903"/>
                  </a:lnTo>
                  <a:lnTo>
                    <a:pt x="38344" y="24176"/>
                  </a:lnTo>
                  <a:lnTo>
                    <a:pt x="38155" y="28222"/>
                  </a:lnTo>
                  <a:lnTo>
                    <a:pt x="36229" y="31917"/>
                  </a:lnTo>
                  <a:lnTo>
                    <a:pt x="33727" y="35911"/>
                  </a:lnTo>
                  <a:lnTo>
                    <a:pt x="32614" y="40038"/>
                  </a:lnTo>
                  <a:lnTo>
                    <a:pt x="33024" y="42126"/>
                  </a:lnTo>
                  <a:lnTo>
                    <a:pt x="37539" y="50411"/>
                  </a:lnTo>
                  <a:lnTo>
                    <a:pt x="37837" y="53538"/>
                  </a:lnTo>
                  <a:lnTo>
                    <a:pt x="38622" y="54654"/>
                  </a:lnTo>
                  <a:lnTo>
                    <a:pt x="39850" y="55398"/>
                  </a:lnTo>
                  <a:lnTo>
                    <a:pt x="41375" y="55894"/>
                  </a:lnTo>
                  <a:lnTo>
                    <a:pt x="49624" y="62266"/>
                  </a:lnTo>
                  <a:lnTo>
                    <a:pt x="56141" y="63151"/>
                  </a:lnTo>
                  <a:lnTo>
                    <a:pt x="68655" y="63234"/>
                  </a:lnTo>
                  <a:lnTo>
                    <a:pt x="75190" y="57769"/>
                  </a:lnTo>
                  <a:lnTo>
                    <a:pt x="75737" y="55397"/>
                  </a:lnTo>
                  <a:lnTo>
                    <a:pt x="76173" y="35634"/>
                  </a:lnTo>
                  <a:lnTo>
                    <a:pt x="75468" y="34251"/>
                  </a:lnTo>
                  <a:lnTo>
                    <a:pt x="74293" y="33330"/>
                  </a:lnTo>
                  <a:lnTo>
                    <a:pt x="71105" y="31600"/>
                  </a:lnTo>
                  <a:lnTo>
                    <a:pt x="64619" y="26126"/>
                  </a:lnTo>
                  <a:lnTo>
                    <a:pt x="60443" y="25430"/>
                  </a:lnTo>
                  <a:lnTo>
                    <a:pt x="26558" y="25136"/>
                  </a:lnTo>
                  <a:lnTo>
                    <a:pt x="26164" y="25842"/>
                  </a:lnTo>
                  <a:lnTo>
                    <a:pt x="25377" y="35129"/>
                  </a:lnTo>
                  <a:lnTo>
                    <a:pt x="25376" y="33576"/>
                  </a:lnTo>
                  <a:lnTo>
                    <a:pt x="25375" y="37137"/>
                  </a:lnTo>
                  <a:lnTo>
                    <a:pt x="27257" y="37526"/>
                  </a:lnTo>
                  <a:lnTo>
                    <a:pt x="28746" y="37629"/>
                  </a:lnTo>
                  <a:lnTo>
                    <a:pt x="29739" y="36993"/>
                  </a:lnTo>
                  <a:lnTo>
                    <a:pt x="30401" y="35863"/>
                  </a:lnTo>
                  <a:lnTo>
                    <a:pt x="30842" y="34404"/>
                  </a:lnTo>
                  <a:lnTo>
                    <a:pt x="31842" y="33431"/>
                  </a:lnTo>
                  <a:lnTo>
                    <a:pt x="37115" y="31742"/>
                  </a:lnTo>
                  <a:lnTo>
                    <a:pt x="37648" y="29718"/>
                  </a:lnTo>
                  <a:lnTo>
                    <a:pt x="38075" y="25136"/>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9" name="SMARTInkShape-770"/>
            <p:cNvSpPr/>
            <p:nvPr>
              <p:custDataLst>
                <p:tags r:id="rId20"/>
              </p:custDataLst>
            </p:nvPr>
          </p:nvSpPr>
          <p:spPr>
            <a:xfrm>
              <a:off x="2273300" y="2946400"/>
              <a:ext cx="1549401" cy="48300"/>
            </a:xfrm>
            <a:custGeom>
              <a:avLst/>
              <a:gdLst/>
              <a:ahLst/>
              <a:cxnLst/>
              <a:rect l="0" t="0" r="0" b="0"/>
              <a:pathLst>
                <a:path w="1549401" h="48300">
                  <a:moveTo>
                    <a:pt x="0" y="25400"/>
                  </a:moveTo>
                  <a:lnTo>
                    <a:pt x="0" y="25400"/>
                  </a:lnTo>
                  <a:lnTo>
                    <a:pt x="37734" y="39198"/>
                  </a:lnTo>
                  <a:lnTo>
                    <a:pt x="77173" y="48299"/>
                  </a:lnTo>
                  <a:lnTo>
                    <a:pt x="108238" y="48178"/>
                  </a:lnTo>
                  <a:lnTo>
                    <a:pt x="139786" y="43673"/>
                  </a:lnTo>
                  <a:lnTo>
                    <a:pt x="175239" y="39751"/>
                  </a:lnTo>
                  <a:lnTo>
                    <a:pt x="202767" y="38128"/>
                  </a:lnTo>
                  <a:lnTo>
                    <a:pt x="231465" y="35055"/>
                  </a:lnTo>
                  <a:lnTo>
                    <a:pt x="258801" y="31338"/>
                  </a:lnTo>
                  <a:lnTo>
                    <a:pt x="286473" y="27333"/>
                  </a:lnTo>
                  <a:lnTo>
                    <a:pt x="317586" y="23202"/>
                  </a:lnTo>
                  <a:lnTo>
                    <a:pt x="350229" y="19014"/>
                  </a:lnTo>
                  <a:lnTo>
                    <a:pt x="383552" y="15506"/>
                  </a:lnTo>
                  <a:lnTo>
                    <a:pt x="417177" y="13947"/>
                  </a:lnTo>
                  <a:lnTo>
                    <a:pt x="452818" y="11373"/>
                  </a:lnTo>
                  <a:lnTo>
                    <a:pt x="489825" y="8582"/>
                  </a:lnTo>
                  <a:lnTo>
                    <a:pt x="527439" y="7342"/>
                  </a:lnTo>
                  <a:lnTo>
                    <a:pt x="565323" y="6791"/>
                  </a:lnTo>
                  <a:lnTo>
                    <a:pt x="603327" y="5841"/>
                  </a:lnTo>
                  <a:lnTo>
                    <a:pt x="641384" y="3066"/>
                  </a:lnTo>
                  <a:lnTo>
                    <a:pt x="661128" y="2044"/>
                  </a:lnTo>
                  <a:lnTo>
                    <a:pt x="681346" y="1363"/>
                  </a:lnTo>
                  <a:lnTo>
                    <a:pt x="701881" y="908"/>
                  </a:lnTo>
                  <a:lnTo>
                    <a:pt x="722626" y="606"/>
                  </a:lnTo>
                  <a:lnTo>
                    <a:pt x="743512" y="404"/>
                  </a:lnTo>
                  <a:lnTo>
                    <a:pt x="764491" y="269"/>
                  </a:lnTo>
                  <a:lnTo>
                    <a:pt x="785533" y="179"/>
                  </a:lnTo>
                  <a:lnTo>
                    <a:pt x="806616" y="120"/>
                  </a:lnTo>
                  <a:lnTo>
                    <a:pt x="827728" y="80"/>
                  </a:lnTo>
                  <a:lnTo>
                    <a:pt x="848857" y="53"/>
                  </a:lnTo>
                  <a:lnTo>
                    <a:pt x="870000" y="35"/>
                  </a:lnTo>
                  <a:lnTo>
                    <a:pt x="891149" y="24"/>
                  </a:lnTo>
                  <a:lnTo>
                    <a:pt x="913011" y="16"/>
                  </a:lnTo>
                  <a:lnTo>
                    <a:pt x="935346" y="10"/>
                  </a:lnTo>
                  <a:lnTo>
                    <a:pt x="957997" y="7"/>
                  </a:lnTo>
                  <a:lnTo>
                    <a:pt x="980153" y="5"/>
                  </a:lnTo>
                  <a:lnTo>
                    <a:pt x="1001980" y="3"/>
                  </a:lnTo>
                  <a:lnTo>
                    <a:pt x="1023587" y="2"/>
                  </a:lnTo>
                  <a:lnTo>
                    <a:pt x="1045752" y="2"/>
                  </a:lnTo>
                  <a:lnTo>
                    <a:pt x="1068291" y="1"/>
                  </a:lnTo>
                  <a:lnTo>
                    <a:pt x="1091077" y="1"/>
                  </a:lnTo>
                  <a:lnTo>
                    <a:pt x="1113324" y="1"/>
                  </a:lnTo>
                  <a:lnTo>
                    <a:pt x="1135210" y="0"/>
                  </a:lnTo>
                  <a:lnTo>
                    <a:pt x="1156857" y="0"/>
                  </a:lnTo>
                  <a:lnTo>
                    <a:pt x="1195961" y="0"/>
                  </a:lnTo>
                  <a:lnTo>
                    <a:pt x="1233566" y="0"/>
                  </a:lnTo>
                  <a:lnTo>
                    <a:pt x="1253472" y="0"/>
                  </a:lnTo>
                  <a:lnTo>
                    <a:pt x="1292287" y="0"/>
                  </a:lnTo>
                  <a:lnTo>
                    <a:pt x="1326002" y="0"/>
                  </a:lnTo>
                  <a:lnTo>
                    <a:pt x="1359331" y="1882"/>
                  </a:lnTo>
                  <a:lnTo>
                    <a:pt x="1392251" y="4364"/>
                  </a:lnTo>
                  <a:lnTo>
                    <a:pt x="1423347" y="5467"/>
                  </a:lnTo>
                  <a:lnTo>
                    <a:pt x="1461878" y="9460"/>
                  </a:lnTo>
                  <a:lnTo>
                    <a:pt x="1495637" y="15111"/>
                  </a:lnTo>
                  <a:lnTo>
                    <a:pt x="1533592" y="20413"/>
                  </a:lnTo>
                  <a:lnTo>
                    <a:pt x="1549400" y="254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0" name="SMARTInkShape-771"/>
            <p:cNvSpPr/>
            <p:nvPr>
              <p:custDataLst>
                <p:tags r:id="rId21"/>
              </p:custDataLst>
            </p:nvPr>
          </p:nvSpPr>
          <p:spPr>
            <a:xfrm>
              <a:off x="2406650" y="2578446"/>
              <a:ext cx="1398695" cy="63155"/>
            </a:xfrm>
            <a:custGeom>
              <a:avLst/>
              <a:gdLst/>
              <a:ahLst/>
              <a:cxnLst/>
              <a:rect l="0" t="0" r="0" b="0"/>
              <a:pathLst>
                <a:path w="1398695" h="63155">
                  <a:moveTo>
                    <a:pt x="0" y="63154"/>
                  </a:moveTo>
                  <a:lnTo>
                    <a:pt x="0" y="63154"/>
                  </a:lnTo>
                  <a:lnTo>
                    <a:pt x="33710" y="53041"/>
                  </a:lnTo>
                  <a:lnTo>
                    <a:pt x="68157" y="46752"/>
                  </a:lnTo>
                  <a:lnTo>
                    <a:pt x="105081" y="40263"/>
                  </a:lnTo>
                  <a:lnTo>
                    <a:pt x="139552" y="38250"/>
                  </a:lnTo>
                  <a:lnTo>
                    <a:pt x="168819" y="36020"/>
                  </a:lnTo>
                  <a:lnTo>
                    <a:pt x="200539" y="32772"/>
                  </a:lnTo>
                  <a:lnTo>
                    <a:pt x="231575" y="29928"/>
                  </a:lnTo>
                  <a:lnTo>
                    <a:pt x="265700" y="26498"/>
                  </a:lnTo>
                  <a:lnTo>
                    <a:pt x="298154" y="25482"/>
                  </a:lnTo>
                  <a:lnTo>
                    <a:pt x="331994" y="23299"/>
                  </a:lnTo>
                  <a:lnTo>
                    <a:pt x="368832" y="20065"/>
                  </a:lnTo>
                  <a:lnTo>
                    <a:pt x="408439" y="19108"/>
                  </a:lnTo>
                  <a:lnTo>
                    <a:pt x="447691" y="18824"/>
                  </a:lnTo>
                  <a:lnTo>
                    <a:pt x="485427" y="16858"/>
                  </a:lnTo>
                  <a:lnTo>
                    <a:pt x="513490" y="14356"/>
                  </a:lnTo>
                  <a:lnTo>
                    <a:pt x="542425" y="13243"/>
                  </a:lnTo>
                  <a:lnTo>
                    <a:pt x="573630" y="10868"/>
                  </a:lnTo>
                  <a:lnTo>
                    <a:pt x="589853" y="9247"/>
                  </a:lnTo>
                  <a:lnTo>
                    <a:pt x="621835" y="7461"/>
                  </a:lnTo>
                  <a:lnTo>
                    <a:pt x="664324" y="5564"/>
                  </a:lnTo>
                  <a:lnTo>
                    <a:pt x="713816" y="3594"/>
                  </a:lnTo>
                  <a:lnTo>
                    <a:pt x="751749" y="2281"/>
                  </a:lnTo>
                  <a:lnTo>
                    <a:pt x="781977" y="1405"/>
                  </a:lnTo>
                  <a:lnTo>
                    <a:pt x="807068" y="822"/>
                  </a:lnTo>
                  <a:lnTo>
                    <a:pt x="828734" y="432"/>
                  </a:lnTo>
                  <a:lnTo>
                    <a:pt x="865979" y="0"/>
                  </a:lnTo>
                  <a:lnTo>
                    <a:pt x="900876" y="1689"/>
                  </a:lnTo>
                  <a:lnTo>
                    <a:pt x="934495" y="4086"/>
                  </a:lnTo>
                  <a:lnTo>
                    <a:pt x="965899" y="5152"/>
                  </a:lnTo>
                  <a:lnTo>
                    <a:pt x="996320" y="5625"/>
                  </a:lnTo>
                  <a:lnTo>
                    <a:pt x="1026304" y="5836"/>
                  </a:lnTo>
                  <a:lnTo>
                    <a:pt x="1056093" y="5930"/>
                  </a:lnTo>
                  <a:lnTo>
                    <a:pt x="1083913" y="7853"/>
                  </a:lnTo>
                  <a:lnTo>
                    <a:pt x="1123376" y="11020"/>
                  </a:lnTo>
                  <a:lnTo>
                    <a:pt x="1149801" y="12467"/>
                  </a:lnTo>
                  <a:lnTo>
                    <a:pt x="1178008" y="15462"/>
                  </a:lnTo>
                  <a:lnTo>
                    <a:pt x="1214913" y="17743"/>
                  </a:lnTo>
                  <a:lnTo>
                    <a:pt x="1251562" y="21790"/>
                  </a:lnTo>
                  <a:lnTo>
                    <a:pt x="1285860" y="24087"/>
                  </a:lnTo>
                  <a:lnTo>
                    <a:pt x="1323986" y="25569"/>
                  </a:lnTo>
                  <a:lnTo>
                    <a:pt x="1358693" y="30042"/>
                  </a:lnTo>
                  <a:lnTo>
                    <a:pt x="1390362" y="30519"/>
                  </a:lnTo>
                  <a:lnTo>
                    <a:pt x="1397107" y="27953"/>
                  </a:lnTo>
                  <a:lnTo>
                    <a:pt x="1398482" y="26987"/>
                  </a:lnTo>
                  <a:lnTo>
                    <a:pt x="1398694" y="26343"/>
                  </a:lnTo>
                  <a:lnTo>
                    <a:pt x="1397000" y="25054"/>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1" name="SMARTInkShape-772"/>
            <p:cNvSpPr/>
            <p:nvPr>
              <p:custDataLst>
                <p:tags r:id="rId22"/>
              </p:custDataLst>
            </p:nvPr>
          </p:nvSpPr>
          <p:spPr>
            <a:xfrm>
              <a:off x="2857500" y="31940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2" name="SMARTInkShape-773"/>
            <p:cNvSpPr/>
            <p:nvPr>
              <p:custDataLst>
                <p:tags r:id="rId23"/>
              </p:custDataLst>
            </p:nvPr>
          </p:nvSpPr>
          <p:spPr>
            <a:xfrm>
              <a:off x="2381250" y="3130550"/>
              <a:ext cx="1352551" cy="93485"/>
            </a:xfrm>
            <a:custGeom>
              <a:avLst/>
              <a:gdLst/>
              <a:ahLst/>
              <a:cxnLst/>
              <a:rect l="0" t="0" r="0" b="0"/>
              <a:pathLst>
                <a:path w="1352551" h="93485">
                  <a:moveTo>
                    <a:pt x="0" y="82550"/>
                  </a:moveTo>
                  <a:lnTo>
                    <a:pt x="0" y="82550"/>
                  </a:lnTo>
                  <a:lnTo>
                    <a:pt x="37081" y="89292"/>
                  </a:lnTo>
                  <a:lnTo>
                    <a:pt x="73625" y="93484"/>
                  </a:lnTo>
                  <a:lnTo>
                    <a:pt x="111962" y="89832"/>
                  </a:lnTo>
                  <a:lnTo>
                    <a:pt x="143084" y="84316"/>
                  </a:lnTo>
                  <a:lnTo>
                    <a:pt x="179508" y="78213"/>
                  </a:lnTo>
                  <a:lnTo>
                    <a:pt x="207017" y="74037"/>
                  </a:lnTo>
                  <a:lnTo>
                    <a:pt x="233824" y="71711"/>
                  </a:lnTo>
                  <a:lnTo>
                    <a:pt x="261261" y="69972"/>
                  </a:lnTo>
                  <a:lnTo>
                    <a:pt x="292270" y="66847"/>
                  </a:lnTo>
                  <a:lnTo>
                    <a:pt x="322985" y="63106"/>
                  </a:lnTo>
                  <a:lnTo>
                    <a:pt x="354510" y="59092"/>
                  </a:lnTo>
                  <a:lnTo>
                    <a:pt x="389688" y="54956"/>
                  </a:lnTo>
                  <a:lnTo>
                    <a:pt x="424608" y="50766"/>
                  </a:lnTo>
                  <a:lnTo>
                    <a:pt x="459648" y="46552"/>
                  </a:lnTo>
                  <a:lnTo>
                    <a:pt x="496388" y="42326"/>
                  </a:lnTo>
                  <a:lnTo>
                    <a:pt x="535765" y="38097"/>
                  </a:lnTo>
                  <a:lnTo>
                    <a:pt x="556143" y="35981"/>
                  </a:lnTo>
                  <a:lnTo>
                    <a:pt x="576784" y="34571"/>
                  </a:lnTo>
                  <a:lnTo>
                    <a:pt x="597601" y="33631"/>
                  </a:lnTo>
                  <a:lnTo>
                    <a:pt x="618534" y="33004"/>
                  </a:lnTo>
                  <a:lnTo>
                    <a:pt x="638839" y="31880"/>
                  </a:lnTo>
                  <a:lnTo>
                    <a:pt x="678334" y="28751"/>
                  </a:lnTo>
                  <a:lnTo>
                    <a:pt x="711867" y="27634"/>
                  </a:lnTo>
                  <a:lnTo>
                    <a:pt x="754684" y="26889"/>
                  </a:lnTo>
                  <a:lnTo>
                    <a:pt x="803689" y="26393"/>
                  </a:lnTo>
                  <a:lnTo>
                    <a:pt x="843415" y="26062"/>
                  </a:lnTo>
                  <a:lnTo>
                    <a:pt x="876955" y="25841"/>
                  </a:lnTo>
                  <a:lnTo>
                    <a:pt x="906369" y="25694"/>
                  </a:lnTo>
                  <a:lnTo>
                    <a:pt x="933035" y="25596"/>
                  </a:lnTo>
                  <a:lnTo>
                    <a:pt x="957869" y="25531"/>
                  </a:lnTo>
                  <a:lnTo>
                    <a:pt x="981479" y="25487"/>
                  </a:lnTo>
                  <a:lnTo>
                    <a:pt x="1002864" y="25459"/>
                  </a:lnTo>
                  <a:lnTo>
                    <a:pt x="1041676" y="25426"/>
                  </a:lnTo>
                  <a:lnTo>
                    <a:pt x="1079623" y="23530"/>
                  </a:lnTo>
                  <a:lnTo>
                    <a:pt x="1116243" y="21041"/>
                  </a:lnTo>
                  <a:lnTo>
                    <a:pt x="1148983" y="19935"/>
                  </a:lnTo>
                  <a:lnTo>
                    <a:pt x="1181877" y="19443"/>
                  </a:lnTo>
                  <a:lnTo>
                    <a:pt x="1213196" y="18519"/>
                  </a:lnTo>
                  <a:lnTo>
                    <a:pt x="1251366" y="14738"/>
                  </a:lnTo>
                  <a:lnTo>
                    <a:pt x="1287762" y="12598"/>
                  </a:lnTo>
                  <a:lnTo>
                    <a:pt x="1324178" y="7793"/>
                  </a:lnTo>
                  <a:lnTo>
                    <a:pt x="1337118" y="6286"/>
                  </a:lnTo>
                  <a:lnTo>
                    <a:pt x="13525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64" name="SMARTInkShape-774"/>
          <p:cNvSpPr/>
          <p:nvPr>
            <p:custDataLst>
              <p:tags r:id="rId4"/>
            </p:custDataLst>
          </p:nvPr>
        </p:nvSpPr>
        <p:spPr>
          <a:xfrm>
            <a:off x="2330450" y="30797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5" name="SMARTInkShape-775"/>
          <p:cNvSpPr/>
          <p:nvPr>
            <p:custDataLst>
              <p:tags r:id="rId5"/>
            </p:custDataLst>
          </p:nvPr>
        </p:nvSpPr>
        <p:spPr>
          <a:xfrm>
            <a:off x="5283200" y="5499100"/>
            <a:ext cx="1809751" cy="67143"/>
          </a:xfrm>
          <a:custGeom>
            <a:avLst/>
            <a:gdLst/>
            <a:ahLst/>
            <a:cxnLst/>
            <a:rect l="0" t="0" r="0" b="0"/>
            <a:pathLst>
              <a:path w="1809751" h="67143">
                <a:moveTo>
                  <a:pt x="0" y="0"/>
                </a:moveTo>
                <a:lnTo>
                  <a:pt x="0" y="0"/>
                </a:lnTo>
                <a:lnTo>
                  <a:pt x="30338" y="10114"/>
                </a:lnTo>
                <a:lnTo>
                  <a:pt x="68698" y="22899"/>
                </a:lnTo>
                <a:lnTo>
                  <a:pt x="77739" y="24659"/>
                </a:lnTo>
                <a:lnTo>
                  <a:pt x="81460" y="24905"/>
                </a:lnTo>
                <a:lnTo>
                  <a:pt x="83940" y="25777"/>
                </a:lnTo>
                <a:lnTo>
                  <a:pt x="85593" y="27062"/>
                </a:lnTo>
                <a:lnTo>
                  <a:pt x="86695" y="28625"/>
                </a:lnTo>
                <a:lnTo>
                  <a:pt x="88135" y="28961"/>
                </a:lnTo>
                <a:lnTo>
                  <a:pt x="89801" y="28480"/>
                </a:lnTo>
                <a:lnTo>
                  <a:pt x="93535" y="26769"/>
                </a:lnTo>
                <a:lnTo>
                  <a:pt x="121888" y="25416"/>
                </a:lnTo>
                <a:lnTo>
                  <a:pt x="156721" y="25400"/>
                </a:lnTo>
                <a:lnTo>
                  <a:pt x="188375" y="26106"/>
                </a:lnTo>
                <a:lnTo>
                  <a:pt x="226280" y="31161"/>
                </a:lnTo>
                <a:lnTo>
                  <a:pt x="265867" y="31698"/>
                </a:lnTo>
                <a:lnTo>
                  <a:pt x="303714" y="31743"/>
                </a:lnTo>
                <a:lnTo>
                  <a:pt x="341433" y="36774"/>
                </a:lnTo>
                <a:lnTo>
                  <a:pt x="374753" y="37839"/>
                </a:lnTo>
                <a:lnTo>
                  <a:pt x="410236" y="38048"/>
                </a:lnTo>
                <a:lnTo>
                  <a:pt x="444421" y="38090"/>
                </a:lnTo>
                <a:lnTo>
                  <a:pt x="478352" y="38098"/>
                </a:lnTo>
                <a:lnTo>
                  <a:pt x="512231" y="38099"/>
                </a:lnTo>
                <a:lnTo>
                  <a:pt x="546100" y="36219"/>
                </a:lnTo>
                <a:lnTo>
                  <a:pt x="579966" y="32633"/>
                </a:lnTo>
                <a:lnTo>
                  <a:pt x="617492" y="36288"/>
                </a:lnTo>
                <a:lnTo>
                  <a:pt x="650514" y="35861"/>
                </a:lnTo>
                <a:lnTo>
                  <a:pt x="680284" y="34850"/>
                </a:lnTo>
                <a:lnTo>
                  <a:pt x="718577" y="37459"/>
                </a:lnTo>
                <a:lnTo>
                  <a:pt x="754024" y="37972"/>
                </a:lnTo>
                <a:lnTo>
                  <a:pt x="783939" y="37357"/>
                </a:lnTo>
                <a:lnTo>
                  <a:pt x="814439" y="33724"/>
                </a:lnTo>
                <a:lnTo>
                  <a:pt x="850388" y="32140"/>
                </a:lnTo>
                <a:lnTo>
                  <a:pt x="888036" y="31827"/>
                </a:lnTo>
                <a:lnTo>
                  <a:pt x="918975" y="28402"/>
                </a:lnTo>
                <a:lnTo>
                  <a:pt x="956671" y="25993"/>
                </a:lnTo>
                <a:lnTo>
                  <a:pt x="986975" y="25575"/>
                </a:lnTo>
                <a:lnTo>
                  <a:pt x="1018297" y="25452"/>
                </a:lnTo>
                <a:lnTo>
                  <a:pt x="1039364" y="25423"/>
                </a:lnTo>
                <a:lnTo>
                  <a:pt x="1060503" y="25416"/>
                </a:lnTo>
                <a:lnTo>
                  <a:pt x="1088708" y="25410"/>
                </a:lnTo>
                <a:lnTo>
                  <a:pt x="1121622" y="25407"/>
                </a:lnTo>
                <a:lnTo>
                  <a:pt x="1147799" y="26110"/>
                </a:lnTo>
                <a:lnTo>
                  <a:pt x="1169482" y="27284"/>
                </a:lnTo>
                <a:lnTo>
                  <a:pt x="1204159" y="29765"/>
                </a:lnTo>
                <a:lnTo>
                  <a:pt x="1243514" y="31161"/>
                </a:lnTo>
                <a:lnTo>
                  <a:pt x="1278929" y="32281"/>
                </a:lnTo>
                <a:lnTo>
                  <a:pt x="1305954" y="35044"/>
                </a:lnTo>
                <a:lnTo>
                  <a:pt x="1345564" y="40567"/>
                </a:lnTo>
                <a:lnTo>
                  <a:pt x="1380741" y="43299"/>
                </a:lnTo>
                <a:lnTo>
                  <a:pt x="1413506" y="44109"/>
                </a:lnTo>
                <a:lnTo>
                  <a:pt x="1448928" y="47720"/>
                </a:lnTo>
                <a:lnTo>
                  <a:pt x="1481227" y="49431"/>
                </a:lnTo>
                <a:lnTo>
                  <a:pt x="1516280" y="50897"/>
                </a:lnTo>
                <a:lnTo>
                  <a:pt x="1545969" y="53900"/>
                </a:lnTo>
                <a:lnTo>
                  <a:pt x="1573275" y="55706"/>
                </a:lnTo>
                <a:lnTo>
                  <a:pt x="1608686" y="56722"/>
                </a:lnTo>
                <a:lnTo>
                  <a:pt x="1640814" y="58905"/>
                </a:lnTo>
                <a:lnTo>
                  <a:pt x="1675262" y="62138"/>
                </a:lnTo>
                <a:lnTo>
                  <a:pt x="1705931" y="63097"/>
                </a:lnTo>
                <a:lnTo>
                  <a:pt x="1744949" y="63419"/>
                </a:lnTo>
                <a:lnTo>
                  <a:pt x="1780853" y="67142"/>
                </a:lnTo>
                <a:lnTo>
                  <a:pt x="1809750" y="635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74" name="SMARTInkShape-Group422"/>
          <p:cNvGrpSpPr/>
          <p:nvPr/>
        </p:nvGrpSpPr>
        <p:grpSpPr>
          <a:xfrm>
            <a:off x="4965700" y="5522827"/>
            <a:ext cx="1911351" cy="689879"/>
            <a:chOff x="4965700" y="5522827"/>
            <a:chExt cx="1911351" cy="689879"/>
          </a:xfrm>
        </p:grpSpPr>
        <p:sp>
          <p:nvSpPr>
            <p:cNvPr id="66" name="SMARTInkShape-776"/>
            <p:cNvSpPr/>
            <p:nvPr>
              <p:custDataLst>
                <p:tags r:id="rId6"/>
              </p:custDataLst>
            </p:nvPr>
          </p:nvSpPr>
          <p:spPr>
            <a:xfrm>
              <a:off x="4965700" y="5522827"/>
              <a:ext cx="82551" cy="14374"/>
            </a:xfrm>
            <a:custGeom>
              <a:avLst/>
              <a:gdLst/>
              <a:ahLst/>
              <a:cxnLst/>
              <a:rect l="0" t="0" r="0" b="0"/>
              <a:pathLst>
                <a:path w="82551" h="14374">
                  <a:moveTo>
                    <a:pt x="0" y="8023"/>
                  </a:moveTo>
                  <a:lnTo>
                    <a:pt x="0" y="8023"/>
                  </a:lnTo>
                  <a:lnTo>
                    <a:pt x="18161" y="0"/>
                  </a:lnTo>
                  <a:lnTo>
                    <a:pt x="25240" y="460"/>
                  </a:lnTo>
                  <a:lnTo>
                    <a:pt x="62056" y="11101"/>
                  </a:lnTo>
                  <a:lnTo>
                    <a:pt x="73380" y="13727"/>
                  </a:lnTo>
                  <a:lnTo>
                    <a:pt x="82550" y="1437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SMARTInkShape-777"/>
            <p:cNvSpPr/>
            <p:nvPr>
              <p:custDataLst>
                <p:tags r:id="rId7"/>
              </p:custDataLst>
            </p:nvPr>
          </p:nvSpPr>
          <p:spPr>
            <a:xfrm>
              <a:off x="5232400" y="5730392"/>
              <a:ext cx="1524001" cy="35409"/>
            </a:xfrm>
            <a:custGeom>
              <a:avLst/>
              <a:gdLst/>
              <a:ahLst/>
              <a:cxnLst/>
              <a:rect l="0" t="0" r="0" b="0"/>
              <a:pathLst>
                <a:path w="1524001" h="35409">
                  <a:moveTo>
                    <a:pt x="0" y="16358"/>
                  </a:moveTo>
                  <a:lnTo>
                    <a:pt x="0" y="16358"/>
                  </a:lnTo>
                  <a:lnTo>
                    <a:pt x="33710" y="16358"/>
                  </a:lnTo>
                  <a:lnTo>
                    <a:pt x="68460" y="17064"/>
                  </a:lnTo>
                  <a:lnTo>
                    <a:pt x="107828" y="22119"/>
                  </a:lnTo>
                  <a:lnTo>
                    <a:pt x="142380" y="22656"/>
                  </a:lnTo>
                  <a:lnTo>
                    <a:pt x="180548" y="22701"/>
                  </a:lnTo>
                  <a:lnTo>
                    <a:pt x="215946" y="20823"/>
                  </a:lnTo>
                  <a:lnTo>
                    <a:pt x="239214" y="19335"/>
                  </a:lnTo>
                  <a:lnTo>
                    <a:pt x="274475" y="17681"/>
                  </a:lnTo>
                  <a:lnTo>
                    <a:pt x="302611" y="16947"/>
                  </a:lnTo>
                  <a:lnTo>
                    <a:pt x="341547" y="16532"/>
                  </a:lnTo>
                  <a:lnTo>
                    <a:pt x="376444" y="15705"/>
                  </a:lnTo>
                  <a:lnTo>
                    <a:pt x="413281" y="12010"/>
                  </a:lnTo>
                  <a:lnTo>
                    <a:pt x="451008" y="11308"/>
                  </a:lnTo>
                  <a:lnTo>
                    <a:pt x="488997" y="13841"/>
                  </a:lnTo>
                  <a:lnTo>
                    <a:pt x="527064" y="11458"/>
                  </a:lnTo>
                  <a:lnTo>
                    <a:pt x="565154" y="10438"/>
                  </a:lnTo>
                  <a:lnTo>
                    <a:pt x="603251" y="10136"/>
                  </a:lnTo>
                  <a:lnTo>
                    <a:pt x="641350" y="9339"/>
                  </a:lnTo>
                  <a:lnTo>
                    <a:pt x="679450" y="5656"/>
                  </a:lnTo>
                  <a:lnTo>
                    <a:pt x="718256" y="4251"/>
                  </a:lnTo>
                  <a:lnTo>
                    <a:pt x="746322" y="3921"/>
                  </a:lnTo>
                  <a:lnTo>
                    <a:pt x="773377" y="5656"/>
                  </a:lnTo>
                  <a:lnTo>
                    <a:pt x="803040" y="8074"/>
                  </a:lnTo>
                  <a:lnTo>
                    <a:pt x="842094" y="9149"/>
                  </a:lnTo>
                  <a:lnTo>
                    <a:pt x="875914" y="9626"/>
                  </a:lnTo>
                  <a:lnTo>
                    <a:pt x="905056" y="9839"/>
                  </a:lnTo>
                  <a:lnTo>
                    <a:pt x="944557" y="9253"/>
                  </a:lnTo>
                  <a:lnTo>
                    <a:pt x="979623" y="5629"/>
                  </a:lnTo>
                  <a:lnTo>
                    <a:pt x="1015805" y="4948"/>
                  </a:lnTo>
                  <a:lnTo>
                    <a:pt x="1049887" y="7490"/>
                  </a:lnTo>
                  <a:lnTo>
                    <a:pt x="1085778" y="5108"/>
                  </a:lnTo>
                  <a:lnTo>
                    <a:pt x="1119069" y="4088"/>
                  </a:lnTo>
                  <a:lnTo>
                    <a:pt x="1152685" y="3786"/>
                  </a:lnTo>
                  <a:lnTo>
                    <a:pt x="1191183" y="3696"/>
                  </a:lnTo>
                  <a:lnTo>
                    <a:pt x="1222109" y="3670"/>
                  </a:lnTo>
                  <a:lnTo>
                    <a:pt x="1253302" y="2956"/>
                  </a:lnTo>
                  <a:lnTo>
                    <a:pt x="1284887" y="0"/>
                  </a:lnTo>
                  <a:lnTo>
                    <a:pt x="1316588" y="2260"/>
                  </a:lnTo>
                  <a:lnTo>
                    <a:pt x="1348323" y="3244"/>
                  </a:lnTo>
                  <a:lnTo>
                    <a:pt x="1380774" y="4241"/>
                  </a:lnTo>
                  <a:lnTo>
                    <a:pt x="1415476" y="8692"/>
                  </a:lnTo>
                  <a:lnTo>
                    <a:pt x="1453200" y="16517"/>
                  </a:lnTo>
                  <a:lnTo>
                    <a:pt x="1487829" y="24856"/>
                  </a:lnTo>
                  <a:lnTo>
                    <a:pt x="1524000" y="35408"/>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8" name="SMARTInkShape-778"/>
            <p:cNvSpPr/>
            <p:nvPr>
              <p:custDataLst>
                <p:tags r:id="rId8"/>
              </p:custDataLst>
            </p:nvPr>
          </p:nvSpPr>
          <p:spPr>
            <a:xfrm>
              <a:off x="4965700" y="55308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9" name="SMARTInkShape-779"/>
            <p:cNvSpPr/>
            <p:nvPr>
              <p:custDataLst>
                <p:tags r:id="rId9"/>
              </p:custDataLst>
            </p:nvPr>
          </p:nvSpPr>
          <p:spPr>
            <a:xfrm>
              <a:off x="5207000" y="5810250"/>
              <a:ext cx="1543052" cy="63498"/>
            </a:xfrm>
            <a:custGeom>
              <a:avLst/>
              <a:gdLst/>
              <a:ahLst/>
              <a:cxnLst/>
              <a:rect l="0" t="0" r="0" b="0"/>
              <a:pathLst>
                <a:path w="1543052" h="63498">
                  <a:moveTo>
                    <a:pt x="0" y="38100"/>
                  </a:moveTo>
                  <a:lnTo>
                    <a:pt x="0" y="38100"/>
                  </a:lnTo>
                  <a:lnTo>
                    <a:pt x="24459" y="41863"/>
                  </a:lnTo>
                  <a:lnTo>
                    <a:pt x="58143" y="47533"/>
                  </a:lnTo>
                  <a:lnTo>
                    <a:pt x="93147" y="55042"/>
                  </a:lnTo>
                  <a:lnTo>
                    <a:pt x="126723" y="57578"/>
                  </a:lnTo>
                  <a:lnTo>
                    <a:pt x="165782" y="62886"/>
                  </a:lnTo>
                  <a:lnTo>
                    <a:pt x="197402" y="63379"/>
                  </a:lnTo>
                  <a:lnTo>
                    <a:pt x="230826" y="63476"/>
                  </a:lnTo>
                  <a:lnTo>
                    <a:pt x="268039" y="63497"/>
                  </a:lnTo>
                  <a:lnTo>
                    <a:pt x="304202" y="60129"/>
                  </a:lnTo>
                  <a:lnTo>
                    <a:pt x="336588" y="57739"/>
                  </a:lnTo>
                  <a:lnTo>
                    <a:pt x="373613" y="55385"/>
                  </a:lnTo>
                  <a:lnTo>
                    <a:pt x="408312" y="48335"/>
                  </a:lnTo>
                  <a:lnTo>
                    <a:pt x="435030" y="42561"/>
                  </a:lnTo>
                  <a:lnTo>
                    <a:pt x="453003" y="38957"/>
                  </a:lnTo>
                  <a:lnTo>
                    <a:pt x="475569" y="34439"/>
                  </a:lnTo>
                  <a:lnTo>
                    <a:pt x="510048" y="29418"/>
                  </a:lnTo>
                  <a:lnTo>
                    <a:pt x="547413" y="24709"/>
                  </a:lnTo>
                  <a:lnTo>
                    <a:pt x="578240" y="20727"/>
                  </a:lnTo>
                  <a:lnTo>
                    <a:pt x="611598" y="17666"/>
                  </a:lnTo>
                  <a:lnTo>
                    <a:pt x="648291" y="14172"/>
                  </a:lnTo>
                  <a:lnTo>
                    <a:pt x="684094" y="11254"/>
                  </a:lnTo>
                  <a:lnTo>
                    <a:pt x="718926" y="5922"/>
                  </a:lnTo>
                  <a:lnTo>
                    <a:pt x="744973" y="2633"/>
                  </a:lnTo>
                  <a:lnTo>
                    <a:pt x="775364" y="1170"/>
                  </a:lnTo>
                  <a:lnTo>
                    <a:pt x="814094" y="346"/>
                  </a:lnTo>
                  <a:lnTo>
                    <a:pt x="851284" y="103"/>
                  </a:lnTo>
                  <a:lnTo>
                    <a:pt x="889114" y="31"/>
                  </a:lnTo>
                  <a:lnTo>
                    <a:pt x="927134" y="9"/>
                  </a:lnTo>
                  <a:lnTo>
                    <a:pt x="961839" y="2"/>
                  </a:lnTo>
                  <a:lnTo>
                    <a:pt x="989341" y="1"/>
                  </a:lnTo>
                  <a:lnTo>
                    <a:pt x="1018263" y="0"/>
                  </a:lnTo>
                  <a:lnTo>
                    <a:pt x="1055084" y="706"/>
                  </a:lnTo>
                  <a:lnTo>
                    <a:pt x="1092492" y="5069"/>
                  </a:lnTo>
                  <a:lnTo>
                    <a:pt x="1130387" y="10125"/>
                  </a:lnTo>
                  <a:lnTo>
                    <a:pt x="1168426" y="11937"/>
                  </a:lnTo>
                  <a:lnTo>
                    <a:pt x="1206508" y="12473"/>
                  </a:lnTo>
                  <a:lnTo>
                    <a:pt x="1243897" y="13339"/>
                  </a:lnTo>
                  <a:lnTo>
                    <a:pt x="1279042" y="17044"/>
                  </a:lnTo>
                  <a:lnTo>
                    <a:pt x="1318696" y="19161"/>
                  </a:lnTo>
                  <a:lnTo>
                    <a:pt x="1353417" y="23238"/>
                  </a:lnTo>
                  <a:lnTo>
                    <a:pt x="1385340" y="24760"/>
                  </a:lnTo>
                  <a:lnTo>
                    <a:pt x="1414399" y="25916"/>
                  </a:lnTo>
                  <a:lnTo>
                    <a:pt x="1447076" y="30414"/>
                  </a:lnTo>
                  <a:lnTo>
                    <a:pt x="1480034" y="36372"/>
                  </a:lnTo>
                  <a:lnTo>
                    <a:pt x="1516878" y="37872"/>
                  </a:lnTo>
                  <a:lnTo>
                    <a:pt x="1543051" y="381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0" name="SMARTInkShape-780"/>
            <p:cNvSpPr/>
            <p:nvPr>
              <p:custDataLst>
                <p:tags r:id="rId10"/>
              </p:custDataLst>
            </p:nvPr>
          </p:nvSpPr>
          <p:spPr>
            <a:xfrm>
              <a:off x="5207000" y="5981707"/>
              <a:ext cx="1670051" cy="38094"/>
            </a:xfrm>
            <a:custGeom>
              <a:avLst/>
              <a:gdLst/>
              <a:ahLst/>
              <a:cxnLst/>
              <a:rect l="0" t="0" r="0" b="0"/>
              <a:pathLst>
                <a:path w="1670051" h="38094">
                  <a:moveTo>
                    <a:pt x="0" y="31743"/>
                  </a:moveTo>
                  <a:lnTo>
                    <a:pt x="0" y="31743"/>
                  </a:lnTo>
                  <a:lnTo>
                    <a:pt x="28222" y="33625"/>
                  </a:lnTo>
                  <a:lnTo>
                    <a:pt x="67576" y="36107"/>
                  </a:lnTo>
                  <a:lnTo>
                    <a:pt x="100926" y="37505"/>
                  </a:lnTo>
                  <a:lnTo>
                    <a:pt x="139733" y="38041"/>
                  </a:lnTo>
                  <a:lnTo>
                    <a:pt x="174145" y="38089"/>
                  </a:lnTo>
                  <a:lnTo>
                    <a:pt x="208929" y="38093"/>
                  </a:lnTo>
                  <a:lnTo>
                    <a:pt x="243556" y="38093"/>
                  </a:lnTo>
                  <a:lnTo>
                    <a:pt x="282232" y="38093"/>
                  </a:lnTo>
                  <a:lnTo>
                    <a:pt x="316936" y="38093"/>
                  </a:lnTo>
                  <a:lnTo>
                    <a:pt x="349553" y="38093"/>
                  </a:lnTo>
                  <a:lnTo>
                    <a:pt x="388455" y="38093"/>
                  </a:lnTo>
                  <a:lnTo>
                    <a:pt x="421308" y="36211"/>
                  </a:lnTo>
                  <a:lnTo>
                    <a:pt x="457855" y="33067"/>
                  </a:lnTo>
                  <a:lnTo>
                    <a:pt x="495495" y="32135"/>
                  </a:lnTo>
                  <a:lnTo>
                    <a:pt x="531577" y="29978"/>
                  </a:lnTo>
                  <a:lnTo>
                    <a:pt x="566491" y="26751"/>
                  </a:lnTo>
                  <a:lnTo>
                    <a:pt x="596085" y="25291"/>
                  </a:lnTo>
                  <a:lnTo>
                    <a:pt x="616818" y="23914"/>
                  </a:lnTo>
                  <a:lnTo>
                    <a:pt x="639812" y="22291"/>
                  </a:lnTo>
                  <a:lnTo>
                    <a:pt x="674768" y="20487"/>
                  </a:lnTo>
                  <a:lnTo>
                    <a:pt x="703475" y="19684"/>
                  </a:lnTo>
                  <a:lnTo>
                    <a:pt x="732696" y="19327"/>
                  </a:lnTo>
                  <a:lnTo>
                    <a:pt x="760264" y="17288"/>
                  </a:lnTo>
                  <a:lnTo>
                    <a:pt x="788040" y="14736"/>
                  </a:lnTo>
                  <a:lnTo>
                    <a:pt x="819199" y="13601"/>
                  </a:lnTo>
                  <a:lnTo>
                    <a:pt x="848101" y="13096"/>
                  </a:lnTo>
                  <a:lnTo>
                    <a:pt x="875761" y="12873"/>
                  </a:lnTo>
                  <a:lnTo>
                    <a:pt x="904518" y="12774"/>
                  </a:lnTo>
                  <a:lnTo>
                    <a:pt x="935643" y="12729"/>
                  </a:lnTo>
                  <a:lnTo>
                    <a:pt x="967586" y="12004"/>
                  </a:lnTo>
                  <a:lnTo>
                    <a:pt x="998246" y="9328"/>
                  </a:lnTo>
                  <a:lnTo>
                    <a:pt x="1026454" y="7671"/>
                  </a:lnTo>
                  <a:lnTo>
                    <a:pt x="1053808" y="6932"/>
                  </a:lnTo>
                  <a:lnTo>
                    <a:pt x="1082427" y="6606"/>
                  </a:lnTo>
                  <a:lnTo>
                    <a:pt x="1109730" y="4578"/>
                  </a:lnTo>
                  <a:lnTo>
                    <a:pt x="1136679" y="2031"/>
                  </a:lnTo>
                  <a:lnTo>
                    <a:pt x="1165120" y="899"/>
                  </a:lnTo>
                  <a:lnTo>
                    <a:pt x="1194224" y="395"/>
                  </a:lnTo>
                  <a:lnTo>
                    <a:pt x="1223622" y="172"/>
                  </a:lnTo>
                  <a:lnTo>
                    <a:pt x="1253151" y="72"/>
                  </a:lnTo>
                  <a:lnTo>
                    <a:pt x="1282736" y="29"/>
                  </a:lnTo>
                  <a:lnTo>
                    <a:pt x="1311645" y="8"/>
                  </a:lnTo>
                  <a:lnTo>
                    <a:pt x="1338604" y="0"/>
                  </a:lnTo>
                  <a:lnTo>
                    <a:pt x="1368458" y="1878"/>
                  </a:lnTo>
                  <a:lnTo>
                    <a:pt x="1399837" y="4358"/>
                  </a:lnTo>
                  <a:lnTo>
                    <a:pt x="1430247" y="5461"/>
                  </a:lnTo>
                  <a:lnTo>
                    <a:pt x="1458343" y="7832"/>
                  </a:lnTo>
                  <a:lnTo>
                    <a:pt x="1485647" y="10533"/>
                  </a:lnTo>
                  <a:lnTo>
                    <a:pt x="1514246" y="11734"/>
                  </a:lnTo>
                  <a:lnTo>
                    <a:pt x="1541537" y="12267"/>
                  </a:lnTo>
                  <a:lnTo>
                    <a:pt x="1578820" y="14448"/>
                  </a:lnTo>
                  <a:lnTo>
                    <a:pt x="1612209" y="17681"/>
                  </a:lnTo>
                  <a:lnTo>
                    <a:pt x="1651726" y="22145"/>
                  </a:lnTo>
                  <a:lnTo>
                    <a:pt x="1670050" y="2539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SMARTInkShape-781"/>
            <p:cNvSpPr/>
            <p:nvPr>
              <p:custDataLst>
                <p:tags r:id="rId11"/>
              </p:custDataLst>
            </p:nvPr>
          </p:nvSpPr>
          <p:spPr>
            <a:xfrm>
              <a:off x="5207000" y="5588000"/>
              <a:ext cx="1657352" cy="88901"/>
            </a:xfrm>
            <a:custGeom>
              <a:avLst/>
              <a:gdLst/>
              <a:ahLst/>
              <a:cxnLst/>
              <a:rect l="0" t="0" r="0" b="0"/>
              <a:pathLst>
                <a:path w="1657352" h="88901">
                  <a:moveTo>
                    <a:pt x="0" y="0"/>
                  </a:moveTo>
                  <a:lnTo>
                    <a:pt x="0" y="0"/>
                  </a:lnTo>
                  <a:lnTo>
                    <a:pt x="30340" y="10113"/>
                  </a:lnTo>
                  <a:lnTo>
                    <a:pt x="69102" y="18266"/>
                  </a:lnTo>
                  <a:lnTo>
                    <a:pt x="106680" y="24978"/>
                  </a:lnTo>
                  <a:lnTo>
                    <a:pt x="115851" y="25919"/>
                  </a:lnTo>
                  <a:lnTo>
                    <a:pt x="146837" y="31146"/>
                  </a:lnTo>
                  <a:lnTo>
                    <a:pt x="163923" y="32277"/>
                  </a:lnTo>
                  <a:lnTo>
                    <a:pt x="185946" y="37194"/>
                  </a:lnTo>
                  <a:lnTo>
                    <a:pt x="222408" y="41391"/>
                  </a:lnTo>
                  <a:lnTo>
                    <a:pt x="260364" y="44181"/>
                  </a:lnTo>
                  <a:lnTo>
                    <a:pt x="299009" y="49442"/>
                  </a:lnTo>
                  <a:lnTo>
                    <a:pt x="335798" y="53903"/>
                  </a:lnTo>
                  <a:lnTo>
                    <a:pt x="366588" y="56188"/>
                  </a:lnTo>
                  <a:lnTo>
                    <a:pt x="401424" y="60236"/>
                  </a:lnTo>
                  <a:lnTo>
                    <a:pt x="435186" y="62533"/>
                  </a:lnTo>
                  <a:lnTo>
                    <a:pt x="467532" y="66584"/>
                  </a:lnTo>
                  <a:lnTo>
                    <a:pt x="502831" y="72255"/>
                  </a:lnTo>
                  <a:lnTo>
                    <a:pt x="536729" y="75030"/>
                  </a:lnTo>
                  <a:lnTo>
                    <a:pt x="555375" y="76126"/>
                  </a:lnTo>
                  <a:lnTo>
                    <a:pt x="579095" y="77562"/>
                  </a:lnTo>
                  <a:lnTo>
                    <a:pt x="606197" y="79225"/>
                  </a:lnTo>
                  <a:lnTo>
                    <a:pt x="645718" y="81073"/>
                  </a:lnTo>
                  <a:lnTo>
                    <a:pt x="675041" y="81893"/>
                  </a:lnTo>
                  <a:lnTo>
                    <a:pt x="711384" y="83061"/>
                  </a:lnTo>
                  <a:lnTo>
                    <a:pt x="745200" y="86857"/>
                  </a:lnTo>
                  <a:lnTo>
                    <a:pt x="781011" y="88295"/>
                  </a:lnTo>
                  <a:lnTo>
                    <a:pt x="814277" y="88721"/>
                  </a:lnTo>
                  <a:lnTo>
                    <a:pt x="847184" y="88848"/>
                  </a:lnTo>
                  <a:lnTo>
                    <a:pt x="882724" y="88885"/>
                  </a:lnTo>
                  <a:lnTo>
                    <a:pt x="915912" y="88895"/>
                  </a:lnTo>
                  <a:lnTo>
                    <a:pt x="948792" y="88899"/>
                  </a:lnTo>
                  <a:lnTo>
                    <a:pt x="984328" y="88900"/>
                  </a:lnTo>
                  <a:lnTo>
                    <a:pt x="1017513" y="88900"/>
                  </a:lnTo>
                  <a:lnTo>
                    <a:pt x="1049688" y="88194"/>
                  </a:lnTo>
                  <a:lnTo>
                    <a:pt x="1081564" y="84536"/>
                  </a:lnTo>
                  <a:lnTo>
                    <a:pt x="1113351" y="83139"/>
                  </a:lnTo>
                  <a:lnTo>
                    <a:pt x="1144407" y="82019"/>
                  </a:lnTo>
                  <a:lnTo>
                    <a:pt x="1180541" y="77558"/>
                  </a:lnTo>
                  <a:lnTo>
                    <a:pt x="1218227" y="73097"/>
                  </a:lnTo>
                  <a:lnTo>
                    <a:pt x="1255985" y="66128"/>
                  </a:lnTo>
                  <a:lnTo>
                    <a:pt x="1289836" y="64279"/>
                  </a:lnTo>
                  <a:lnTo>
                    <a:pt x="1321817" y="63731"/>
                  </a:lnTo>
                  <a:lnTo>
                    <a:pt x="1358265" y="61664"/>
                  </a:lnTo>
                  <a:lnTo>
                    <a:pt x="1396012" y="58042"/>
                  </a:lnTo>
                  <a:lnTo>
                    <a:pt x="1430339" y="57415"/>
                  </a:lnTo>
                  <a:lnTo>
                    <a:pt x="1460579" y="57229"/>
                  </a:lnTo>
                  <a:lnTo>
                    <a:pt x="1490784" y="57174"/>
                  </a:lnTo>
                  <a:lnTo>
                    <a:pt x="1527525" y="61520"/>
                  </a:lnTo>
                  <a:lnTo>
                    <a:pt x="1567103" y="63240"/>
                  </a:lnTo>
                  <a:lnTo>
                    <a:pt x="1605049" y="63466"/>
                  </a:lnTo>
                  <a:lnTo>
                    <a:pt x="1644170" y="63498"/>
                  </a:lnTo>
                  <a:lnTo>
                    <a:pt x="1657351" y="635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2" name="SMARTInkShape-782"/>
            <p:cNvSpPr/>
            <p:nvPr>
              <p:custDataLst>
                <p:tags r:id="rId12"/>
              </p:custDataLst>
            </p:nvPr>
          </p:nvSpPr>
          <p:spPr>
            <a:xfrm>
              <a:off x="5187950" y="6019800"/>
              <a:ext cx="1651001" cy="76201"/>
            </a:xfrm>
            <a:custGeom>
              <a:avLst/>
              <a:gdLst/>
              <a:ahLst/>
              <a:cxnLst/>
              <a:rect l="0" t="0" r="0" b="0"/>
              <a:pathLst>
                <a:path w="1651001" h="76201">
                  <a:moveTo>
                    <a:pt x="0" y="76200"/>
                  </a:moveTo>
                  <a:lnTo>
                    <a:pt x="0" y="76200"/>
                  </a:lnTo>
                  <a:lnTo>
                    <a:pt x="37081" y="76200"/>
                  </a:lnTo>
                  <a:lnTo>
                    <a:pt x="70253" y="76200"/>
                  </a:lnTo>
                  <a:lnTo>
                    <a:pt x="104790" y="76200"/>
                  </a:lnTo>
                  <a:lnTo>
                    <a:pt x="142655" y="76200"/>
                  </a:lnTo>
                  <a:lnTo>
                    <a:pt x="167465" y="72829"/>
                  </a:lnTo>
                  <a:lnTo>
                    <a:pt x="204956" y="69293"/>
                  </a:lnTo>
                  <a:lnTo>
                    <a:pt x="229772" y="67361"/>
                  </a:lnTo>
                  <a:lnTo>
                    <a:pt x="264868" y="63335"/>
                  </a:lnTo>
                  <a:lnTo>
                    <a:pt x="302376" y="58983"/>
                  </a:lnTo>
                  <a:lnTo>
                    <a:pt x="335831" y="55811"/>
                  </a:lnTo>
                  <a:lnTo>
                    <a:pt x="368088" y="52284"/>
                  </a:lnTo>
                  <a:lnTo>
                    <a:pt x="401869" y="49359"/>
                  </a:lnTo>
                  <a:lnTo>
                    <a:pt x="438689" y="45905"/>
                  </a:lnTo>
                  <a:lnTo>
                    <a:pt x="476410" y="43000"/>
                  </a:lnTo>
                  <a:lnTo>
                    <a:pt x="514398" y="39552"/>
                  </a:lnTo>
                  <a:lnTo>
                    <a:pt x="552464" y="36650"/>
                  </a:lnTo>
                  <a:lnTo>
                    <a:pt x="590554" y="33202"/>
                  </a:lnTo>
                  <a:lnTo>
                    <a:pt x="616658" y="32396"/>
                  </a:lnTo>
                  <a:lnTo>
                    <a:pt x="644722" y="32036"/>
                  </a:lnTo>
                  <a:lnTo>
                    <a:pt x="673658" y="29995"/>
                  </a:lnTo>
                  <a:lnTo>
                    <a:pt x="702981" y="27443"/>
                  </a:lnTo>
                  <a:lnTo>
                    <a:pt x="732477" y="26308"/>
                  </a:lnTo>
                  <a:lnTo>
                    <a:pt x="763931" y="25803"/>
                  </a:lnTo>
                  <a:lnTo>
                    <a:pt x="796020" y="24874"/>
                  </a:lnTo>
                  <a:lnTo>
                    <a:pt x="826744" y="22108"/>
                  </a:lnTo>
                  <a:lnTo>
                    <a:pt x="858744" y="20408"/>
                  </a:lnTo>
                  <a:lnTo>
                    <a:pt x="892486" y="20360"/>
                  </a:lnTo>
                  <a:lnTo>
                    <a:pt x="928650" y="22689"/>
                  </a:lnTo>
                  <a:lnTo>
                    <a:pt x="964008" y="22314"/>
                  </a:lnTo>
                  <a:lnTo>
                    <a:pt x="998537" y="20500"/>
                  </a:lnTo>
                  <a:lnTo>
                    <a:pt x="1032698" y="19695"/>
                  </a:lnTo>
                  <a:lnTo>
                    <a:pt x="1068577" y="19336"/>
                  </a:lnTo>
                  <a:lnTo>
                    <a:pt x="1107543" y="19135"/>
                  </a:lnTo>
                  <a:lnTo>
                    <a:pt x="1138723" y="19061"/>
                  </a:lnTo>
                  <a:lnTo>
                    <a:pt x="1167666" y="19058"/>
                  </a:lnTo>
                  <a:lnTo>
                    <a:pt x="1203894" y="19056"/>
                  </a:lnTo>
                  <a:lnTo>
                    <a:pt x="1232985" y="18348"/>
                  </a:lnTo>
                  <a:lnTo>
                    <a:pt x="1257317" y="17171"/>
                  </a:lnTo>
                  <a:lnTo>
                    <a:pt x="1278478" y="15680"/>
                  </a:lnTo>
                  <a:lnTo>
                    <a:pt x="1298935" y="14688"/>
                  </a:lnTo>
                  <a:lnTo>
                    <a:pt x="1338600" y="13583"/>
                  </a:lnTo>
                  <a:lnTo>
                    <a:pt x="1373632" y="13093"/>
                  </a:lnTo>
                  <a:lnTo>
                    <a:pt x="1404958" y="12874"/>
                  </a:lnTo>
                  <a:lnTo>
                    <a:pt x="1432992" y="12778"/>
                  </a:lnTo>
                  <a:lnTo>
                    <a:pt x="1472576" y="12723"/>
                  </a:lnTo>
                  <a:lnTo>
                    <a:pt x="1511116" y="9335"/>
                  </a:lnTo>
                  <a:lnTo>
                    <a:pt x="1549346" y="3864"/>
                  </a:lnTo>
                  <a:lnTo>
                    <a:pt x="1580742" y="4516"/>
                  </a:lnTo>
                  <a:lnTo>
                    <a:pt x="1620293" y="5283"/>
                  </a:lnTo>
                  <a:lnTo>
                    <a:pt x="165100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3" name="SMARTInkShape-783"/>
            <p:cNvSpPr/>
            <p:nvPr>
              <p:custDataLst>
                <p:tags r:id="rId13"/>
              </p:custDataLst>
            </p:nvPr>
          </p:nvSpPr>
          <p:spPr>
            <a:xfrm>
              <a:off x="5264150" y="6102350"/>
              <a:ext cx="1517651" cy="110356"/>
            </a:xfrm>
            <a:custGeom>
              <a:avLst/>
              <a:gdLst/>
              <a:ahLst/>
              <a:cxnLst/>
              <a:rect l="0" t="0" r="0" b="0"/>
              <a:pathLst>
                <a:path w="1517651" h="110356">
                  <a:moveTo>
                    <a:pt x="0" y="82550"/>
                  </a:moveTo>
                  <a:lnTo>
                    <a:pt x="0" y="82550"/>
                  </a:lnTo>
                  <a:lnTo>
                    <a:pt x="33710" y="85921"/>
                  </a:lnTo>
                  <a:lnTo>
                    <a:pt x="69166" y="88312"/>
                  </a:lnTo>
                  <a:lnTo>
                    <a:pt x="106884" y="88823"/>
                  </a:lnTo>
                  <a:lnTo>
                    <a:pt x="146467" y="93916"/>
                  </a:lnTo>
                  <a:lnTo>
                    <a:pt x="179999" y="98358"/>
                  </a:lnTo>
                  <a:lnTo>
                    <a:pt x="219117" y="103055"/>
                  </a:lnTo>
                  <a:lnTo>
                    <a:pt x="255498" y="110355"/>
                  </a:lnTo>
                  <a:lnTo>
                    <a:pt x="294225" y="109157"/>
                  </a:lnTo>
                  <a:lnTo>
                    <a:pt x="329784" y="108188"/>
                  </a:lnTo>
                  <a:lnTo>
                    <a:pt x="367356" y="104627"/>
                  </a:lnTo>
                  <a:lnTo>
                    <a:pt x="398282" y="102497"/>
                  </a:lnTo>
                  <a:lnTo>
                    <a:pt x="429786" y="98494"/>
                  </a:lnTo>
                  <a:lnTo>
                    <a:pt x="464835" y="96211"/>
                  </a:lnTo>
                  <a:lnTo>
                    <a:pt x="498660" y="92164"/>
                  </a:lnTo>
                  <a:lnTo>
                    <a:pt x="534396" y="89867"/>
                  </a:lnTo>
                  <a:lnTo>
                    <a:pt x="561124" y="89330"/>
                  </a:lnTo>
                  <a:lnTo>
                    <a:pt x="588761" y="88386"/>
                  </a:lnTo>
                  <a:lnTo>
                    <a:pt x="628119" y="83888"/>
                  </a:lnTo>
                  <a:lnTo>
                    <a:pt x="653814" y="80087"/>
                  </a:lnTo>
                  <a:lnTo>
                    <a:pt x="683109" y="76046"/>
                  </a:lnTo>
                  <a:lnTo>
                    <a:pt x="698822" y="73980"/>
                  </a:lnTo>
                  <a:lnTo>
                    <a:pt x="726937" y="69782"/>
                  </a:lnTo>
                  <a:lnTo>
                    <a:pt x="763320" y="64158"/>
                  </a:lnTo>
                  <a:lnTo>
                    <a:pt x="805213" y="57590"/>
                  </a:lnTo>
                  <a:lnTo>
                    <a:pt x="838081" y="52504"/>
                  </a:lnTo>
                  <a:lnTo>
                    <a:pt x="864932" y="48408"/>
                  </a:lnTo>
                  <a:lnTo>
                    <a:pt x="887772" y="44972"/>
                  </a:lnTo>
                  <a:lnTo>
                    <a:pt x="926319" y="39272"/>
                  </a:lnTo>
                  <a:lnTo>
                    <a:pt x="959914" y="34387"/>
                  </a:lnTo>
                  <a:lnTo>
                    <a:pt x="991307" y="29865"/>
                  </a:lnTo>
                  <a:lnTo>
                    <a:pt x="1021724" y="25503"/>
                  </a:lnTo>
                  <a:lnTo>
                    <a:pt x="1050999" y="21213"/>
                  </a:lnTo>
                  <a:lnTo>
                    <a:pt x="1078123" y="16954"/>
                  </a:lnTo>
                  <a:lnTo>
                    <a:pt x="1106170" y="14591"/>
                  </a:lnTo>
                  <a:lnTo>
                    <a:pt x="1134392" y="13541"/>
                  </a:lnTo>
                  <a:lnTo>
                    <a:pt x="1161046" y="13073"/>
                  </a:lnTo>
                  <a:lnTo>
                    <a:pt x="1199853" y="9440"/>
                  </a:lnTo>
                  <a:lnTo>
                    <a:pt x="1227300" y="7723"/>
                  </a:lnTo>
                  <a:lnTo>
                    <a:pt x="1255255" y="6255"/>
                  </a:lnTo>
                  <a:lnTo>
                    <a:pt x="1294795" y="2167"/>
                  </a:lnTo>
                  <a:lnTo>
                    <a:pt x="1332615" y="641"/>
                  </a:lnTo>
                  <a:lnTo>
                    <a:pt x="1366478" y="190"/>
                  </a:lnTo>
                  <a:lnTo>
                    <a:pt x="1398853" y="56"/>
                  </a:lnTo>
                  <a:lnTo>
                    <a:pt x="1437635" y="11"/>
                  </a:lnTo>
                  <a:lnTo>
                    <a:pt x="1472838" y="2"/>
                  </a:lnTo>
                  <a:lnTo>
                    <a:pt x="1509968" y="0"/>
                  </a:lnTo>
                  <a:lnTo>
                    <a:pt x="15176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648174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200" y="687600"/>
            <a:ext cx="11070010" cy="1325563"/>
          </a:xfrm>
        </p:spPr>
        <p:txBody>
          <a:bodyPr/>
          <a:lstStyle/>
          <a:p>
            <a:r>
              <a:rPr lang="pt-BR" sz="5200" dirty="0" smtClean="0">
                <a:latin typeface="Arial" panose="020B0604020202020204" pitchFamily="34" charset="0"/>
                <a:cs typeface="Arial" panose="020B0604020202020204" pitchFamily="34" charset="0"/>
              </a:rPr>
              <a:t>exemplo: taxa de bits do cd</a:t>
            </a:r>
            <a:endParaRPr lang="pt-BR" sz="5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199" y="2257199"/>
            <a:ext cx="8634683" cy="3932585"/>
          </a:xfrm>
        </p:spPr>
        <p:txBody>
          <a:bodyPr/>
          <a:lstStyle/>
          <a:p>
            <a:r>
              <a:rPr lang="pt-BR" dirty="0" smtClean="0">
                <a:solidFill>
                  <a:schemeClr val="tx1"/>
                </a:solidFill>
                <a:latin typeface="Arial" panose="020B0604020202020204" pitchFamily="34" charset="0"/>
                <a:cs typeface="Arial" panose="020B0604020202020204" pitchFamily="34" charset="0"/>
              </a:rPr>
              <a:t>Na tecnologia do CD o sinal de áudio estéreo            (2 canais) é modulado em PCM de </a:t>
            </a:r>
            <a:r>
              <a:rPr lang="pt-BR" dirty="0">
                <a:solidFill>
                  <a:schemeClr val="tx1"/>
                </a:solidFill>
                <a:latin typeface="Arial" panose="020B0604020202020204" pitchFamily="34" charset="0"/>
                <a:cs typeface="Arial" panose="020B0604020202020204" pitchFamily="34" charset="0"/>
              </a:rPr>
              <a:t>16 </a:t>
            </a:r>
            <a:r>
              <a:rPr lang="pt-BR" dirty="0" smtClean="0">
                <a:solidFill>
                  <a:schemeClr val="tx1"/>
                </a:solidFill>
                <a:latin typeface="Arial" panose="020B0604020202020204" pitchFamily="34" charset="0"/>
                <a:cs typeface="Arial" panose="020B0604020202020204" pitchFamily="34" charset="0"/>
              </a:rPr>
              <a:t>bits usando uma taxa de amostragem de 44.1kHz.</a:t>
            </a:r>
          </a:p>
          <a:p>
            <a:r>
              <a:rPr lang="pt-BR" dirty="0" smtClean="0">
                <a:solidFill>
                  <a:schemeClr val="tx1"/>
                </a:solidFill>
                <a:latin typeface="Arial" panose="020B0604020202020204" pitchFamily="34" charset="0"/>
                <a:cs typeface="Arial" panose="020B0604020202020204" pitchFamily="34" charset="0"/>
              </a:rPr>
              <a:t>Qual a sua taxa de bits</a:t>
            </a:r>
            <a:r>
              <a:rPr lang="pt-BR" dirty="0" smtClean="0">
                <a:solidFill>
                  <a:schemeClr val="tx1"/>
                </a:solidFill>
                <a:latin typeface="Arial" panose="020B0604020202020204" pitchFamily="34" charset="0"/>
                <a:cs typeface="Arial" panose="020B0604020202020204" pitchFamily="34" charset="0"/>
              </a:rPr>
              <a:t>?</a:t>
            </a:r>
            <a:endParaRPr lang="pt-BR" dirty="0" smtClean="0">
              <a:solidFill>
                <a:schemeClr val="tx1"/>
              </a:solidFill>
              <a:latin typeface="Arial" panose="020B0604020202020204" pitchFamily="34" charset="0"/>
              <a:cs typeface="Arial" panose="020B0604020202020204" pitchFamily="34" charset="0"/>
            </a:endParaRPr>
          </a:p>
        </p:txBody>
      </p:sp>
      <p:grpSp>
        <p:nvGrpSpPr>
          <p:cNvPr id="291" name="SMARTInkShape-Group433"/>
          <p:cNvGrpSpPr/>
          <p:nvPr/>
        </p:nvGrpSpPr>
        <p:grpSpPr>
          <a:xfrm>
            <a:off x="6102350" y="4572000"/>
            <a:ext cx="914401" cy="685769"/>
            <a:chOff x="6102350" y="4572000"/>
            <a:chExt cx="914401" cy="685769"/>
          </a:xfrm>
        </p:grpSpPr>
        <p:sp>
          <p:nvSpPr>
            <p:cNvPr id="284" name="SMARTInkShape-818"/>
            <p:cNvSpPr/>
            <p:nvPr>
              <p:custDataLst>
                <p:tags r:id="rId28"/>
              </p:custDataLst>
            </p:nvPr>
          </p:nvSpPr>
          <p:spPr>
            <a:xfrm>
              <a:off x="6883401" y="5041900"/>
              <a:ext cx="133350" cy="215869"/>
            </a:xfrm>
            <a:custGeom>
              <a:avLst/>
              <a:gdLst/>
              <a:ahLst/>
              <a:cxnLst/>
              <a:rect l="0" t="0" r="0" b="0"/>
              <a:pathLst>
                <a:path w="133350" h="215869">
                  <a:moveTo>
                    <a:pt x="133349" y="0"/>
                  </a:moveTo>
                  <a:lnTo>
                    <a:pt x="133349" y="0"/>
                  </a:lnTo>
                  <a:lnTo>
                    <a:pt x="99639" y="0"/>
                  </a:lnTo>
                  <a:lnTo>
                    <a:pt x="60054" y="0"/>
                  </a:lnTo>
                  <a:lnTo>
                    <a:pt x="43411" y="0"/>
                  </a:lnTo>
                  <a:lnTo>
                    <a:pt x="38579" y="1882"/>
                  </a:lnTo>
                  <a:lnTo>
                    <a:pt x="16941" y="21199"/>
                  </a:lnTo>
                  <a:lnTo>
                    <a:pt x="14584" y="25415"/>
                  </a:lnTo>
                  <a:lnTo>
                    <a:pt x="13072" y="33870"/>
                  </a:lnTo>
                  <a:lnTo>
                    <a:pt x="12732" y="52034"/>
                  </a:lnTo>
                  <a:lnTo>
                    <a:pt x="21540" y="74378"/>
                  </a:lnTo>
                  <a:lnTo>
                    <a:pt x="42338" y="110246"/>
                  </a:lnTo>
                  <a:lnTo>
                    <a:pt x="59031" y="139711"/>
                  </a:lnTo>
                  <a:lnTo>
                    <a:pt x="77152" y="160868"/>
                  </a:lnTo>
                  <a:lnTo>
                    <a:pt x="80950" y="172862"/>
                  </a:lnTo>
                  <a:lnTo>
                    <a:pt x="83115" y="188137"/>
                  </a:lnTo>
                  <a:lnTo>
                    <a:pt x="85858" y="192507"/>
                  </a:lnTo>
                  <a:lnTo>
                    <a:pt x="86167" y="194661"/>
                  </a:lnTo>
                  <a:lnTo>
                    <a:pt x="84627" y="198934"/>
                  </a:lnTo>
                  <a:lnTo>
                    <a:pt x="73893" y="211663"/>
                  </a:lnTo>
                  <a:lnTo>
                    <a:pt x="69765" y="214018"/>
                  </a:lnTo>
                  <a:lnTo>
                    <a:pt x="61367" y="215528"/>
                  </a:lnTo>
                  <a:lnTo>
                    <a:pt x="48681" y="215868"/>
                  </a:lnTo>
                  <a:lnTo>
                    <a:pt x="38961" y="212520"/>
                  </a:lnTo>
                  <a:lnTo>
                    <a:pt x="27399" y="204362"/>
                  </a:lnTo>
                  <a:lnTo>
                    <a:pt x="14138" y="189893"/>
                  </a:lnTo>
                  <a:lnTo>
                    <a:pt x="0" y="1714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5" name="SMARTInkShape-819"/>
            <p:cNvSpPr/>
            <p:nvPr>
              <p:custDataLst>
                <p:tags r:id="rId29"/>
              </p:custDataLst>
            </p:nvPr>
          </p:nvSpPr>
          <p:spPr>
            <a:xfrm>
              <a:off x="6642404" y="4718050"/>
              <a:ext cx="310847" cy="431681"/>
            </a:xfrm>
            <a:custGeom>
              <a:avLst/>
              <a:gdLst/>
              <a:ahLst/>
              <a:cxnLst/>
              <a:rect l="0" t="0" r="0" b="0"/>
              <a:pathLst>
                <a:path w="310847" h="431681">
                  <a:moveTo>
                    <a:pt x="310846" y="0"/>
                  </a:moveTo>
                  <a:lnTo>
                    <a:pt x="310846" y="0"/>
                  </a:lnTo>
                  <a:lnTo>
                    <a:pt x="296344" y="36323"/>
                  </a:lnTo>
                  <a:lnTo>
                    <a:pt x="278275" y="69755"/>
                  </a:lnTo>
                  <a:lnTo>
                    <a:pt x="258926" y="107941"/>
                  </a:lnTo>
                  <a:lnTo>
                    <a:pt x="233663" y="141580"/>
                  </a:lnTo>
                  <a:lnTo>
                    <a:pt x="209051" y="173938"/>
                  </a:lnTo>
                  <a:lnTo>
                    <a:pt x="177470" y="210923"/>
                  </a:lnTo>
                  <a:lnTo>
                    <a:pt x="148720" y="243688"/>
                  </a:lnTo>
                  <a:lnTo>
                    <a:pt x="116570" y="280996"/>
                  </a:lnTo>
                  <a:lnTo>
                    <a:pt x="79214" y="320245"/>
                  </a:lnTo>
                  <a:lnTo>
                    <a:pt x="56222" y="352902"/>
                  </a:lnTo>
                  <a:lnTo>
                    <a:pt x="29461" y="388393"/>
                  </a:lnTo>
                  <a:lnTo>
                    <a:pt x="11551" y="410492"/>
                  </a:lnTo>
                  <a:lnTo>
                    <a:pt x="0" y="431395"/>
                  </a:lnTo>
                  <a:lnTo>
                    <a:pt x="3157" y="431680"/>
                  </a:lnTo>
                  <a:lnTo>
                    <a:pt x="6644" y="429864"/>
                  </a:lnTo>
                  <a:lnTo>
                    <a:pt x="11260" y="426322"/>
                  </a:lnTo>
                  <a:lnTo>
                    <a:pt x="18746" y="4254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6" name="SMARTInkShape-820"/>
            <p:cNvSpPr/>
            <p:nvPr>
              <p:custDataLst>
                <p:tags r:id="rId30"/>
              </p:custDataLst>
            </p:nvPr>
          </p:nvSpPr>
          <p:spPr>
            <a:xfrm>
              <a:off x="6330950" y="4794280"/>
              <a:ext cx="285749" cy="184121"/>
            </a:xfrm>
            <a:custGeom>
              <a:avLst/>
              <a:gdLst/>
              <a:ahLst/>
              <a:cxnLst/>
              <a:rect l="0" t="0" r="0" b="0"/>
              <a:pathLst>
                <a:path w="285749" h="184121">
                  <a:moveTo>
                    <a:pt x="0" y="82520"/>
                  </a:moveTo>
                  <a:lnTo>
                    <a:pt x="0" y="82520"/>
                  </a:lnTo>
                  <a:lnTo>
                    <a:pt x="30338" y="79149"/>
                  </a:lnTo>
                  <a:lnTo>
                    <a:pt x="67435" y="74681"/>
                  </a:lnTo>
                  <a:lnTo>
                    <a:pt x="104329" y="65645"/>
                  </a:lnTo>
                  <a:lnTo>
                    <a:pt x="134277" y="61715"/>
                  </a:lnTo>
                  <a:lnTo>
                    <a:pt x="173461" y="45928"/>
                  </a:lnTo>
                  <a:lnTo>
                    <a:pt x="196812" y="27241"/>
                  </a:lnTo>
                  <a:lnTo>
                    <a:pt x="208680" y="22368"/>
                  </a:lnTo>
                  <a:lnTo>
                    <a:pt x="221856" y="14435"/>
                  </a:lnTo>
                  <a:lnTo>
                    <a:pt x="232782" y="12196"/>
                  </a:lnTo>
                  <a:lnTo>
                    <a:pt x="237044" y="9402"/>
                  </a:lnTo>
                  <a:lnTo>
                    <a:pt x="239409" y="5808"/>
                  </a:lnTo>
                  <a:lnTo>
                    <a:pt x="240039" y="3862"/>
                  </a:lnTo>
                  <a:lnTo>
                    <a:pt x="241166" y="2564"/>
                  </a:lnTo>
                  <a:lnTo>
                    <a:pt x="244297" y="1123"/>
                  </a:lnTo>
                  <a:lnTo>
                    <a:pt x="267957" y="0"/>
                  </a:lnTo>
                  <a:lnTo>
                    <a:pt x="272668" y="1864"/>
                  </a:lnTo>
                  <a:lnTo>
                    <a:pt x="285743" y="12664"/>
                  </a:lnTo>
                  <a:lnTo>
                    <a:pt x="285745" y="12667"/>
                  </a:lnTo>
                  <a:lnTo>
                    <a:pt x="285747" y="12668"/>
                  </a:lnTo>
                  <a:lnTo>
                    <a:pt x="285748" y="12669"/>
                  </a:lnTo>
                  <a:lnTo>
                    <a:pt x="270823" y="12670"/>
                  </a:lnTo>
                  <a:lnTo>
                    <a:pt x="266651" y="14552"/>
                  </a:lnTo>
                  <a:lnTo>
                    <a:pt x="264551" y="16041"/>
                  </a:lnTo>
                  <a:lnTo>
                    <a:pt x="248969" y="20509"/>
                  </a:lnTo>
                  <a:lnTo>
                    <a:pt x="220139" y="46545"/>
                  </a:lnTo>
                  <a:lnTo>
                    <a:pt x="217784" y="50774"/>
                  </a:lnTo>
                  <a:lnTo>
                    <a:pt x="216737" y="56417"/>
                  </a:lnTo>
                  <a:lnTo>
                    <a:pt x="216272" y="65980"/>
                  </a:lnTo>
                  <a:lnTo>
                    <a:pt x="217559" y="70082"/>
                  </a:lnTo>
                  <a:lnTo>
                    <a:pt x="239355" y="95151"/>
                  </a:lnTo>
                  <a:lnTo>
                    <a:pt x="240004" y="97291"/>
                  </a:lnTo>
                  <a:lnTo>
                    <a:pt x="247659" y="107044"/>
                  </a:lnTo>
                  <a:lnTo>
                    <a:pt x="277072" y="131857"/>
                  </a:lnTo>
                  <a:lnTo>
                    <a:pt x="282865" y="141902"/>
                  </a:lnTo>
                  <a:lnTo>
                    <a:pt x="285179" y="151975"/>
                  </a:lnTo>
                  <a:lnTo>
                    <a:pt x="285369" y="154223"/>
                  </a:lnTo>
                  <a:lnTo>
                    <a:pt x="283700" y="158602"/>
                  </a:lnTo>
                  <a:lnTo>
                    <a:pt x="281312" y="162901"/>
                  </a:lnTo>
                  <a:lnTo>
                    <a:pt x="280249" y="167163"/>
                  </a:lnTo>
                  <a:lnTo>
                    <a:pt x="279260" y="168582"/>
                  </a:lnTo>
                  <a:lnTo>
                    <a:pt x="277896" y="169528"/>
                  </a:lnTo>
                  <a:lnTo>
                    <a:pt x="254353" y="179209"/>
                  </a:lnTo>
                  <a:lnTo>
                    <a:pt x="248973" y="183150"/>
                  </a:lnTo>
                  <a:lnTo>
                    <a:pt x="242299" y="184035"/>
                  </a:lnTo>
                  <a:lnTo>
                    <a:pt x="229770" y="184118"/>
                  </a:lnTo>
                  <a:lnTo>
                    <a:pt x="232318" y="184120"/>
                  </a:lnTo>
                  <a:lnTo>
                    <a:pt x="233195" y="183414"/>
                  </a:lnTo>
                  <a:lnTo>
                    <a:pt x="234170" y="180749"/>
                  </a:lnTo>
                  <a:lnTo>
                    <a:pt x="235135" y="179756"/>
                  </a:lnTo>
                  <a:lnTo>
                    <a:pt x="241300" y="17777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7" name="SMARTInkShape-821"/>
            <p:cNvSpPr/>
            <p:nvPr>
              <p:custDataLst>
                <p:tags r:id="rId31"/>
              </p:custDataLst>
            </p:nvPr>
          </p:nvSpPr>
          <p:spPr>
            <a:xfrm>
              <a:off x="6413500" y="4616450"/>
              <a:ext cx="13511" cy="355601"/>
            </a:xfrm>
            <a:custGeom>
              <a:avLst/>
              <a:gdLst/>
              <a:ahLst/>
              <a:cxnLst/>
              <a:rect l="0" t="0" r="0" b="0"/>
              <a:pathLst>
                <a:path w="13511" h="355601">
                  <a:moveTo>
                    <a:pt x="6350" y="0"/>
                  </a:moveTo>
                  <a:lnTo>
                    <a:pt x="6350" y="0"/>
                  </a:lnTo>
                  <a:lnTo>
                    <a:pt x="13092" y="37081"/>
                  </a:lnTo>
                  <a:lnTo>
                    <a:pt x="13510" y="74222"/>
                  </a:lnTo>
                  <a:lnTo>
                    <a:pt x="12806" y="107690"/>
                  </a:lnTo>
                  <a:lnTo>
                    <a:pt x="12714" y="146572"/>
                  </a:lnTo>
                  <a:lnTo>
                    <a:pt x="12702" y="183392"/>
                  </a:lnTo>
                  <a:lnTo>
                    <a:pt x="8336" y="215202"/>
                  </a:lnTo>
                  <a:lnTo>
                    <a:pt x="3241" y="252933"/>
                  </a:lnTo>
                  <a:lnTo>
                    <a:pt x="427" y="288755"/>
                  </a:lnTo>
                  <a:lnTo>
                    <a:pt x="26" y="327004"/>
                  </a:lnTo>
                  <a:lnTo>
                    <a:pt x="7" y="340464"/>
                  </a:lnTo>
                  <a:lnTo>
                    <a:pt x="710" y="343392"/>
                  </a:lnTo>
                  <a:lnTo>
                    <a:pt x="1885" y="345345"/>
                  </a:lnTo>
                  <a:lnTo>
                    <a:pt x="3373" y="346647"/>
                  </a:lnTo>
                  <a:lnTo>
                    <a:pt x="5027" y="349974"/>
                  </a:lnTo>
                  <a:lnTo>
                    <a:pt x="6089" y="354489"/>
                  </a:lnTo>
                  <a:lnTo>
                    <a:pt x="5470" y="354860"/>
                  </a:lnTo>
                  <a:lnTo>
                    <a:pt x="0" y="3556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8" name="SMARTInkShape-822"/>
            <p:cNvSpPr/>
            <p:nvPr>
              <p:custDataLst>
                <p:tags r:id="rId32"/>
              </p:custDataLst>
            </p:nvPr>
          </p:nvSpPr>
          <p:spPr>
            <a:xfrm>
              <a:off x="6280150" y="47815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9" name="SMARTInkShape-823"/>
            <p:cNvSpPr/>
            <p:nvPr>
              <p:custDataLst>
                <p:tags r:id="rId33"/>
              </p:custDataLst>
            </p:nvPr>
          </p:nvSpPr>
          <p:spPr>
            <a:xfrm>
              <a:off x="6276508" y="4819650"/>
              <a:ext cx="26352" cy="189214"/>
            </a:xfrm>
            <a:custGeom>
              <a:avLst/>
              <a:gdLst/>
              <a:ahLst/>
              <a:cxnLst/>
              <a:rect l="0" t="0" r="0" b="0"/>
              <a:pathLst>
                <a:path w="26352" h="189214">
                  <a:moveTo>
                    <a:pt x="22692" y="0"/>
                  </a:moveTo>
                  <a:lnTo>
                    <a:pt x="22692" y="0"/>
                  </a:lnTo>
                  <a:lnTo>
                    <a:pt x="22692" y="37081"/>
                  </a:lnTo>
                  <a:lnTo>
                    <a:pt x="26351" y="72811"/>
                  </a:lnTo>
                  <a:lnTo>
                    <a:pt x="22815" y="110822"/>
                  </a:lnTo>
                  <a:lnTo>
                    <a:pt x="22023" y="127145"/>
                  </a:lnTo>
                  <a:lnTo>
                    <a:pt x="10756" y="166460"/>
                  </a:lnTo>
                  <a:lnTo>
                    <a:pt x="10333" y="172289"/>
                  </a:lnTo>
                  <a:lnTo>
                    <a:pt x="8261" y="177232"/>
                  </a:lnTo>
                  <a:lnTo>
                    <a:pt x="5695" y="181782"/>
                  </a:lnTo>
                  <a:lnTo>
                    <a:pt x="3913" y="189213"/>
                  </a:lnTo>
                  <a:lnTo>
                    <a:pt x="3823" y="188937"/>
                  </a:lnTo>
                  <a:lnTo>
                    <a:pt x="3723" y="186748"/>
                  </a:lnTo>
                  <a:lnTo>
                    <a:pt x="2990" y="185882"/>
                  </a:lnTo>
                  <a:lnTo>
                    <a:pt x="295" y="184920"/>
                  </a:lnTo>
                  <a:lnTo>
                    <a:pt x="0" y="183252"/>
                  </a:lnTo>
                  <a:lnTo>
                    <a:pt x="3642" y="1714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0" name="SMARTInkShape-824"/>
            <p:cNvSpPr/>
            <p:nvPr>
              <p:custDataLst>
                <p:tags r:id="rId34"/>
              </p:custDataLst>
            </p:nvPr>
          </p:nvSpPr>
          <p:spPr>
            <a:xfrm>
              <a:off x="6102350" y="4572000"/>
              <a:ext cx="156036" cy="412464"/>
            </a:xfrm>
            <a:custGeom>
              <a:avLst/>
              <a:gdLst/>
              <a:ahLst/>
              <a:cxnLst/>
              <a:rect l="0" t="0" r="0" b="0"/>
              <a:pathLst>
                <a:path w="156036" h="412464">
                  <a:moveTo>
                    <a:pt x="31750" y="0"/>
                  </a:moveTo>
                  <a:lnTo>
                    <a:pt x="31750" y="0"/>
                  </a:lnTo>
                  <a:lnTo>
                    <a:pt x="25008" y="37081"/>
                  </a:lnTo>
                  <a:lnTo>
                    <a:pt x="20816" y="70253"/>
                  </a:lnTo>
                  <a:lnTo>
                    <a:pt x="19572" y="103601"/>
                  </a:lnTo>
                  <a:lnTo>
                    <a:pt x="19153" y="141951"/>
                  </a:lnTo>
                  <a:lnTo>
                    <a:pt x="19064" y="177260"/>
                  </a:lnTo>
                  <a:lnTo>
                    <a:pt x="14026" y="214506"/>
                  </a:lnTo>
                  <a:lnTo>
                    <a:pt x="12169" y="248172"/>
                  </a:lnTo>
                  <a:lnTo>
                    <a:pt x="6953" y="287132"/>
                  </a:lnTo>
                  <a:lnTo>
                    <a:pt x="5697" y="318901"/>
                  </a:lnTo>
                  <a:lnTo>
                    <a:pt x="2706" y="332105"/>
                  </a:lnTo>
                  <a:lnTo>
                    <a:pt x="4251" y="344248"/>
                  </a:lnTo>
                  <a:lnTo>
                    <a:pt x="41" y="382345"/>
                  </a:lnTo>
                  <a:lnTo>
                    <a:pt x="0" y="393605"/>
                  </a:lnTo>
                  <a:lnTo>
                    <a:pt x="3371" y="390301"/>
                  </a:lnTo>
                  <a:lnTo>
                    <a:pt x="3659" y="388612"/>
                  </a:lnTo>
                  <a:lnTo>
                    <a:pt x="3144" y="386779"/>
                  </a:lnTo>
                  <a:lnTo>
                    <a:pt x="2096" y="384853"/>
                  </a:lnTo>
                  <a:lnTo>
                    <a:pt x="2103" y="382863"/>
                  </a:lnTo>
                  <a:lnTo>
                    <a:pt x="6590" y="370395"/>
                  </a:lnTo>
                  <a:lnTo>
                    <a:pt x="10576" y="364060"/>
                  </a:lnTo>
                  <a:lnTo>
                    <a:pt x="12071" y="357009"/>
                  </a:lnTo>
                  <a:lnTo>
                    <a:pt x="13219" y="347002"/>
                  </a:lnTo>
                  <a:lnTo>
                    <a:pt x="29828" y="309506"/>
                  </a:lnTo>
                  <a:lnTo>
                    <a:pt x="55741" y="277173"/>
                  </a:lnTo>
                  <a:lnTo>
                    <a:pt x="65748" y="270117"/>
                  </a:lnTo>
                  <a:lnTo>
                    <a:pt x="75808" y="265493"/>
                  </a:lnTo>
                  <a:lnTo>
                    <a:pt x="84590" y="257994"/>
                  </a:lnTo>
                  <a:lnTo>
                    <a:pt x="87437" y="257368"/>
                  </a:lnTo>
                  <a:lnTo>
                    <a:pt x="109605" y="260701"/>
                  </a:lnTo>
                  <a:lnTo>
                    <a:pt x="126850" y="268169"/>
                  </a:lnTo>
                  <a:lnTo>
                    <a:pt x="152028" y="291731"/>
                  </a:lnTo>
                  <a:lnTo>
                    <a:pt x="154232" y="324090"/>
                  </a:lnTo>
                  <a:lnTo>
                    <a:pt x="155739" y="328243"/>
                  </a:lnTo>
                  <a:lnTo>
                    <a:pt x="156035" y="331718"/>
                  </a:lnTo>
                  <a:lnTo>
                    <a:pt x="152107" y="351259"/>
                  </a:lnTo>
                  <a:lnTo>
                    <a:pt x="147453" y="359173"/>
                  </a:lnTo>
                  <a:lnTo>
                    <a:pt x="143616" y="363774"/>
                  </a:lnTo>
                  <a:lnTo>
                    <a:pt x="141441" y="370051"/>
                  </a:lnTo>
                  <a:lnTo>
                    <a:pt x="139768" y="376839"/>
                  </a:lnTo>
                  <a:lnTo>
                    <a:pt x="132945" y="386947"/>
                  </a:lnTo>
                  <a:lnTo>
                    <a:pt x="128231" y="391404"/>
                  </a:lnTo>
                  <a:lnTo>
                    <a:pt x="118349" y="397174"/>
                  </a:lnTo>
                  <a:lnTo>
                    <a:pt x="110640" y="399903"/>
                  </a:lnTo>
                  <a:lnTo>
                    <a:pt x="103181" y="404162"/>
                  </a:lnTo>
                  <a:lnTo>
                    <a:pt x="93758" y="406442"/>
                  </a:lnTo>
                  <a:lnTo>
                    <a:pt x="92139" y="407840"/>
                  </a:lnTo>
                  <a:lnTo>
                    <a:pt x="91059" y="409477"/>
                  </a:lnTo>
                  <a:lnTo>
                    <a:pt x="89634" y="410568"/>
                  </a:lnTo>
                  <a:lnTo>
                    <a:pt x="86169" y="411779"/>
                  </a:lnTo>
                  <a:lnTo>
                    <a:pt x="80252" y="412463"/>
                  </a:lnTo>
                  <a:lnTo>
                    <a:pt x="78901" y="411853"/>
                  </a:lnTo>
                  <a:lnTo>
                    <a:pt x="78001" y="410741"/>
                  </a:lnTo>
                  <a:lnTo>
                    <a:pt x="77400" y="409294"/>
                  </a:lnTo>
                  <a:lnTo>
                    <a:pt x="76295" y="408331"/>
                  </a:lnTo>
                  <a:lnTo>
                    <a:pt x="73185" y="407258"/>
                  </a:lnTo>
                  <a:lnTo>
                    <a:pt x="65439" y="405865"/>
                  </a:lnTo>
                  <a:lnTo>
                    <a:pt x="61306" y="403104"/>
                  </a:lnTo>
                  <a:lnTo>
                    <a:pt x="58997" y="399526"/>
                  </a:lnTo>
                  <a:lnTo>
                    <a:pt x="57515" y="391480"/>
                  </a:lnTo>
                  <a:lnTo>
                    <a:pt x="59194" y="387303"/>
                  </a:lnTo>
                  <a:lnTo>
                    <a:pt x="63500" y="3810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301" name="SMARTInkShape-Group434"/>
          <p:cNvGrpSpPr/>
          <p:nvPr/>
        </p:nvGrpSpPr>
        <p:grpSpPr>
          <a:xfrm>
            <a:off x="4673600" y="4362450"/>
            <a:ext cx="1151754" cy="698501"/>
            <a:chOff x="4673600" y="4362450"/>
            <a:chExt cx="1151754" cy="698501"/>
          </a:xfrm>
        </p:grpSpPr>
        <p:sp>
          <p:nvSpPr>
            <p:cNvPr id="292" name="SMARTInkShape-825"/>
            <p:cNvSpPr/>
            <p:nvPr>
              <p:custDataLst>
                <p:tags r:id="rId19"/>
              </p:custDataLst>
            </p:nvPr>
          </p:nvSpPr>
          <p:spPr>
            <a:xfrm>
              <a:off x="4673600" y="4514850"/>
              <a:ext cx="41238" cy="431801"/>
            </a:xfrm>
            <a:custGeom>
              <a:avLst/>
              <a:gdLst/>
              <a:ahLst/>
              <a:cxnLst/>
              <a:rect l="0" t="0" r="0" b="0"/>
              <a:pathLst>
                <a:path w="41238" h="431801">
                  <a:moveTo>
                    <a:pt x="38100" y="0"/>
                  </a:moveTo>
                  <a:lnTo>
                    <a:pt x="38100" y="0"/>
                  </a:lnTo>
                  <a:lnTo>
                    <a:pt x="34729" y="33710"/>
                  </a:lnTo>
                  <a:lnTo>
                    <a:pt x="37169" y="73391"/>
                  </a:lnTo>
                  <a:lnTo>
                    <a:pt x="38045" y="109040"/>
                  </a:lnTo>
                  <a:lnTo>
                    <a:pt x="41237" y="139843"/>
                  </a:lnTo>
                  <a:lnTo>
                    <a:pt x="37807" y="175833"/>
                  </a:lnTo>
                  <a:lnTo>
                    <a:pt x="32687" y="212662"/>
                  </a:lnTo>
                  <a:lnTo>
                    <a:pt x="31229" y="245730"/>
                  </a:lnTo>
                  <a:lnTo>
                    <a:pt x="26761" y="279439"/>
                  </a:lnTo>
                  <a:lnTo>
                    <a:pt x="22299" y="313275"/>
                  </a:lnTo>
                  <a:lnTo>
                    <a:pt x="12570" y="348693"/>
                  </a:lnTo>
                  <a:lnTo>
                    <a:pt x="7579" y="374540"/>
                  </a:lnTo>
                  <a:lnTo>
                    <a:pt x="4631" y="399478"/>
                  </a:lnTo>
                  <a:lnTo>
                    <a:pt x="609" y="416072"/>
                  </a:lnTo>
                  <a:lnTo>
                    <a:pt x="0" y="431794"/>
                  </a:lnTo>
                  <a:lnTo>
                    <a:pt x="0" y="4318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3" name="SMARTInkShape-826"/>
            <p:cNvSpPr/>
            <p:nvPr>
              <p:custDataLst>
                <p:tags r:id="rId20"/>
              </p:custDataLst>
            </p:nvPr>
          </p:nvSpPr>
          <p:spPr>
            <a:xfrm>
              <a:off x="4711803" y="4819650"/>
              <a:ext cx="82448" cy="209431"/>
            </a:xfrm>
            <a:custGeom>
              <a:avLst/>
              <a:gdLst/>
              <a:ahLst/>
              <a:cxnLst/>
              <a:rect l="0" t="0" r="0" b="0"/>
              <a:pathLst>
                <a:path w="82448" h="209431">
                  <a:moveTo>
                    <a:pt x="82447" y="0"/>
                  </a:moveTo>
                  <a:lnTo>
                    <a:pt x="82447" y="0"/>
                  </a:lnTo>
                  <a:lnTo>
                    <a:pt x="82447" y="33710"/>
                  </a:lnTo>
                  <a:lnTo>
                    <a:pt x="77378" y="67755"/>
                  </a:lnTo>
                  <a:lnTo>
                    <a:pt x="63348" y="103236"/>
                  </a:lnTo>
                  <a:lnTo>
                    <a:pt x="52102" y="128496"/>
                  </a:lnTo>
                  <a:lnTo>
                    <a:pt x="21827" y="167201"/>
                  </a:lnTo>
                  <a:lnTo>
                    <a:pt x="15646" y="179912"/>
                  </a:lnTo>
                  <a:lnTo>
                    <a:pt x="11318" y="194968"/>
                  </a:lnTo>
                  <a:lnTo>
                    <a:pt x="0" y="209430"/>
                  </a:lnTo>
                  <a:lnTo>
                    <a:pt x="3299" y="206143"/>
                  </a:lnTo>
                  <a:lnTo>
                    <a:pt x="4937" y="200745"/>
                  </a:lnTo>
                  <a:lnTo>
                    <a:pt x="6247" y="1905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4" name="SMARTInkShape-827"/>
            <p:cNvSpPr/>
            <p:nvPr>
              <p:custDataLst>
                <p:tags r:id="rId21"/>
              </p:custDataLst>
            </p:nvPr>
          </p:nvSpPr>
          <p:spPr>
            <a:xfrm>
              <a:off x="4927606" y="4527550"/>
              <a:ext cx="133345" cy="253968"/>
            </a:xfrm>
            <a:custGeom>
              <a:avLst/>
              <a:gdLst/>
              <a:ahLst/>
              <a:cxnLst/>
              <a:rect l="0" t="0" r="0" b="0"/>
              <a:pathLst>
                <a:path w="133345" h="253968">
                  <a:moveTo>
                    <a:pt x="25394" y="0"/>
                  </a:moveTo>
                  <a:lnTo>
                    <a:pt x="25394" y="0"/>
                  </a:lnTo>
                  <a:lnTo>
                    <a:pt x="18652" y="33710"/>
                  </a:lnTo>
                  <a:lnTo>
                    <a:pt x="13479" y="73392"/>
                  </a:lnTo>
                  <a:lnTo>
                    <a:pt x="11045" y="88068"/>
                  </a:lnTo>
                  <a:lnTo>
                    <a:pt x="1731" y="116108"/>
                  </a:lnTo>
                  <a:lnTo>
                    <a:pt x="61" y="154353"/>
                  </a:lnTo>
                  <a:lnTo>
                    <a:pt x="0" y="190597"/>
                  </a:lnTo>
                  <a:lnTo>
                    <a:pt x="702" y="200563"/>
                  </a:lnTo>
                  <a:lnTo>
                    <a:pt x="10826" y="223801"/>
                  </a:lnTo>
                  <a:lnTo>
                    <a:pt x="21193" y="236713"/>
                  </a:lnTo>
                  <a:lnTo>
                    <a:pt x="39332" y="249736"/>
                  </a:lnTo>
                  <a:lnTo>
                    <a:pt x="45935" y="252105"/>
                  </a:lnTo>
                  <a:lnTo>
                    <a:pt x="81337" y="253967"/>
                  </a:lnTo>
                  <a:lnTo>
                    <a:pt x="89297" y="250223"/>
                  </a:lnTo>
                  <a:lnTo>
                    <a:pt x="113083" y="232984"/>
                  </a:lnTo>
                  <a:lnTo>
                    <a:pt x="115604" y="229406"/>
                  </a:lnTo>
                  <a:lnTo>
                    <a:pt x="125374" y="197082"/>
                  </a:lnTo>
                  <a:lnTo>
                    <a:pt x="128396" y="184219"/>
                  </a:lnTo>
                  <a:lnTo>
                    <a:pt x="131878" y="171471"/>
                  </a:lnTo>
                  <a:lnTo>
                    <a:pt x="133344" y="1587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5" name="SMARTInkShape-828"/>
            <p:cNvSpPr/>
            <p:nvPr>
              <p:custDataLst>
                <p:tags r:id="rId22"/>
              </p:custDataLst>
            </p:nvPr>
          </p:nvSpPr>
          <p:spPr>
            <a:xfrm>
              <a:off x="5029534" y="4546600"/>
              <a:ext cx="18717" cy="412723"/>
            </a:xfrm>
            <a:custGeom>
              <a:avLst/>
              <a:gdLst/>
              <a:ahLst/>
              <a:cxnLst/>
              <a:rect l="0" t="0" r="0" b="0"/>
              <a:pathLst>
                <a:path w="18717" h="412723">
                  <a:moveTo>
                    <a:pt x="18716" y="0"/>
                  </a:moveTo>
                  <a:lnTo>
                    <a:pt x="18716" y="0"/>
                  </a:lnTo>
                  <a:lnTo>
                    <a:pt x="11974" y="37081"/>
                  </a:lnTo>
                  <a:lnTo>
                    <a:pt x="7782" y="70253"/>
                  </a:lnTo>
                  <a:lnTo>
                    <a:pt x="6248" y="107167"/>
                  </a:lnTo>
                  <a:lnTo>
                    <a:pt x="6047" y="144667"/>
                  </a:lnTo>
                  <a:lnTo>
                    <a:pt x="6021" y="177945"/>
                  </a:lnTo>
                  <a:lnTo>
                    <a:pt x="6017" y="211696"/>
                  </a:lnTo>
                  <a:lnTo>
                    <a:pt x="9675" y="244834"/>
                  </a:lnTo>
                  <a:lnTo>
                    <a:pt x="10009" y="282401"/>
                  </a:lnTo>
                  <a:lnTo>
                    <a:pt x="11195" y="314852"/>
                  </a:lnTo>
                  <a:lnTo>
                    <a:pt x="3467" y="348902"/>
                  </a:lnTo>
                  <a:lnTo>
                    <a:pt x="0" y="378481"/>
                  </a:lnTo>
                  <a:lnTo>
                    <a:pt x="1696" y="385290"/>
                  </a:lnTo>
                  <a:lnTo>
                    <a:pt x="4096" y="391373"/>
                  </a:lnTo>
                  <a:lnTo>
                    <a:pt x="5763" y="404142"/>
                  </a:lnTo>
                  <a:lnTo>
                    <a:pt x="4022" y="407278"/>
                  </a:lnTo>
                  <a:lnTo>
                    <a:pt x="2570" y="409102"/>
                  </a:lnTo>
                  <a:lnTo>
                    <a:pt x="2308" y="410318"/>
                  </a:lnTo>
                  <a:lnTo>
                    <a:pt x="2839" y="411129"/>
                  </a:lnTo>
                  <a:lnTo>
                    <a:pt x="3899" y="411669"/>
                  </a:lnTo>
                  <a:lnTo>
                    <a:pt x="3899" y="412029"/>
                  </a:lnTo>
                  <a:lnTo>
                    <a:pt x="362" y="412655"/>
                  </a:lnTo>
                  <a:lnTo>
                    <a:pt x="3244" y="412722"/>
                  </a:lnTo>
                  <a:lnTo>
                    <a:pt x="4168" y="412026"/>
                  </a:lnTo>
                  <a:lnTo>
                    <a:pt x="5195" y="409371"/>
                  </a:lnTo>
                  <a:lnTo>
                    <a:pt x="6560" y="401918"/>
                  </a:lnTo>
                  <a:lnTo>
                    <a:pt x="12364" y="393703"/>
                  </a:lnTo>
                  <a:lnTo>
                    <a:pt x="12365" y="393702"/>
                  </a:lnTo>
                  <a:lnTo>
                    <a:pt x="12366" y="3937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6" name="SMARTInkShape-829"/>
            <p:cNvSpPr/>
            <p:nvPr>
              <p:custDataLst>
                <p:tags r:id="rId23"/>
              </p:custDataLst>
            </p:nvPr>
          </p:nvSpPr>
          <p:spPr>
            <a:xfrm>
              <a:off x="5715272" y="4362450"/>
              <a:ext cx="110082" cy="291987"/>
            </a:xfrm>
            <a:custGeom>
              <a:avLst/>
              <a:gdLst/>
              <a:ahLst/>
              <a:cxnLst/>
              <a:rect l="0" t="0" r="0" b="0"/>
              <a:pathLst>
                <a:path w="110082" h="291987">
                  <a:moveTo>
                    <a:pt x="82278" y="0"/>
                  </a:moveTo>
                  <a:lnTo>
                    <a:pt x="82278" y="0"/>
                  </a:lnTo>
                  <a:lnTo>
                    <a:pt x="75537" y="33710"/>
                  </a:lnTo>
                  <a:lnTo>
                    <a:pt x="64602" y="61415"/>
                  </a:lnTo>
                  <a:lnTo>
                    <a:pt x="43250" y="95950"/>
                  </a:lnTo>
                  <a:lnTo>
                    <a:pt x="29466" y="133411"/>
                  </a:lnTo>
                  <a:lnTo>
                    <a:pt x="15647" y="165108"/>
                  </a:lnTo>
                  <a:lnTo>
                    <a:pt x="10829" y="201320"/>
                  </a:lnTo>
                  <a:lnTo>
                    <a:pt x="9245" y="206179"/>
                  </a:lnTo>
                  <a:lnTo>
                    <a:pt x="9367" y="217224"/>
                  </a:lnTo>
                  <a:lnTo>
                    <a:pt x="16673" y="255920"/>
                  </a:lnTo>
                  <a:lnTo>
                    <a:pt x="17842" y="264496"/>
                  </a:lnTo>
                  <a:lnTo>
                    <a:pt x="19566" y="268053"/>
                  </a:lnTo>
                  <a:lnTo>
                    <a:pt x="39769" y="287754"/>
                  </a:lnTo>
                  <a:lnTo>
                    <a:pt x="44100" y="290169"/>
                  </a:lnTo>
                  <a:lnTo>
                    <a:pt x="52386" y="291528"/>
                  </a:lnTo>
                  <a:lnTo>
                    <a:pt x="64457" y="291986"/>
                  </a:lnTo>
                  <a:lnTo>
                    <a:pt x="74803" y="288696"/>
                  </a:lnTo>
                  <a:lnTo>
                    <a:pt x="85871" y="281262"/>
                  </a:lnTo>
                  <a:lnTo>
                    <a:pt x="93639" y="274271"/>
                  </a:lnTo>
                  <a:lnTo>
                    <a:pt x="110081" y="239245"/>
                  </a:lnTo>
                  <a:lnTo>
                    <a:pt x="109986" y="236403"/>
                  </a:lnTo>
                  <a:lnTo>
                    <a:pt x="107276" y="224558"/>
                  </a:lnTo>
                  <a:lnTo>
                    <a:pt x="96712" y="209561"/>
                  </a:lnTo>
                  <a:lnTo>
                    <a:pt x="96134" y="207441"/>
                  </a:lnTo>
                  <a:lnTo>
                    <a:pt x="94338" y="206027"/>
                  </a:lnTo>
                  <a:lnTo>
                    <a:pt x="83197" y="201877"/>
                  </a:lnTo>
                  <a:lnTo>
                    <a:pt x="67452" y="193148"/>
                  </a:lnTo>
                  <a:lnTo>
                    <a:pt x="62048" y="191677"/>
                  </a:lnTo>
                  <a:lnTo>
                    <a:pt x="55413" y="192905"/>
                  </a:lnTo>
                  <a:lnTo>
                    <a:pt x="43026" y="196071"/>
                  </a:lnTo>
                  <a:lnTo>
                    <a:pt x="22937" y="197510"/>
                  </a:lnTo>
                  <a:lnTo>
                    <a:pt x="15150" y="201907"/>
                  </a:lnTo>
                  <a:lnTo>
                    <a:pt x="647" y="214988"/>
                  </a:lnTo>
                  <a:lnTo>
                    <a:pt x="0" y="219001"/>
                  </a:lnTo>
                  <a:lnTo>
                    <a:pt x="615" y="220084"/>
                  </a:lnTo>
                  <a:lnTo>
                    <a:pt x="1730" y="220806"/>
                  </a:lnTo>
                  <a:lnTo>
                    <a:pt x="3180" y="221288"/>
                  </a:lnTo>
                  <a:lnTo>
                    <a:pt x="12428" y="2286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7" name="SMARTInkShape-830"/>
            <p:cNvSpPr/>
            <p:nvPr>
              <p:custDataLst>
                <p:tags r:id="rId24"/>
              </p:custDataLst>
            </p:nvPr>
          </p:nvSpPr>
          <p:spPr>
            <a:xfrm>
              <a:off x="5436204" y="4610100"/>
              <a:ext cx="43847" cy="371513"/>
            </a:xfrm>
            <a:custGeom>
              <a:avLst/>
              <a:gdLst/>
              <a:ahLst/>
              <a:cxnLst/>
              <a:rect l="0" t="0" r="0" b="0"/>
              <a:pathLst>
                <a:path w="43847" h="371513">
                  <a:moveTo>
                    <a:pt x="43846" y="0"/>
                  </a:moveTo>
                  <a:lnTo>
                    <a:pt x="43846" y="0"/>
                  </a:lnTo>
                  <a:lnTo>
                    <a:pt x="40083" y="22578"/>
                  </a:lnTo>
                  <a:lnTo>
                    <a:pt x="34412" y="54485"/>
                  </a:lnTo>
                  <a:lnTo>
                    <a:pt x="23141" y="92215"/>
                  </a:lnTo>
                  <a:lnTo>
                    <a:pt x="17006" y="107307"/>
                  </a:lnTo>
                  <a:lnTo>
                    <a:pt x="13066" y="139991"/>
                  </a:lnTo>
                  <a:lnTo>
                    <a:pt x="7860" y="179250"/>
                  </a:lnTo>
                  <a:lnTo>
                    <a:pt x="3988" y="210538"/>
                  </a:lnTo>
                  <a:lnTo>
                    <a:pt x="1437" y="241034"/>
                  </a:lnTo>
                  <a:lnTo>
                    <a:pt x="0" y="273364"/>
                  </a:lnTo>
                  <a:lnTo>
                    <a:pt x="1397" y="303608"/>
                  </a:lnTo>
                  <a:lnTo>
                    <a:pt x="5491" y="340342"/>
                  </a:lnTo>
                  <a:lnTo>
                    <a:pt x="5725" y="360678"/>
                  </a:lnTo>
                  <a:lnTo>
                    <a:pt x="6437" y="363219"/>
                  </a:lnTo>
                  <a:lnTo>
                    <a:pt x="7617" y="364912"/>
                  </a:lnTo>
                  <a:lnTo>
                    <a:pt x="9111" y="366042"/>
                  </a:lnTo>
                  <a:lnTo>
                    <a:pt x="10770" y="369177"/>
                  </a:lnTo>
                  <a:lnTo>
                    <a:pt x="11212" y="371002"/>
                  </a:lnTo>
                  <a:lnTo>
                    <a:pt x="11507" y="371512"/>
                  </a:lnTo>
                  <a:lnTo>
                    <a:pt x="11703" y="371148"/>
                  </a:lnTo>
                  <a:lnTo>
                    <a:pt x="11834" y="370198"/>
                  </a:lnTo>
                  <a:lnTo>
                    <a:pt x="12627" y="369566"/>
                  </a:lnTo>
                  <a:lnTo>
                    <a:pt x="15389" y="368863"/>
                  </a:lnTo>
                  <a:lnTo>
                    <a:pt x="15704" y="367970"/>
                  </a:lnTo>
                  <a:lnTo>
                    <a:pt x="12096" y="3619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8" name="SMARTInkShape-831"/>
            <p:cNvSpPr/>
            <p:nvPr>
              <p:custDataLst>
                <p:tags r:id="rId25"/>
              </p:custDataLst>
            </p:nvPr>
          </p:nvSpPr>
          <p:spPr>
            <a:xfrm>
              <a:off x="5187950" y="4749800"/>
              <a:ext cx="165101" cy="311151"/>
            </a:xfrm>
            <a:custGeom>
              <a:avLst/>
              <a:gdLst/>
              <a:ahLst/>
              <a:cxnLst/>
              <a:rect l="0" t="0" r="0" b="0"/>
              <a:pathLst>
                <a:path w="165101" h="311151">
                  <a:moveTo>
                    <a:pt x="0" y="0"/>
                  </a:moveTo>
                  <a:lnTo>
                    <a:pt x="0" y="0"/>
                  </a:lnTo>
                  <a:lnTo>
                    <a:pt x="3371" y="33710"/>
                  </a:lnTo>
                  <a:lnTo>
                    <a:pt x="12865" y="70248"/>
                  </a:lnTo>
                  <a:lnTo>
                    <a:pt x="21199" y="91958"/>
                  </a:lnTo>
                  <a:lnTo>
                    <a:pt x="46111" y="127767"/>
                  </a:lnTo>
                  <a:lnTo>
                    <a:pt x="65522" y="165167"/>
                  </a:lnTo>
                  <a:lnTo>
                    <a:pt x="81397" y="200230"/>
                  </a:lnTo>
                  <a:lnTo>
                    <a:pt x="105918" y="237668"/>
                  </a:lnTo>
                  <a:lnTo>
                    <a:pt x="131242" y="273289"/>
                  </a:lnTo>
                  <a:lnTo>
                    <a:pt x="143613" y="296042"/>
                  </a:lnTo>
                  <a:lnTo>
                    <a:pt x="144425" y="298962"/>
                  </a:lnTo>
                  <a:lnTo>
                    <a:pt x="149091" y="304087"/>
                  </a:lnTo>
                  <a:lnTo>
                    <a:pt x="155163" y="308011"/>
                  </a:lnTo>
                  <a:lnTo>
                    <a:pt x="165100" y="3111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99" name="SMARTInkShape-832"/>
            <p:cNvSpPr/>
            <p:nvPr>
              <p:custDataLst>
                <p:tags r:id="rId26"/>
              </p:custDataLst>
            </p:nvPr>
          </p:nvSpPr>
          <p:spPr>
            <a:xfrm>
              <a:off x="5539590" y="4718831"/>
              <a:ext cx="165906" cy="310225"/>
            </a:xfrm>
            <a:custGeom>
              <a:avLst/>
              <a:gdLst/>
              <a:ahLst/>
              <a:cxnLst/>
              <a:rect l="0" t="0" r="0" b="0"/>
              <a:pathLst>
                <a:path w="165906" h="310225">
                  <a:moveTo>
                    <a:pt x="10310" y="11919"/>
                  </a:moveTo>
                  <a:lnTo>
                    <a:pt x="10310" y="11919"/>
                  </a:lnTo>
                  <a:lnTo>
                    <a:pt x="6939" y="45629"/>
                  </a:lnTo>
                  <a:lnTo>
                    <a:pt x="3403" y="79113"/>
                  </a:lnTo>
                  <a:lnTo>
                    <a:pt x="184" y="110927"/>
                  </a:lnTo>
                  <a:lnTo>
                    <a:pt x="0" y="150480"/>
                  </a:lnTo>
                  <a:lnTo>
                    <a:pt x="3439" y="189440"/>
                  </a:lnTo>
                  <a:lnTo>
                    <a:pt x="5739" y="221832"/>
                  </a:lnTo>
                  <a:lnTo>
                    <a:pt x="16816" y="260369"/>
                  </a:lnTo>
                  <a:lnTo>
                    <a:pt x="27970" y="286355"/>
                  </a:lnTo>
                  <a:lnTo>
                    <a:pt x="38670" y="298864"/>
                  </a:lnTo>
                  <a:lnTo>
                    <a:pt x="50071" y="306647"/>
                  </a:lnTo>
                  <a:lnTo>
                    <a:pt x="55733" y="308714"/>
                  </a:lnTo>
                  <a:lnTo>
                    <a:pt x="74944" y="310224"/>
                  </a:lnTo>
                  <a:lnTo>
                    <a:pt x="85357" y="306954"/>
                  </a:lnTo>
                  <a:lnTo>
                    <a:pt x="113379" y="286893"/>
                  </a:lnTo>
                  <a:lnTo>
                    <a:pt x="121675" y="275113"/>
                  </a:lnTo>
                  <a:lnTo>
                    <a:pt x="139486" y="240210"/>
                  </a:lnTo>
                  <a:lnTo>
                    <a:pt x="157015" y="201687"/>
                  </a:lnTo>
                  <a:lnTo>
                    <a:pt x="158280" y="178997"/>
                  </a:lnTo>
                  <a:lnTo>
                    <a:pt x="164534" y="157850"/>
                  </a:lnTo>
                  <a:lnTo>
                    <a:pt x="163089" y="120829"/>
                  </a:lnTo>
                  <a:lnTo>
                    <a:pt x="165905" y="93271"/>
                  </a:lnTo>
                  <a:lnTo>
                    <a:pt x="161719" y="63267"/>
                  </a:lnTo>
                  <a:lnTo>
                    <a:pt x="142029" y="31125"/>
                  </a:lnTo>
                  <a:lnTo>
                    <a:pt x="129776" y="17437"/>
                  </a:lnTo>
                  <a:lnTo>
                    <a:pt x="101920" y="3566"/>
                  </a:lnTo>
                  <a:lnTo>
                    <a:pt x="84511" y="77"/>
                  </a:lnTo>
                  <a:lnTo>
                    <a:pt x="59004" y="0"/>
                  </a:lnTo>
                  <a:lnTo>
                    <a:pt x="30594" y="8682"/>
                  </a:lnTo>
                  <a:lnTo>
                    <a:pt x="17101" y="16519"/>
                  </a:lnTo>
                  <a:lnTo>
                    <a:pt x="14838" y="17102"/>
                  </a:lnTo>
                  <a:lnTo>
                    <a:pt x="13329" y="18196"/>
                  </a:lnTo>
                  <a:lnTo>
                    <a:pt x="12323" y="19632"/>
                  </a:lnTo>
                  <a:lnTo>
                    <a:pt x="10312" y="24614"/>
                  </a:lnTo>
                  <a:lnTo>
                    <a:pt x="10312" y="24616"/>
                  </a:lnTo>
                  <a:lnTo>
                    <a:pt x="10311" y="24617"/>
                  </a:lnTo>
                  <a:lnTo>
                    <a:pt x="10310" y="2461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00" name="SMARTInkShape-833"/>
            <p:cNvSpPr/>
            <p:nvPr>
              <p:custDataLst>
                <p:tags r:id="rId27"/>
              </p:custDataLst>
            </p:nvPr>
          </p:nvSpPr>
          <p:spPr>
            <a:xfrm>
              <a:off x="5187950" y="4794250"/>
              <a:ext cx="82551" cy="222251"/>
            </a:xfrm>
            <a:custGeom>
              <a:avLst/>
              <a:gdLst/>
              <a:ahLst/>
              <a:cxnLst/>
              <a:rect l="0" t="0" r="0" b="0"/>
              <a:pathLst>
                <a:path w="82551" h="222251">
                  <a:moveTo>
                    <a:pt x="82550" y="0"/>
                  </a:moveTo>
                  <a:lnTo>
                    <a:pt x="82550" y="0"/>
                  </a:lnTo>
                  <a:lnTo>
                    <a:pt x="65694" y="37081"/>
                  </a:lnTo>
                  <a:lnTo>
                    <a:pt x="52331" y="74222"/>
                  </a:lnTo>
                  <a:lnTo>
                    <a:pt x="41330" y="99328"/>
                  </a:lnTo>
                  <a:lnTo>
                    <a:pt x="38124" y="109762"/>
                  </a:lnTo>
                  <a:lnTo>
                    <a:pt x="29797" y="127538"/>
                  </a:lnTo>
                  <a:lnTo>
                    <a:pt x="20716" y="164442"/>
                  </a:lnTo>
                  <a:lnTo>
                    <a:pt x="14493" y="183602"/>
                  </a:lnTo>
                  <a:lnTo>
                    <a:pt x="11350" y="196688"/>
                  </a:lnTo>
                  <a:lnTo>
                    <a:pt x="4907" y="215328"/>
                  </a:lnTo>
                  <a:lnTo>
                    <a:pt x="0" y="2222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306" name="SMARTInkShape-Group435"/>
          <p:cNvGrpSpPr/>
          <p:nvPr/>
        </p:nvGrpSpPr>
        <p:grpSpPr>
          <a:xfrm>
            <a:off x="3914175" y="4514850"/>
            <a:ext cx="511776" cy="346305"/>
            <a:chOff x="3914175" y="4514850"/>
            <a:chExt cx="511776" cy="346305"/>
          </a:xfrm>
        </p:grpSpPr>
        <p:sp>
          <p:nvSpPr>
            <p:cNvPr id="302" name="SMARTInkShape-834"/>
            <p:cNvSpPr/>
            <p:nvPr>
              <p:custDataLst>
                <p:tags r:id="rId15"/>
              </p:custDataLst>
            </p:nvPr>
          </p:nvSpPr>
          <p:spPr>
            <a:xfrm>
              <a:off x="4229100" y="4756150"/>
              <a:ext cx="146051" cy="6351"/>
            </a:xfrm>
            <a:custGeom>
              <a:avLst/>
              <a:gdLst/>
              <a:ahLst/>
              <a:cxnLst/>
              <a:rect l="0" t="0" r="0" b="0"/>
              <a:pathLst>
                <a:path w="146051" h="6351">
                  <a:moveTo>
                    <a:pt x="0" y="6350"/>
                  </a:moveTo>
                  <a:lnTo>
                    <a:pt x="0" y="6350"/>
                  </a:lnTo>
                  <a:lnTo>
                    <a:pt x="33710" y="2979"/>
                  </a:lnTo>
                  <a:lnTo>
                    <a:pt x="70248" y="393"/>
                  </a:lnTo>
                  <a:lnTo>
                    <a:pt x="109120" y="11"/>
                  </a:lnTo>
                  <a:lnTo>
                    <a:pt x="141845" y="5468"/>
                  </a:lnTo>
                  <a:lnTo>
                    <a:pt x="143247" y="5056"/>
                  </a:lnTo>
                  <a:lnTo>
                    <a:pt x="144181" y="4077"/>
                  </a:lnTo>
                  <a:lnTo>
                    <a:pt x="1460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03" name="SMARTInkShape-835"/>
            <p:cNvSpPr/>
            <p:nvPr>
              <p:custDataLst>
                <p:tags r:id="rId16"/>
              </p:custDataLst>
            </p:nvPr>
          </p:nvSpPr>
          <p:spPr>
            <a:xfrm>
              <a:off x="4241800" y="4679950"/>
              <a:ext cx="184151" cy="19051"/>
            </a:xfrm>
            <a:custGeom>
              <a:avLst/>
              <a:gdLst/>
              <a:ahLst/>
              <a:cxnLst/>
              <a:rect l="0" t="0" r="0" b="0"/>
              <a:pathLst>
                <a:path w="184151" h="19051">
                  <a:moveTo>
                    <a:pt x="0" y="0"/>
                  </a:moveTo>
                  <a:lnTo>
                    <a:pt x="0" y="0"/>
                  </a:lnTo>
                  <a:lnTo>
                    <a:pt x="33710" y="6741"/>
                  </a:lnTo>
                  <a:lnTo>
                    <a:pt x="73392" y="16942"/>
                  </a:lnTo>
                  <a:lnTo>
                    <a:pt x="111137" y="18926"/>
                  </a:lnTo>
                  <a:lnTo>
                    <a:pt x="146941" y="19045"/>
                  </a:lnTo>
                  <a:lnTo>
                    <a:pt x="178939" y="19050"/>
                  </a:lnTo>
                  <a:lnTo>
                    <a:pt x="180676" y="18345"/>
                  </a:lnTo>
                  <a:lnTo>
                    <a:pt x="181835" y="17169"/>
                  </a:lnTo>
                  <a:lnTo>
                    <a:pt x="184150" y="127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04" name="SMARTInkShape-836"/>
            <p:cNvSpPr/>
            <p:nvPr>
              <p:custDataLst>
                <p:tags r:id="rId17"/>
              </p:custDataLst>
            </p:nvPr>
          </p:nvSpPr>
          <p:spPr>
            <a:xfrm>
              <a:off x="3914175" y="4514850"/>
              <a:ext cx="31972" cy="346305"/>
            </a:xfrm>
            <a:custGeom>
              <a:avLst/>
              <a:gdLst/>
              <a:ahLst/>
              <a:cxnLst/>
              <a:rect l="0" t="0" r="0" b="0"/>
              <a:pathLst>
                <a:path w="31972" h="346305">
                  <a:moveTo>
                    <a:pt x="10125" y="0"/>
                  </a:moveTo>
                  <a:lnTo>
                    <a:pt x="10125" y="0"/>
                  </a:lnTo>
                  <a:lnTo>
                    <a:pt x="20238" y="33710"/>
                  </a:lnTo>
                  <a:lnTo>
                    <a:pt x="31761" y="73094"/>
                  </a:lnTo>
                  <a:lnTo>
                    <a:pt x="31971" y="82111"/>
                  </a:lnTo>
                  <a:lnTo>
                    <a:pt x="29338" y="115529"/>
                  </a:lnTo>
                  <a:lnTo>
                    <a:pt x="28502" y="153740"/>
                  </a:lnTo>
                  <a:lnTo>
                    <a:pt x="20341" y="191844"/>
                  </a:lnTo>
                  <a:lnTo>
                    <a:pt x="15103" y="224309"/>
                  </a:lnTo>
                  <a:lnTo>
                    <a:pt x="6416" y="259080"/>
                  </a:lnTo>
                  <a:lnTo>
                    <a:pt x="348" y="291933"/>
                  </a:lnTo>
                  <a:lnTo>
                    <a:pt x="3186" y="315083"/>
                  </a:lnTo>
                  <a:lnTo>
                    <a:pt x="1631" y="321834"/>
                  </a:lnTo>
                  <a:lnTo>
                    <a:pt x="229" y="324623"/>
                  </a:lnTo>
                  <a:lnTo>
                    <a:pt x="0" y="327188"/>
                  </a:lnTo>
                  <a:lnTo>
                    <a:pt x="3587" y="341610"/>
                  </a:lnTo>
                  <a:lnTo>
                    <a:pt x="7090" y="345889"/>
                  </a:lnTo>
                  <a:lnTo>
                    <a:pt x="8102" y="346304"/>
                  </a:lnTo>
                  <a:lnTo>
                    <a:pt x="8777" y="345875"/>
                  </a:lnTo>
                  <a:lnTo>
                    <a:pt x="10125" y="3429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05" name="SMARTInkShape-837"/>
            <p:cNvSpPr/>
            <p:nvPr>
              <p:custDataLst>
                <p:tags r:id="rId18"/>
              </p:custDataLst>
            </p:nvPr>
          </p:nvSpPr>
          <p:spPr>
            <a:xfrm>
              <a:off x="3968750" y="4546600"/>
              <a:ext cx="139701" cy="311118"/>
            </a:xfrm>
            <a:custGeom>
              <a:avLst/>
              <a:gdLst/>
              <a:ahLst/>
              <a:cxnLst/>
              <a:rect l="0" t="0" r="0" b="0"/>
              <a:pathLst>
                <a:path w="139701" h="311118">
                  <a:moveTo>
                    <a:pt x="139700" y="0"/>
                  </a:moveTo>
                  <a:lnTo>
                    <a:pt x="139700" y="0"/>
                  </a:lnTo>
                  <a:lnTo>
                    <a:pt x="100755" y="33920"/>
                  </a:lnTo>
                  <a:lnTo>
                    <a:pt x="82775" y="50836"/>
                  </a:lnTo>
                  <a:lnTo>
                    <a:pt x="71018" y="74065"/>
                  </a:lnTo>
                  <a:lnTo>
                    <a:pt x="50510" y="93549"/>
                  </a:lnTo>
                  <a:lnTo>
                    <a:pt x="29939" y="132973"/>
                  </a:lnTo>
                  <a:lnTo>
                    <a:pt x="26310" y="137332"/>
                  </a:lnTo>
                  <a:lnTo>
                    <a:pt x="22277" y="149702"/>
                  </a:lnTo>
                  <a:lnTo>
                    <a:pt x="12426" y="185237"/>
                  </a:lnTo>
                  <a:lnTo>
                    <a:pt x="8150" y="203522"/>
                  </a:lnTo>
                  <a:lnTo>
                    <a:pt x="7293" y="230629"/>
                  </a:lnTo>
                  <a:lnTo>
                    <a:pt x="14203" y="266262"/>
                  </a:lnTo>
                  <a:lnTo>
                    <a:pt x="23482" y="287103"/>
                  </a:lnTo>
                  <a:lnTo>
                    <a:pt x="33893" y="300187"/>
                  </a:lnTo>
                  <a:lnTo>
                    <a:pt x="43595" y="306805"/>
                  </a:lnTo>
                  <a:lnTo>
                    <a:pt x="52036" y="309863"/>
                  </a:lnTo>
                  <a:lnTo>
                    <a:pt x="80782" y="311117"/>
                  </a:lnTo>
                  <a:lnTo>
                    <a:pt x="83488" y="310423"/>
                  </a:lnTo>
                  <a:lnTo>
                    <a:pt x="85292" y="309254"/>
                  </a:lnTo>
                  <a:lnTo>
                    <a:pt x="86495" y="307769"/>
                  </a:lnTo>
                  <a:lnTo>
                    <a:pt x="89712" y="306120"/>
                  </a:lnTo>
                  <a:lnTo>
                    <a:pt x="91558" y="305680"/>
                  </a:lnTo>
                  <a:lnTo>
                    <a:pt x="97527" y="301690"/>
                  </a:lnTo>
                  <a:lnTo>
                    <a:pt x="110081" y="289896"/>
                  </a:lnTo>
                  <a:lnTo>
                    <a:pt x="112425" y="285711"/>
                  </a:lnTo>
                  <a:lnTo>
                    <a:pt x="114172" y="281500"/>
                  </a:lnTo>
                  <a:lnTo>
                    <a:pt x="117301" y="277276"/>
                  </a:lnTo>
                  <a:lnTo>
                    <a:pt x="119162" y="271166"/>
                  </a:lnTo>
                  <a:lnTo>
                    <a:pt x="120638" y="233495"/>
                  </a:lnTo>
                  <a:lnTo>
                    <a:pt x="119940" y="226542"/>
                  </a:lnTo>
                  <a:lnTo>
                    <a:pt x="115579" y="218661"/>
                  </a:lnTo>
                  <a:lnTo>
                    <a:pt x="111811" y="214070"/>
                  </a:lnTo>
                  <a:lnTo>
                    <a:pt x="74211" y="190174"/>
                  </a:lnTo>
                  <a:lnTo>
                    <a:pt x="51818" y="185340"/>
                  </a:lnTo>
                  <a:lnTo>
                    <a:pt x="36675" y="184307"/>
                  </a:lnTo>
                  <a:lnTo>
                    <a:pt x="17877" y="189631"/>
                  </a:lnTo>
                  <a:lnTo>
                    <a:pt x="16151" y="190626"/>
                  </a:lnTo>
                  <a:lnTo>
                    <a:pt x="15001" y="191995"/>
                  </a:lnTo>
                  <a:lnTo>
                    <a:pt x="14234" y="193613"/>
                  </a:lnTo>
                  <a:lnTo>
                    <a:pt x="13017" y="194692"/>
                  </a:lnTo>
                  <a:lnTo>
                    <a:pt x="5995" y="198305"/>
                  </a:lnTo>
                  <a:lnTo>
                    <a:pt x="0" y="2032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309" name="SMARTInkShape-Group436"/>
          <p:cNvGrpSpPr/>
          <p:nvPr/>
        </p:nvGrpSpPr>
        <p:grpSpPr>
          <a:xfrm>
            <a:off x="3460750" y="4454127"/>
            <a:ext cx="344489" cy="352769"/>
            <a:chOff x="3460750" y="4454127"/>
            <a:chExt cx="344489" cy="352769"/>
          </a:xfrm>
        </p:grpSpPr>
        <p:sp>
          <p:nvSpPr>
            <p:cNvPr id="307" name="SMARTInkShape-838"/>
            <p:cNvSpPr/>
            <p:nvPr>
              <p:custDataLst>
                <p:tags r:id="rId13"/>
              </p:custDataLst>
            </p:nvPr>
          </p:nvSpPr>
          <p:spPr>
            <a:xfrm>
              <a:off x="3460750" y="4454127"/>
              <a:ext cx="289800" cy="352769"/>
            </a:xfrm>
            <a:custGeom>
              <a:avLst/>
              <a:gdLst/>
              <a:ahLst/>
              <a:cxnLst/>
              <a:rect l="0" t="0" r="0" b="0"/>
              <a:pathLst>
                <a:path w="289800" h="352769">
                  <a:moveTo>
                    <a:pt x="0" y="41673"/>
                  </a:moveTo>
                  <a:lnTo>
                    <a:pt x="0" y="41673"/>
                  </a:lnTo>
                  <a:lnTo>
                    <a:pt x="30339" y="28189"/>
                  </a:lnTo>
                  <a:lnTo>
                    <a:pt x="67434" y="10935"/>
                  </a:lnTo>
                  <a:lnTo>
                    <a:pt x="77948" y="6845"/>
                  </a:lnTo>
                  <a:lnTo>
                    <a:pt x="113748" y="3155"/>
                  </a:lnTo>
                  <a:lnTo>
                    <a:pt x="129032" y="0"/>
                  </a:lnTo>
                  <a:lnTo>
                    <a:pt x="164573" y="3872"/>
                  </a:lnTo>
                  <a:lnTo>
                    <a:pt x="188035" y="12358"/>
                  </a:lnTo>
                  <a:lnTo>
                    <a:pt x="217015" y="31098"/>
                  </a:lnTo>
                  <a:lnTo>
                    <a:pt x="224070" y="40813"/>
                  </a:lnTo>
                  <a:lnTo>
                    <a:pt x="227257" y="49257"/>
                  </a:lnTo>
                  <a:lnTo>
                    <a:pt x="228482" y="66133"/>
                  </a:lnTo>
                  <a:lnTo>
                    <a:pt x="226666" y="72065"/>
                  </a:lnTo>
                  <a:lnTo>
                    <a:pt x="204419" y="101134"/>
                  </a:lnTo>
                  <a:lnTo>
                    <a:pt x="167388" y="134814"/>
                  </a:lnTo>
                  <a:lnTo>
                    <a:pt x="141893" y="156448"/>
                  </a:lnTo>
                  <a:lnTo>
                    <a:pt x="111042" y="182290"/>
                  </a:lnTo>
                  <a:lnTo>
                    <a:pt x="86445" y="205477"/>
                  </a:lnTo>
                  <a:lnTo>
                    <a:pt x="63976" y="244239"/>
                  </a:lnTo>
                  <a:lnTo>
                    <a:pt x="60184" y="253058"/>
                  </a:lnTo>
                  <a:lnTo>
                    <a:pt x="57268" y="283824"/>
                  </a:lnTo>
                  <a:lnTo>
                    <a:pt x="62628" y="303146"/>
                  </a:lnTo>
                  <a:lnTo>
                    <a:pt x="66875" y="307931"/>
                  </a:lnTo>
                  <a:lnTo>
                    <a:pt x="103930" y="331651"/>
                  </a:lnTo>
                  <a:lnTo>
                    <a:pt x="117185" y="337300"/>
                  </a:lnTo>
                  <a:lnTo>
                    <a:pt x="134205" y="340697"/>
                  </a:lnTo>
                  <a:lnTo>
                    <a:pt x="151948" y="347898"/>
                  </a:lnTo>
                  <a:lnTo>
                    <a:pt x="190908" y="348500"/>
                  </a:lnTo>
                  <a:lnTo>
                    <a:pt x="229507" y="352570"/>
                  </a:lnTo>
                  <a:lnTo>
                    <a:pt x="248404" y="352067"/>
                  </a:lnTo>
                  <a:lnTo>
                    <a:pt x="254570" y="349429"/>
                  </a:lnTo>
                  <a:lnTo>
                    <a:pt x="257908" y="349149"/>
                  </a:lnTo>
                  <a:lnTo>
                    <a:pt x="284406" y="352768"/>
                  </a:lnTo>
                  <a:lnTo>
                    <a:pt x="288722" y="349435"/>
                  </a:lnTo>
                  <a:lnTo>
                    <a:pt x="289142" y="348448"/>
                  </a:lnTo>
                  <a:lnTo>
                    <a:pt x="288718" y="347789"/>
                  </a:lnTo>
                  <a:lnTo>
                    <a:pt x="287729" y="347350"/>
                  </a:lnTo>
                  <a:lnTo>
                    <a:pt x="287775" y="346353"/>
                  </a:lnTo>
                  <a:lnTo>
                    <a:pt x="289707" y="343362"/>
                  </a:lnTo>
                  <a:lnTo>
                    <a:pt x="289799" y="341576"/>
                  </a:lnTo>
                  <a:lnTo>
                    <a:pt x="286422" y="334940"/>
                  </a:lnTo>
                  <a:lnTo>
                    <a:pt x="281519" y="328935"/>
                  </a:lnTo>
                  <a:lnTo>
                    <a:pt x="280028" y="323010"/>
                  </a:lnTo>
                  <a:lnTo>
                    <a:pt x="279400" y="31472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08" name="SMARTInkShape-839"/>
            <p:cNvSpPr/>
            <p:nvPr>
              <p:custDataLst>
                <p:tags r:id="rId14"/>
              </p:custDataLst>
            </p:nvPr>
          </p:nvSpPr>
          <p:spPr>
            <a:xfrm>
              <a:off x="3797300" y="46418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310" name="SMARTInkShape-840"/>
          <p:cNvSpPr/>
          <p:nvPr>
            <p:custDataLst>
              <p:tags r:id="rId1"/>
            </p:custDataLst>
          </p:nvPr>
        </p:nvSpPr>
        <p:spPr>
          <a:xfrm>
            <a:off x="3365500" y="46672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317" name="SMARTInkShape-Group438"/>
          <p:cNvGrpSpPr/>
          <p:nvPr/>
        </p:nvGrpSpPr>
        <p:grpSpPr>
          <a:xfrm>
            <a:off x="2228850" y="4273555"/>
            <a:ext cx="1034734" cy="546096"/>
            <a:chOff x="2228850" y="4273555"/>
            <a:chExt cx="1034734" cy="546096"/>
          </a:xfrm>
        </p:grpSpPr>
        <p:sp>
          <p:nvSpPr>
            <p:cNvPr id="311" name="SMARTInkShape-841"/>
            <p:cNvSpPr/>
            <p:nvPr>
              <p:custDataLst>
                <p:tags r:id="rId7"/>
              </p:custDataLst>
            </p:nvPr>
          </p:nvSpPr>
          <p:spPr>
            <a:xfrm>
              <a:off x="2915553" y="4425950"/>
              <a:ext cx="163826" cy="319771"/>
            </a:xfrm>
            <a:custGeom>
              <a:avLst/>
              <a:gdLst/>
              <a:ahLst/>
              <a:cxnLst/>
              <a:rect l="0" t="0" r="0" b="0"/>
              <a:pathLst>
                <a:path w="163826" h="319771">
                  <a:moveTo>
                    <a:pt x="75297" y="0"/>
                  </a:moveTo>
                  <a:lnTo>
                    <a:pt x="75297" y="0"/>
                  </a:lnTo>
                  <a:lnTo>
                    <a:pt x="61813" y="37081"/>
                  </a:lnTo>
                  <a:lnTo>
                    <a:pt x="47181" y="73516"/>
                  </a:lnTo>
                  <a:lnTo>
                    <a:pt x="32392" y="108365"/>
                  </a:lnTo>
                  <a:lnTo>
                    <a:pt x="14514" y="146086"/>
                  </a:lnTo>
                  <a:lnTo>
                    <a:pt x="7447" y="171457"/>
                  </a:lnTo>
                  <a:lnTo>
                    <a:pt x="1347" y="203907"/>
                  </a:lnTo>
                  <a:lnTo>
                    <a:pt x="0" y="243403"/>
                  </a:lnTo>
                  <a:lnTo>
                    <a:pt x="7961" y="275330"/>
                  </a:lnTo>
                  <a:lnTo>
                    <a:pt x="14032" y="286034"/>
                  </a:lnTo>
                  <a:lnTo>
                    <a:pt x="48588" y="312722"/>
                  </a:lnTo>
                  <a:lnTo>
                    <a:pt x="59428" y="318905"/>
                  </a:lnTo>
                  <a:lnTo>
                    <a:pt x="68479" y="319770"/>
                  </a:lnTo>
                  <a:lnTo>
                    <a:pt x="72869" y="319014"/>
                  </a:lnTo>
                  <a:lnTo>
                    <a:pt x="81509" y="314410"/>
                  </a:lnTo>
                  <a:lnTo>
                    <a:pt x="119743" y="288422"/>
                  </a:lnTo>
                  <a:lnTo>
                    <a:pt x="133309" y="269344"/>
                  </a:lnTo>
                  <a:lnTo>
                    <a:pt x="147153" y="234625"/>
                  </a:lnTo>
                  <a:lnTo>
                    <a:pt x="161368" y="196242"/>
                  </a:lnTo>
                  <a:lnTo>
                    <a:pt x="163825" y="165021"/>
                  </a:lnTo>
                  <a:lnTo>
                    <a:pt x="155326" y="126993"/>
                  </a:lnTo>
                  <a:lnTo>
                    <a:pt x="142995" y="92271"/>
                  </a:lnTo>
                  <a:lnTo>
                    <a:pt x="136899" y="84989"/>
                  </a:lnTo>
                  <a:lnTo>
                    <a:pt x="130193" y="78694"/>
                  </a:lnTo>
                  <a:lnTo>
                    <a:pt x="121744" y="67924"/>
                  </a:lnTo>
                  <a:lnTo>
                    <a:pt x="109912" y="59949"/>
                  </a:lnTo>
                  <a:lnTo>
                    <a:pt x="87930" y="52144"/>
                  </a:lnTo>
                  <a:lnTo>
                    <a:pt x="62425" y="50918"/>
                  </a:lnTo>
                  <a:lnTo>
                    <a:pt x="47328" y="55893"/>
                  </a:lnTo>
                  <a:lnTo>
                    <a:pt x="39113" y="59649"/>
                  </a:lnTo>
                  <a:lnTo>
                    <a:pt x="32639" y="65551"/>
                  </a:lnTo>
                  <a:lnTo>
                    <a:pt x="15160" y="87199"/>
                  </a:lnTo>
                  <a:lnTo>
                    <a:pt x="5447" y="1143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2" name="SMARTInkShape-842"/>
            <p:cNvSpPr/>
            <p:nvPr>
              <p:custDataLst>
                <p:tags r:id="rId8"/>
              </p:custDataLst>
            </p:nvPr>
          </p:nvSpPr>
          <p:spPr>
            <a:xfrm>
              <a:off x="2825795" y="4464050"/>
              <a:ext cx="19006" cy="291958"/>
            </a:xfrm>
            <a:custGeom>
              <a:avLst/>
              <a:gdLst/>
              <a:ahLst/>
              <a:cxnLst/>
              <a:rect l="0" t="0" r="0" b="0"/>
              <a:pathLst>
                <a:path w="19006" h="291958">
                  <a:moveTo>
                    <a:pt x="12655" y="0"/>
                  </a:moveTo>
                  <a:lnTo>
                    <a:pt x="12655" y="0"/>
                  </a:lnTo>
                  <a:lnTo>
                    <a:pt x="12655" y="33710"/>
                  </a:lnTo>
                  <a:lnTo>
                    <a:pt x="12655" y="64786"/>
                  </a:lnTo>
                  <a:lnTo>
                    <a:pt x="10774" y="97233"/>
                  </a:lnTo>
                  <a:lnTo>
                    <a:pt x="7586" y="134232"/>
                  </a:lnTo>
                  <a:lnTo>
                    <a:pt x="2529" y="170928"/>
                  </a:lnTo>
                  <a:lnTo>
                    <a:pt x="463" y="206729"/>
                  </a:lnTo>
                  <a:lnTo>
                    <a:pt x="0" y="245521"/>
                  </a:lnTo>
                  <a:lnTo>
                    <a:pt x="681" y="255171"/>
                  </a:lnTo>
                  <a:lnTo>
                    <a:pt x="6228" y="290463"/>
                  </a:lnTo>
                  <a:lnTo>
                    <a:pt x="6959" y="291009"/>
                  </a:lnTo>
                  <a:lnTo>
                    <a:pt x="11766" y="291957"/>
                  </a:lnTo>
                  <a:lnTo>
                    <a:pt x="12063" y="291299"/>
                  </a:lnTo>
                  <a:lnTo>
                    <a:pt x="14502" y="277347"/>
                  </a:lnTo>
                  <a:lnTo>
                    <a:pt x="19005" y="2667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3" name="SMARTInkShape-843"/>
            <p:cNvSpPr/>
            <p:nvPr>
              <p:custDataLst>
                <p:tags r:id="rId9"/>
              </p:custDataLst>
            </p:nvPr>
          </p:nvSpPr>
          <p:spPr>
            <a:xfrm>
              <a:off x="2432050" y="4349750"/>
              <a:ext cx="44451" cy="469901"/>
            </a:xfrm>
            <a:custGeom>
              <a:avLst/>
              <a:gdLst/>
              <a:ahLst/>
              <a:cxnLst/>
              <a:rect l="0" t="0" r="0" b="0"/>
              <a:pathLst>
                <a:path w="44451" h="469901">
                  <a:moveTo>
                    <a:pt x="44450" y="0"/>
                  </a:moveTo>
                  <a:lnTo>
                    <a:pt x="44450" y="0"/>
                  </a:lnTo>
                  <a:lnTo>
                    <a:pt x="44450" y="30340"/>
                  </a:lnTo>
                  <a:lnTo>
                    <a:pt x="41079" y="62690"/>
                  </a:lnTo>
                  <a:lnTo>
                    <a:pt x="37983" y="99611"/>
                  </a:lnTo>
                  <a:lnTo>
                    <a:pt x="31309" y="138262"/>
                  </a:lnTo>
                  <a:lnTo>
                    <a:pt x="23196" y="176653"/>
                  </a:lnTo>
                  <a:lnTo>
                    <a:pt x="16908" y="207721"/>
                  </a:lnTo>
                  <a:lnTo>
                    <a:pt x="10576" y="242639"/>
                  </a:lnTo>
                  <a:lnTo>
                    <a:pt x="7602" y="273055"/>
                  </a:lnTo>
                  <a:lnTo>
                    <a:pt x="3350" y="303312"/>
                  </a:lnTo>
                  <a:lnTo>
                    <a:pt x="992" y="334619"/>
                  </a:lnTo>
                  <a:lnTo>
                    <a:pt x="196" y="371734"/>
                  </a:lnTo>
                  <a:lnTo>
                    <a:pt x="26" y="411390"/>
                  </a:lnTo>
                  <a:lnTo>
                    <a:pt x="2" y="447360"/>
                  </a:lnTo>
                  <a:lnTo>
                    <a:pt x="0" y="461026"/>
                  </a:lnTo>
                  <a:lnTo>
                    <a:pt x="706" y="463984"/>
                  </a:lnTo>
                  <a:lnTo>
                    <a:pt x="1881" y="465956"/>
                  </a:lnTo>
                  <a:lnTo>
                    <a:pt x="5467" y="469121"/>
                  </a:lnTo>
                  <a:lnTo>
                    <a:pt x="12700" y="4699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4" name="SMARTInkShape-844"/>
            <p:cNvSpPr/>
            <p:nvPr>
              <p:custDataLst>
                <p:tags r:id="rId10"/>
              </p:custDataLst>
            </p:nvPr>
          </p:nvSpPr>
          <p:spPr>
            <a:xfrm>
              <a:off x="3093830" y="4483100"/>
              <a:ext cx="169754" cy="285654"/>
            </a:xfrm>
            <a:custGeom>
              <a:avLst/>
              <a:gdLst/>
              <a:ahLst/>
              <a:cxnLst/>
              <a:rect l="0" t="0" r="0" b="0"/>
              <a:pathLst>
                <a:path w="169754" h="285654">
                  <a:moveTo>
                    <a:pt x="93870" y="0"/>
                  </a:moveTo>
                  <a:lnTo>
                    <a:pt x="93870" y="0"/>
                  </a:lnTo>
                  <a:lnTo>
                    <a:pt x="73174" y="24459"/>
                  </a:lnTo>
                  <a:lnTo>
                    <a:pt x="45161" y="58143"/>
                  </a:lnTo>
                  <a:lnTo>
                    <a:pt x="21428" y="93146"/>
                  </a:lnTo>
                  <a:lnTo>
                    <a:pt x="8287" y="127429"/>
                  </a:lnTo>
                  <a:lnTo>
                    <a:pt x="2036" y="164181"/>
                  </a:lnTo>
                  <a:lnTo>
                    <a:pt x="0" y="194682"/>
                  </a:lnTo>
                  <a:lnTo>
                    <a:pt x="9510" y="234054"/>
                  </a:lnTo>
                  <a:lnTo>
                    <a:pt x="22636" y="262202"/>
                  </a:lnTo>
                  <a:lnTo>
                    <a:pt x="29519" y="270816"/>
                  </a:lnTo>
                  <a:lnTo>
                    <a:pt x="37283" y="275585"/>
                  </a:lnTo>
                  <a:lnTo>
                    <a:pt x="44731" y="278410"/>
                  </a:lnTo>
                  <a:lnTo>
                    <a:pt x="54302" y="283262"/>
                  </a:lnTo>
                  <a:lnTo>
                    <a:pt x="88202" y="285653"/>
                  </a:lnTo>
                  <a:lnTo>
                    <a:pt x="98933" y="282350"/>
                  </a:lnTo>
                  <a:lnTo>
                    <a:pt x="123576" y="261983"/>
                  </a:lnTo>
                  <a:lnTo>
                    <a:pt x="140071" y="237025"/>
                  </a:lnTo>
                  <a:lnTo>
                    <a:pt x="156476" y="202824"/>
                  </a:lnTo>
                  <a:lnTo>
                    <a:pt x="167660" y="165195"/>
                  </a:lnTo>
                  <a:lnTo>
                    <a:pt x="169753" y="138736"/>
                  </a:lnTo>
                  <a:lnTo>
                    <a:pt x="166605" y="123736"/>
                  </a:lnTo>
                  <a:lnTo>
                    <a:pt x="148868" y="84692"/>
                  </a:lnTo>
                  <a:lnTo>
                    <a:pt x="139172" y="71974"/>
                  </a:lnTo>
                  <a:lnTo>
                    <a:pt x="100763" y="38541"/>
                  </a:lnTo>
                  <a:lnTo>
                    <a:pt x="98465" y="36277"/>
                  </a:lnTo>
                  <a:lnTo>
                    <a:pt x="92149" y="33762"/>
                  </a:lnTo>
                  <a:lnTo>
                    <a:pt x="76597" y="32147"/>
                  </a:lnTo>
                  <a:lnTo>
                    <a:pt x="55770" y="381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5" name="SMARTInkShape-845"/>
            <p:cNvSpPr/>
            <p:nvPr>
              <p:custDataLst>
                <p:tags r:id="rId11"/>
              </p:custDataLst>
            </p:nvPr>
          </p:nvSpPr>
          <p:spPr>
            <a:xfrm>
              <a:off x="2228850" y="4273555"/>
              <a:ext cx="247648" cy="397353"/>
            </a:xfrm>
            <a:custGeom>
              <a:avLst/>
              <a:gdLst/>
              <a:ahLst/>
              <a:cxnLst/>
              <a:rect l="0" t="0" r="0" b="0"/>
              <a:pathLst>
                <a:path w="247648" h="397353">
                  <a:moveTo>
                    <a:pt x="0" y="139695"/>
                  </a:moveTo>
                  <a:lnTo>
                    <a:pt x="0" y="139695"/>
                  </a:lnTo>
                  <a:lnTo>
                    <a:pt x="35618" y="107736"/>
                  </a:lnTo>
                  <a:lnTo>
                    <a:pt x="64601" y="71145"/>
                  </a:lnTo>
                  <a:lnTo>
                    <a:pt x="88846" y="31676"/>
                  </a:lnTo>
                  <a:lnTo>
                    <a:pt x="107947" y="0"/>
                  </a:lnTo>
                  <a:lnTo>
                    <a:pt x="107949" y="6738"/>
                  </a:lnTo>
                  <a:lnTo>
                    <a:pt x="106068" y="11930"/>
                  </a:lnTo>
                  <a:lnTo>
                    <a:pt x="104579" y="14301"/>
                  </a:lnTo>
                  <a:lnTo>
                    <a:pt x="102483" y="24381"/>
                  </a:lnTo>
                  <a:lnTo>
                    <a:pt x="100946" y="63807"/>
                  </a:lnTo>
                  <a:lnTo>
                    <a:pt x="95138" y="101623"/>
                  </a:lnTo>
                  <a:lnTo>
                    <a:pt x="89861" y="136720"/>
                  </a:lnTo>
                  <a:lnTo>
                    <a:pt x="84726" y="169577"/>
                  </a:lnTo>
                  <a:lnTo>
                    <a:pt x="82980" y="203244"/>
                  </a:lnTo>
                  <a:lnTo>
                    <a:pt x="80796" y="241780"/>
                  </a:lnTo>
                  <a:lnTo>
                    <a:pt x="78243" y="274672"/>
                  </a:lnTo>
                  <a:lnTo>
                    <a:pt x="74722" y="309167"/>
                  </a:lnTo>
                  <a:lnTo>
                    <a:pt x="72721" y="322966"/>
                  </a:lnTo>
                  <a:lnTo>
                    <a:pt x="75801" y="361162"/>
                  </a:lnTo>
                  <a:lnTo>
                    <a:pt x="76200" y="397352"/>
                  </a:lnTo>
                  <a:lnTo>
                    <a:pt x="76200" y="395790"/>
                  </a:lnTo>
                  <a:lnTo>
                    <a:pt x="76905" y="395091"/>
                  </a:lnTo>
                  <a:lnTo>
                    <a:pt x="79571" y="394316"/>
                  </a:lnTo>
                  <a:lnTo>
                    <a:pt x="80564" y="393404"/>
                  </a:lnTo>
                  <a:lnTo>
                    <a:pt x="81667" y="390508"/>
                  </a:lnTo>
                  <a:lnTo>
                    <a:pt x="82289" y="384911"/>
                  </a:lnTo>
                  <a:lnTo>
                    <a:pt x="83081" y="383606"/>
                  </a:lnTo>
                  <a:lnTo>
                    <a:pt x="84315" y="382736"/>
                  </a:lnTo>
                  <a:lnTo>
                    <a:pt x="85844" y="382156"/>
                  </a:lnTo>
                  <a:lnTo>
                    <a:pt x="86862" y="381063"/>
                  </a:lnTo>
                  <a:lnTo>
                    <a:pt x="90379" y="374240"/>
                  </a:lnTo>
                  <a:lnTo>
                    <a:pt x="97659" y="366098"/>
                  </a:lnTo>
                  <a:lnTo>
                    <a:pt x="135545" y="344305"/>
                  </a:lnTo>
                  <a:lnTo>
                    <a:pt x="161579" y="326550"/>
                  </a:lnTo>
                  <a:lnTo>
                    <a:pt x="200822" y="309051"/>
                  </a:lnTo>
                  <a:lnTo>
                    <a:pt x="220334" y="303474"/>
                  </a:lnTo>
                  <a:lnTo>
                    <a:pt x="226338" y="300680"/>
                  </a:lnTo>
                  <a:lnTo>
                    <a:pt x="247610" y="298447"/>
                  </a:lnTo>
                  <a:lnTo>
                    <a:pt x="247647" y="292978"/>
                  </a:lnTo>
                  <a:lnTo>
                    <a:pt x="243285" y="287200"/>
                  </a:lnTo>
                  <a:lnTo>
                    <a:pt x="241183" y="281316"/>
                  </a:lnTo>
                  <a:lnTo>
                    <a:pt x="222250" y="260345"/>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6" name="SMARTInkShape-846"/>
            <p:cNvSpPr/>
            <p:nvPr>
              <p:custDataLst>
                <p:tags r:id="rId12"/>
              </p:custDataLst>
            </p:nvPr>
          </p:nvSpPr>
          <p:spPr>
            <a:xfrm>
              <a:off x="2521943" y="4387850"/>
              <a:ext cx="164108" cy="417974"/>
            </a:xfrm>
            <a:custGeom>
              <a:avLst/>
              <a:gdLst/>
              <a:ahLst/>
              <a:cxnLst/>
              <a:rect l="0" t="0" r="0" b="0"/>
              <a:pathLst>
                <a:path w="164108" h="417974">
                  <a:moveTo>
                    <a:pt x="94257" y="0"/>
                  </a:moveTo>
                  <a:lnTo>
                    <a:pt x="94257" y="0"/>
                  </a:lnTo>
                  <a:lnTo>
                    <a:pt x="77402" y="30339"/>
                  </a:lnTo>
                  <a:lnTo>
                    <a:pt x="52535" y="67434"/>
                  </a:lnTo>
                  <a:lnTo>
                    <a:pt x="29683" y="102713"/>
                  </a:lnTo>
                  <a:lnTo>
                    <a:pt x="8197" y="141938"/>
                  </a:lnTo>
                  <a:lnTo>
                    <a:pt x="4037" y="156892"/>
                  </a:lnTo>
                  <a:lnTo>
                    <a:pt x="1243" y="162863"/>
                  </a:lnTo>
                  <a:lnTo>
                    <a:pt x="0" y="170221"/>
                  </a:lnTo>
                  <a:lnTo>
                    <a:pt x="1330" y="176314"/>
                  </a:lnTo>
                  <a:lnTo>
                    <a:pt x="7932" y="185973"/>
                  </a:lnTo>
                  <a:lnTo>
                    <a:pt x="13960" y="192530"/>
                  </a:lnTo>
                  <a:lnTo>
                    <a:pt x="18118" y="194930"/>
                  </a:lnTo>
                  <a:lnTo>
                    <a:pt x="20214" y="195570"/>
                  </a:lnTo>
                  <a:lnTo>
                    <a:pt x="24425" y="200044"/>
                  </a:lnTo>
                  <a:lnTo>
                    <a:pt x="28649" y="205325"/>
                  </a:lnTo>
                  <a:lnTo>
                    <a:pt x="42596" y="212365"/>
                  </a:lnTo>
                  <a:lnTo>
                    <a:pt x="60791" y="215435"/>
                  </a:lnTo>
                  <a:lnTo>
                    <a:pt x="95200" y="215892"/>
                  </a:lnTo>
                  <a:lnTo>
                    <a:pt x="100085" y="214015"/>
                  </a:lnTo>
                  <a:lnTo>
                    <a:pt x="102376" y="212527"/>
                  </a:lnTo>
                  <a:lnTo>
                    <a:pt x="118287" y="208061"/>
                  </a:lnTo>
                  <a:lnTo>
                    <a:pt x="127853" y="200789"/>
                  </a:lnTo>
                  <a:lnTo>
                    <a:pt x="140800" y="182891"/>
                  </a:lnTo>
                  <a:lnTo>
                    <a:pt x="143165" y="176299"/>
                  </a:lnTo>
                  <a:lnTo>
                    <a:pt x="149347" y="140216"/>
                  </a:lnTo>
                  <a:lnTo>
                    <a:pt x="157115" y="101345"/>
                  </a:lnTo>
                  <a:lnTo>
                    <a:pt x="157732" y="65690"/>
                  </a:lnTo>
                  <a:lnTo>
                    <a:pt x="157757" y="38582"/>
                  </a:lnTo>
                  <a:lnTo>
                    <a:pt x="154099" y="38195"/>
                  </a:lnTo>
                  <a:lnTo>
                    <a:pt x="157136" y="38112"/>
                  </a:lnTo>
                  <a:lnTo>
                    <a:pt x="157481" y="39987"/>
                  </a:lnTo>
                  <a:lnTo>
                    <a:pt x="157754" y="77306"/>
                  </a:lnTo>
                  <a:lnTo>
                    <a:pt x="157051" y="115809"/>
                  </a:lnTo>
                  <a:lnTo>
                    <a:pt x="152731" y="151653"/>
                  </a:lnTo>
                  <a:lnTo>
                    <a:pt x="151669" y="189490"/>
                  </a:lnTo>
                  <a:lnTo>
                    <a:pt x="151458" y="226572"/>
                  </a:lnTo>
                  <a:lnTo>
                    <a:pt x="149536" y="265254"/>
                  </a:lnTo>
                  <a:lnTo>
                    <a:pt x="145942" y="300281"/>
                  </a:lnTo>
                  <a:lnTo>
                    <a:pt x="145232" y="337199"/>
                  </a:lnTo>
                  <a:lnTo>
                    <a:pt x="145109" y="375157"/>
                  </a:lnTo>
                  <a:lnTo>
                    <a:pt x="145058" y="413396"/>
                  </a:lnTo>
                  <a:lnTo>
                    <a:pt x="145057" y="417973"/>
                  </a:lnTo>
                  <a:lnTo>
                    <a:pt x="145763" y="417643"/>
                  </a:lnTo>
                  <a:lnTo>
                    <a:pt x="148428" y="415396"/>
                  </a:lnTo>
                  <a:lnTo>
                    <a:pt x="150083" y="410162"/>
                  </a:lnTo>
                  <a:lnTo>
                    <a:pt x="155756" y="372329"/>
                  </a:lnTo>
                  <a:lnTo>
                    <a:pt x="164107" y="3365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318" name="SMARTInkShape-847"/>
          <p:cNvSpPr/>
          <p:nvPr>
            <p:custDataLst>
              <p:tags r:id="rId2"/>
            </p:custDataLst>
          </p:nvPr>
        </p:nvSpPr>
        <p:spPr>
          <a:xfrm>
            <a:off x="7473950" y="3511550"/>
            <a:ext cx="1479551" cy="139622"/>
          </a:xfrm>
          <a:custGeom>
            <a:avLst/>
            <a:gdLst/>
            <a:ahLst/>
            <a:cxnLst/>
            <a:rect l="0" t="0" r="0" b="0"/>
            <a:pathLst>
              <a:path w="1479551" h="139622">
                <a:moveTo>
                  <a:pt x="0" y="0"/>
                </a:moveTo>
                <a:lnTo>
                  <a:pt x="0" y="0"/>
                </a:lnTo>
                <a:lnTo>
                  <a:pt x="22577" y="0"/>
                </a:lnTo>
                <a:lnTo>
                  <a:pt x="54484" y="0"/>
                </a:lnTo>
                <a:lnTo>
                  <a:pt x="90332" y="1881"/>
                </a:lnTo>
                <a:lnTo>
                  <a:pt x="127126" y="5958"/>
                </a:lnTo>
                <a:lnTo>
                  <a:pt x="152425" y="9644"/>
                </a:lnTo>
                <a:lnTo>
                  <a:pt x="190502" y="17899"/>
                </a:lnTo>
                <a:lnTo>
                  <a:pt x="229158" y="23925"/>
                </a:lnTo>
                <a:lnTo>
                  <a:pt x="265947" y="28480"/>
                </a:lnTo>
                <a:lnTo>
                  <a:pt x="302118" y="36173"/>
                </a:lnTo>
                <a:lnTo>
                  <a:pt x="338320" y="44488"/>
                </a:lnTo>
                <a:lnTo>
                  <a:pt x="368824" y="50811"/>
                </a:lnTo>
                <a:lnTo>
                  <a:pt x="400206" y="55271"/>
                </a:lnTo>
                <a:lnTo>
                  <a:pt x="433728" y="58476"/>
                </a:lnTo>
                <a:lnTo>
                  <a:pt x="468590" y="65774"/>
                </a:lnTo>
                <a:lnTo>
                  <a:pt x="501262" y="73111"/>
                </a:lnTo>
                <a:lnTo>
                  <a:pt x="535168" y="77166"/>
                </a:lnTo>
                <a:lnTo>
                  <a:pt x="568261" y="82836"/>
                </a:lnTo>
                <a:lnTo>
                  <a:pt x="597821" y="88985"/>
                </a:lnTo>
                <a:lnTo>
                  <a:pt x="628924" y="95275"/>
                </a:lnTo>
                <a:lnTo>
                  <a:pt x="662363" y="101607"/>
                </a:lnTo>
                <a:lnTo>
                  <a:pt x="697199" y="106071"/>
                </a:lnTo>
                <a:lnTo>
                  <a:pt x="729865" y="109276"/>
                </a:lnTo>
                <a:lnTo>
                  <a:pt x="761885" y="114693"/>
                </a:lnTo>
                <a:lnTo>
                  <a:pt x="800939" y="119473"/>
                </a:lnTo>
                <a:lnTo>
                  <a:pt x="840196" y="124782"/>
                </a:lnTo>
                <a:lnTo>
                  <a:pt x="877739" y="128443"/>
                </a:lnTo>
                <a:lnTo>
                  <a:pt x="908476" y="131897"/>
                </a:lnTo>
                <a:lnTo>
                  <a:pt x="947096" y="133063"/>
                </a:lnTo>
                <a:lnTo>
                  <a:pt x="982608" y="133999"/>
                </a:lnTo>
                <a:lnTo>
                  <a:pt x="1020980" y="138365"/>
                </a:lnTo>
                <a:lnTo>
                  <a:pt x="1055946" y="139436"/>
                </a:lnTo>
                <a:lnTo>
                  <a:pt x="1081537" y="139621"/>
                </a:lnTo>
                <a:lnTo>
                  <a:pt x="1099202" y="138943"/>
                </a:lnTo>
                <a:lnTo>
                  <a:pt x="1122973" y="137784"/>
                </a:lnTo>
                <a:lnTo>
                  <a:pt x="1150816" y="136306"/>
                </a:lnTo>
                <a:lnTo>
                  <a:pt x="1189277" y="132783"/>
                </a:lnTo>
                <a:lnTo>
                  <a:pt x="1226797" y="128713"/>
                </a:lnTo>
                <a:lnTo>
                  <a:pt x="1264759" y="123968"/>
                </a:lnTo>
                <a:lnTo>
                  <a:pt x="1302941" y="121086"/>
                </a:lnTo>
                <a:lnTo>
                  <a:pt x="1339876" y="120707"/>
                </a:lnTo>
                <a:lnTo>
                  <a:pt x="1372024" y="118780"/>
                </a:lnTo>
                <a:lnTo>
                  <a:pt x="1405551" y="115185"/>
                </a:lnTo>
                <a:lnTo>
                  <a:pt x="1441969" y="111007"/>
                </a:lnTo>
                <a:lnTo>
                  <a:pt x="1461884" y="107143"/>
                </a:lnTo>
                <a:lnTo>
                  <a:pt x="1479550" y="952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321" name="SMARTInkShape-Group440"/>
          <p:cNvGrpSpPr/>
          <p:nvPr/>
        </p:nvGrpSpPr>
        <p:grpSpPr>
          <a:xfrm>
            <a:off x="5518150" y="2662023"/>
            <a:ext cx="2748170" cy="443126"/>
            <a:chOff x="5518150" y="2662023"/>
            <a:chExt cx="2748170" cy="443126"/>
          </a:xfrm>
        </p:grpSpPr>
        <p:sp>
          <p:nvSpPr>
            <p:cNvPr id="319" name="SMARTInkShape-848"/>
            <p:cNvSpPr/>
            <p:nvPr>
              <p:custDataLst>
                <p:tags r:id="rId5"/>
              </p:custDataLst>
            </p:nvPr>
          </p:nvSpPr>
          <p:spPr>
            <a:xfrm>
              <a:off x="5518150" y="2971800"/>
              <a:ext cx="2748170" cy="133349"/>
            </a:xfrm>
            <a:custGeom>
              <a:avLst/>
              <a:gdLst/>
              <a:ahLst/>
              <a:cxnLst/>
              <a:rect l="0" t="0" r="0" b="0"/>
              <a:pathLst>
                <a:path w="2748170" h="133349">
                  <a:moveTo>
                    <a:pt x="0" y="19050"/>
                  </a:moveTo>
                  <a:lnTo>
                    <a:pt x="0" y="19050"/>
                  </a:lnTo>
                  <a:lnTo>
                    <a:pt x="33710" y="29163"/>
                  </a:lnTo>
                  <a:lnTo>
                    <a:pt x="68460" y="40699"/>
                  </a:lnTo>
                  <a:lnTo>
                    <a:pt x="101417" y="43956"/>
                  </a:lnTo>
                  <a:lnTo>
                    <a:pt x="138352" y="51292"/>
                  </a:lnTo>
                  <a:lnTo>
                    <a:pt x="171576" y="59364"/>
                  </a:lnTo>
                  <a:lnTo>
                    <a:pt x="203381" y="63389"/>
                  </a:lnTo>
                  <a:lnTo>
                    <a:pt x="238409" y="68365"/>
                  </a:lnTo>
                  <a:lnTo>
                    <a:pt x="272871" y="72928"/>
                  </a:lnTo>
                  <a:lnTo>
                    <a:pt x="312172" y="77651"/>
                  </a:lnTo>
                  <a:lnTo>
                    <a:pt x="348589" y="84953"/>
                  </a:lnTo>
                  <a:lnTo>
                    <a:pt x="384685" y="92484"/>
                  </a:lnTo>
                  <a:lnTo>
                    <a:pt x="420873" y="96586"/>
                  </a:lnTo>
                  <a:lnTo>
                    <a:pt x="451376" y="100114"/>
                  </a:lnTo>
                  <a:lnTo>
                    <a:pt x="489917" y="104678"/>
                  </a:lnTo>
                  <a:lnTo>
                    <a:pt x="525412" y="107303"/>
                  </a:lnTo>
                  <a:lnTo>
                    <a:pt x="555336" y="107759"/>
                  </a:lnTo>
                  <a:lnTo>
                    <a:pt x="585839" y="108599"/>
                  </a:lnTo>
                  <a:lnTo>
                    <a:pt x="623670" y="112964"/>
                  </a:lnTo>
                  <a:lnTo>
                    <a:pt x="661533" y="114036"/>
                  </a:lnTo>
                  <a:lnTo>
                    <a:pt x="700553" y="114248"/>
                  </a:lnTo>
                  <a:lnTo>
                    <a:pt x="738051" y="116172"/>
                  </a:lnTo>
                  <a:lnTo>
                    <a:pt x="775849" y="119765"/>
                  </a:lnTo>
                  <a:lnTo>
                    <a:pt x="813996" y="120534"/>
                  </a:lnTo>
                  <a:lnTo>
                    <a:pt x="846903" y="120627"/>
                  </a:lnTo>
                  <a:lnTo>
                    <a:pt x="880581" y="120646"/>
                  </a:lnTo>
                  <a:lnTo>
                    <a:pt x="910182" y="119943"/>
                  </a:lnTo>
                  <a:lnTo>
                    <a:pt x="943099" y="117279"/>
                  </a:lnTo>
                  <a:lnTo>
                    <a:pt x="971840" y="115624"/>
                  </a:lnTo>
                  <a:lnTo>
                    <a:pt x="1005973" y="114692"/>
                  </a:lnTo>
                  <a:lnTo>
                    <a:pt x="1039420" y="114378"/>
                  </a:lnTo>
                  <a:lnTo>
                    <a:pt x="1077916" y="109284"/>
                  </a:lnTo>
                  <a:lnTo>
                    <a:pt x="1112452" y="103762"/>
                  </a:lnTo>
                  <a:lnTo>
                    <a:pt x="1150536" y="101885"/>
                  </a:lnTo>
                  <a:lnTo>
                    <a:pt x="1184418" y="100951"/>
                  </a:lnTo>
                  <a:lnTo>
                    <a:pt x="1217137" y="96585"/>
                  </a:lnTo>
                  <a:lnTo>
                    <a:pt x="1255043" y="91062"/>
                  </a:lnTo>
                  <a:lnTo>
                    <a:pt x="1288753" y="85814"/>
                  </a:lnTo>
                  <a:lnTo>
                    <a:pt x="1315803" y="79536"/>
                  </a:lnTo>
                  <a:lnTo>
                    <a:pt x="1349890" y="79864"/>
                  </a:lnTo>
                  <a:lnTo>
                    <a:pt x="1384656" y="76683"/>
                  </a:lnTo>
                  <a:lnTo>
                    <a:pt x="1421471" y="76263"/>
                  </a:lnTo>
                  <a:lnTo>
                    <a:pt x="1459054" y="76208"/>
                  </a:lnTo>
                  <a:lnTo>
                    <a:pt x="1479121" y="74321"/>
                  </a:lnTo>
                  <a:lnTo>
                    <a:pt x="1493471" y="72543"/>
                  </a:lnTo>
                  <a:lnTo>
                    <a:pt x="1527664" y="75269"/>
                  </a:lnTo>
                  <a:lnTo>
                    <a:pt x="1566110" y="76077"/>
                  </a:lnTo>
                  <a:lnTo>
                    <a:pt x="1599891" y="76184"/>
                  </a:lnTo>
                  <a:lnTo>
                    <a:pt x="1638818" y="78079"/>
                  </a:lnTo>
                  <a:lnTo>
                    <a:pt x="1672269" y="81667"/>
                  </a:lnTo>
                  <a:lnTo>
                    <a:pt x="1709489" y="84315"/>
                  </a:lnTo>
                  <a:lnTo>
                    <a:pt x="1742281" y="91365"/>
                  </a:lnTo>
                  <a:lnTo>
                    <a:pt x="1775934" y="95188"/>
                  </a:lnTo>
                  <a:lnTo>
                    <a:pt x="1809762" y="100124"/>
                  </a:lnTo>
                  <a:lnTo>
                    <a:pt x="1843618" y="104679"/>
                  </a:lnTo>
                  <a:lnTo>
                    <a:pt x="1880924" y="107519"/>
                  </a:lnTo>
                  <a:lnTo>
                    <a:pt x="1917744" y="112963"/>
                  </a:lnTo>
                  <a:lnTo>
                    <a:pt x="1949876" y="118923"/>
                  </a:lnTo>
                  <a:lnTo>
                    <a:pt x="1983401" y="123680"/>
                  </a:lnTo>
                  <a:lnTo>
                    <a:pt x="2018754" y="126563"/>
                  </a:lnTo>
                  <a:lnTo>
                    <a:pt x="2058251" y="126974"/>
                  </a:lnTo>
                  <a:lnTo>
                    <a:pt x="2096830" y="132760"/>
                  </a:lnTo>
                  <a:lnTo>
                    <a:pt x="2135867" y="133348"/>
                  </a:lnTo>
                  <a:lnTo>
                    <a:pt x="2137227" y="132643"/>
                  </a:lnTo>
                  <a:lnTo>
                    <a:pt x="2138136" y="131468"/>
                  </a:lnTo>
                  <a:lnTo>
                    <a:pt x="2139844" y="127261"/>
                  </a:lnTo>
                  <a:lnTo>
                    <a:pt x="2139948" y="117548"/>
                  </a:lnTo>
                  <a:lnTo>
                    <a:pt x="2140654" y="116465"/>
                  </a:lnTo>
                  <a:lnTo>
                    <a:pt x="2141832" y="115743"/>
                  </a:lnTo>
                  <a:lnTo>
                    <a:pt x="2143320" y="115262"/>
                  </a:lnTo>
                  <a:lnTo>
                    <a:pt x="2144313" y="114236"/>
                  </a:lnTo>
                  <a:lnTo>
                    <a:pt x="2146039" y="108917"/>
                  </a:lnTo>
                  <a:lnTo>
                    <a:pt x="2146222" y="104866"/>
                  </a:lnTo>
                  <a:lnTo>
                    <a:pt x="2147661" y="103777"/>
                  </a:lnTo>
                  <a:lnTo>
                    <a:pt x="2158223" y="102030"/>
                  </a:lnTo>
                  <a:lnTo>
                    <a:pt x="2163592" y="101086"/>
                  </a:lnTo>
                  <a:lnTo>
                    <a:pt x="2178538" y="96612"/>
                  </a:lnTo>
                  <a:lnTo>
                    <a:pt x="2216550" y="86491"/>
                  </a:lnTo>
                  <a:lnTo>
                    <a:pt x="2254286" y="79525"/>
                  </a:lnTo>
                  <a:lnTo>
                    <a:pt x="2285432" y="76857"/>
                  </a:lnTo>
                  <a:lnTo>
                    <a:pt x="2322943" y="76330"/>
                  </a:lnTo>
                  <a:lnTo>
                    <a:pt x="2357738" y="72855"/>
                  </a:lnTo>
                  <a:lnTo>
                    <a:pt x="2392494" y="66079"/>
                  </a:lnTo>
                  <a:lnTo>
                    <a:pt x="2422289" y="64264"/>
                  </a:lnTo>
                  <a:lnTo>
                    <a:pt x="2453460" y="63726"/>
                  </a:lnTo>
                  <a:lnTo>
                    <a:pt x="2485038" y="62861"/>
                  </a:lnTo>
                  <a:lnTo>
                    <a:pt x="2516736" y="59156"/>
                  </a:lnTo>
                  <a:lnTo>
                    <a:pt x="2547767" y="57745"/>
                  </a:lnTo>
                  <a:lnTo>
                    <a:pt x="2585775" y="55386"/>
                  </a:lnTo>
                  <a:lnTo>
                    <a:pt x="2616594" y="50277"/>
                  </a:lnTo>
                  <a:lnTo>
                    <a:pt x="2655239" y="45601"/>
                  </a:lnTo>
                  <a:lnTo>
                    <a:pt x="2688544" y="44602"/>
                  </a:lnTo>
                  <a:lnTo>
                    <a:pt x="2708427" y="42613"/>
                  </a:lnTo>
                  <a:lnTo>
                    <a:pt x="2734704" y="36615"/>
                  </a:lnTo>
                  <a:lnTo>
                    <a:pt x="2737536" y="34993"/>
                  </a:lnTo>
                  <a:lnTo>
                    <a:pt x="2744892" y="25969"/>
                  </a:lnTo>
                  <a:lnTo>
                    <a:pt x="2748169" y="17729"/>
                  </a:lnTo>
                  <a:lnTo>
                    <a:pt x="2747056" y="11172"/>
                  </a:lnTo>
                  <a:lnTo>
                    <a:pt x="2743201"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20" name="SMARTInkShape-849"/>
            <p:cNvSpPr/>
            <p:nvPr>
              <p:custDataLst>
                <p:tags r:id="rId6"/>
              </p:custDataLst>
            </p:nvPr>
          </p:nvSpPr>
          <p:spPr>
            <a:xfrm>
              <a:off x="6987965" y="2662023"/>
              <a:ext cx="517066" cy="435575"/>
            </a:xfrm>
            <a:custGeom>
              <a:avLst/>
              <a:gdLst/>
              <a:ahLst/>
              <a:cxnLst/>
              <a:rect l="0" t="0" r="0" b="0"/>
              <a:pathLst>
                <a:path w="517066" h="435575">
                  <a:moveTo>
                    <a:pt x="454235" y="112927"/>
                  </a:moveTo>
                  <a:lnTo>
                    <a:pt x="454235" y="112927"/>
                  </a:lnTo>
                  <a:lnTo>
                    <a:pt x="476054" y="77310"/>
                  </a:lnTo>
                  <a:lnTo>
                    <a:pt x="481571" y="65817"/>
                  </a:lnTo>
                  <a:lnTo>
                    <a:pt x="482338" y="61765"/>
                  </a:lnTo>
                  <a:lnTo>
                    <a:pt x="481307" y="55381"/>
                  </a:lnTo>
                  <a:lnTo>
                    <a:pt x="476614" y="50192"/>
                  </a:lnTo>
                  <a:lnTo>
                    <a:pt x="439184" y="26762"/>
                  </a:lnTo>
                  <a:lnTo>
                    <a:pt x="406105" y="15642"/>
                  </a:lnTo>
                  <a:lnTo>
                    <a:pt x="370156" y="6869"/>
                  </a:lnTo>
                  <a:lnTo>
                    <a:pt x="332808" y="4521"/>
                  </a:lnTo>
                  <a:lnTo>
                    <a:pt x="296377" y="0"/>
                  </a:lnTo>
                  <a:lnTo>
                    <a:pt x="272231" y="916"/>
                  </a:lnTo>
                  <a:lnTo>
                    <a:pt x="233548" y="5148"/>
                  </a:lnTo>
                  <a:lnTo>
                    <a:pt x="200126" y="11779"/>
                  </a:lnTo>
                  <a:lnTo>
                    <a:pt x="166347" y="23254"/>
                  </a:lnTo>
                  <a:lnTo>
                    <a:pt x="133203" y="39109"/>
                  </a:lnTo>
                  <a:lnTo>
                    <a:pt x="99006" y="60045"/>
                  </a:lnTo>
                  <a:lnTo>
                    <a:pt x="63789" y="83063"/>
                  </a:lnTo>
                  <a:lnTo>
                    <a:pt x="25625" y="120270"/>
                  </a:lnTo>
                  <a:lnTo>
                    <a:pt x="8085" y="157464"/>
                  </a:lnTo>
                  <a:lnTo>
                    <a:pt x="2122" y="191020"/>
                  </a:lnTo>
                  <a:lnTo>
                    <a:pt x="0" y="206196"/>
                  </a:lnTo>
                  <a:lnTo>
                    <a:pt x="6171" y="243037"/>
                  </a:lnTo>
                  <a:lnTo>
                    <a:pt x="22162" y="277851"/>
                  </a:lnTo>
                  <a:lnTo>
                    <a:pt x="43417" y="313584"/>
                  </a:lnTo>
                  <a:lnTo>
                    <a:pt x="73488" y="347542"/>
                  </a:lnTo>
                  <a:lnTo>
                    <a:pt x="106900" y="377702"/>
                  </a:lnTo>
                  <a:lnTo>
                    <a:pt x="131942" y="390060"/>
                  </a:lnTo>
                  <a:lnTo>
                    <a:pt x="155411" y="399282"/>
                  </a:lnTo>
                  <a:lnTo>
                    <a:pt x="183053" y="409664"/>
                  </a:lnTo>
                  <a:lnTo>
                    <a:pt x="221291" y="423080"/>
                  </a:lnTo>
                  <a:lnTo>
                    <a:pt x="258685" y="432719"/>
                  </a:lnTo>
                  <a:lnTo>
                    <a:pt x="289520" y="435574"/>
                  </a:lnTo>
                  <a:lnTo>
                    <a:pt x="328174" y="433168"/>
                  </a:lnTo>
                  <a:lnTo>
                    <a:pt x="362281" y="425899"/>
                  </a:lnTo>
                  <a:lnTo>
                    <a:pt x="400054" y="412201"/>
                  </a:lnTo>
                  <a:lnTo>
                    <a:pt x="434739" y="392157"/>
                  </a:lnTo>
                  <a:lnTo>
                    <a:pt x="460497" y="371989"/>
                  </a:lnTo>
                  <a:lnTo>
                    <a:pt x="489839" y="335064"/>
                  </a:lnTo>
                  <a:lnTo>
                    <a:pt x="506309" y="296505"/>
                  </a:lnTo>
                  <a:lnTo>
                    <a:pt x="512657" y="279889"/>
                  </a:lnTo>
                  <a:lnTo>
                    <a:pt x="517065" y="241148"/>
                  </a:lnTo>
                  <a:lnTo>
                    <a:pt x="511828" y="209699"/>
                  </a:lnTo>
                  <a:lnTo>
                    <a:pt x="497938" y="176310"/>
                  </a:lnTo>
                  <a:lnTo>
                    <a:pt x="478233" y="142537"/>
                  </a:lnTo>
                  <a:lnTo>
                    <a:pt x="448890" y="109395"/>
                  </a:lnTo>
                  <a:lnTo>
                    <a:pt x="412153" y="81734"/>
                  </a:lnTo>
                  <a:lnTo>
                    <a:pt x="376856" y="64174"/>
                  </a:lnTo>
                  <a:lnTo>
                    <a:pt x="349993" y="54570"/>
                  </a:lnTo>
                  <a:lnTo>
                    <a:pt x="316889" y="45598"/>
                  </a:lnTo>
                  <a:lnTo>
                    <a:pt x="282891" y="36906"/>
                  </a:lnTo>
                  <a:lnTo>
                    <a:pt x="248260" y="29046"/>
                  </a:lnTo>
                  <a:lnTo>
                    <a:pt x="211702" y="23200"/>
                  </a:lnTo>
                  <a:lnTo>
                    <a:pt x="174835" y="17677"/>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322" name="SMARTInkShape-850"/>
          <p:cNvSpPr/>
          <p:nvPr>
            <p:custDataLst>
              <p:tags r:id="rId3"/>
            </p:custDataLst>
          </p:nvPr>
        </p:nvSpPr>
        <p:spPr>
          <a:xfrm>
            <a:off x="1219200" y="2990850"/>
            <a:ext cx="1320801" cy="57151"/>
          </a:xfrm>
          <a:custGeom>
            <a:avLst/>
            <a:gdLst/>
            <a:ahLst/>
            <a:cxnLst/>
            <a:rect l="0" t="0" r="0" b="0"/>
            <a:pathLst>
              <a:path w="1320801" h="57151">
                <a:moveTo>
                  <a:pt x="0" y="0"/>
                </a:moveTo>
                <a:lnTo>
                  <a:pt x="0" y="0"/>
                </a:lnTo>
                <a:lnTo>
                  <a:pt x="37081" y="13484"/>
                </a:lnTo>
                <a:lnTo>
                  <a:pt x="73516" y="23751"/>
                </a:lnTo>
                <a:lnTo>
                  <a:pt x="96183" y="29961"/>
                </a:lnTo>
                <a:lnTo>
                  <a:pt x="130288" y="33474"/>
                </a:lnTo>
                <a:lnTo>
                  <a:pt x="169766" y="38197"/>
                </a:lnTo>
                <a:lnTo>
                  <a:pt x="205445" y="42283"/>
                </a:lnTo>
                <a:lnTo>
                  <a:pt x="231508" y="43006"/>
                </a:lnTo>
                <a:lnTo>
                  <a:pt x="262288" y="43487"/>
                </a:lnTo>
                <a:lnTo>
                  <a:pt x="286337" y="43808"/>
                </a:lnTo>
                <a:lnTo>
                  <a:pt x="322465" y="44165"/>
                </a:lnTo>
                <a:lnTo>
                  <a:pt x="352162" y="42442"/>
                </a:lnTo>
                <a:lnTo>
                  <a:pt x="379472" y="40030"/>
                </a:lnTo>
                <a:lnTo>
                  <a:pt x="418647" y="37966"/>
                </a:lnTo>
                <a:lnTo>
                  <a:pt x="457771" y="33905"/>
                </a:lnTo>
                <a:lnTo>
                  <a:pt x="485911" y="32708"/>
                </a:lnTo>
                <a:lnTo>
                  <a:pt x="513000" y="30294"/>
                </a:lnTo>
                <a:lnTo>
                  <a:pt x="539855" y="27575"/>
                </a:lnTo>
                <a:lnTo>
                  <a:pt x="568254" y="26367"/>
                </a:lnTo>
                <a:lnTo>
                  <a:pt x="595458" y="23948"/>
                </a:lnTo>
                <a:lnTo>
                  <a:pt x="622365" y="21227"/>
                </a:lnTo>
                <a:lnTo>
                  <a:pt x="650786" y="20018"/>
                </a:lnTo>
                <a:lnTo>
                  <a:pt x="679881" y="19480"/>
                </a:lnTo>
                <a:lnTo>
                  <a:pt x="709275" y="18536"/>
                </a:lnTo>
                <a:lnTo>
                  <a:pt x="738802" y="15764"/>
                </a:lnTo>
                <a:lnTo>
                  <a:pt x="768388" y="14062"/>
                </a:lnTo>
                <a:lnTo>
                  <a:pt x="798000" y="13305"/>
                </a:lnTo>
                <a:lnTo>
                  <a:pt x="827624" y="12969"/>
                </a:lnTo>
                <a:lnTo>
                  <a:pt x="855372" y="10938"/>
                </a:lnTo>
                <a:lnTo>
                  <a:pt x="882521" y="9095"/>
                </a:lnTo>
                <a:lnTo>
                  <a:pt x="911050" y="10627"/>
                </a:lnTo>
                <a:lnTo>
                  <a:pt x="938311" y="11779"/>
                </a:lnTo>
                <a:lnTo>
                  <a:pt x="977459" y="12427"/>
                </a:lnTo>
                <a:lnTo>
                  <a:pt x="1015869" y="14501"/>
                </a:lnTo>
                <a:lnTo>
                  <a:pt x="1052180" y="17702"/>
                </a:lnTo>
                <a:lnTo>
                  <a:pt x="1085281" y="20532"/>
                </a:lnTo>
                <a:lnTo>
                  <a:pt x="1117431" y="23958"/>
                </a:lnTo>
                <a:lnTo>
                  <a:pt x="1156529" y="28486"/>
                </a:lnTo>
                <a:lnTo>
                  <a:pt x="1190724" y="31811"/>
                </a:lnTo>
                <a:lnTo>
                  <a:pt x="1228516" y="40503"/>
                </a:lnTo>
                <a:lnTo>
                  <a:pt x="1266026" y="48583"/>
                </a:lnTo>
                <a:lnTo>
                  <a:pt x="1304274" y="56719"/>
                </a:lnTo>
                <a:lnTo>
                  <a:pt x="1320762" y="57150"/>
                </a:lnTo>
                <a:lnTo>
                  <a:pt x="1320800" y="508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23" name="SMARTInkShape-851"/>
          <p:cNvSpPr/>
          <p:nvPr>
            <p:custDataLst>
              <p:tags r:id="rId4"/>
            </p:custDataLst>
          </p:nvPr>
        </p:nvSpPr>
        <p:spPr>
          <a:xfrm>
            <a:off x="4159250" y="2616200"/>
            <a:ext cx="527051" cy="69851"/>
          </a:xfrm>
          <a:custGeom>
            <a:avLst/>
            <a:gdLst/>
            <a:ahLst/>
            <a:cxnLst/>
            <a:rect l="0" t="0" r="0" b="0"/>
            <a:pathLst>
              <a:path w="527051" h="69851">
                <a:moveTo>
                  <a:pt x="0" y="69850"/>
                </a:moveTo>
                <a:lnTo>
                  <a:pt x="0" y="69850"/>
                </a:lnTo>
                <a:lnTo>
                  <a:pt x="22578" y="66087"/>
                </a:lnTo>
                <a:lnTo>
                  <a:pt x="55190" y="61122"/>
                </a:lnTo>
                <a:lnTo>
                  <a:pt x="89417" y="58327"/>
                </a:lnTo>
                <a:lnTo>
                  <a:pt x="126266" y="55501"/>
                </a:lnTo>
                <a:lnTo>
                  <a:pt x="160722" y="51728"/>
                </a:lnTo>
                <a:lnTo>
                  <a:pt x="199773" y="46620"/>
                </a:lnTo>
                <a:lnTo>
                  <a:pt x="230250" y="44387"/>
                </a:lnTo>
                <a:lnTo>
                  <a:pt x="258880" y="39571"/>
                </a:lnTo>
                <a:lnTo>
                  <a:pt x="291429" y="34381"/>
                </a:lnTo>
                <a:lnTo>
                  <a:pt x="326225" y="30388"/>
                </a:lnTo>
                <a:lnTo>
                  <a:pt x="363282" y="26385"/>
                </a:lnTo>
                <a:lnTo>
                  <a:pt x="397073" y="21231"/>
                </a:lnTo>
                <a:lnTo>
                  <a:pt x="434779" y="19337"/>
                </a:lnTo>
                <a:lnTo>
                  <a:pt x="470487" y="13608"/>
                </a:lnTo>
                <a:lnTo>
                  <a:pt x="498484" y="12048"/>
                </a:lnTo>
                <a:lnTo>
                  <a:pt x="507793" y="7684"/>
                </a:lnTo>
                <a:lnTo>
                  <a:pt x="509979" y="7239"/>
                </a:lnTo>
                <a:lnTo>
                  <a:pt x="5270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85063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pt-BR" noProof="0" dirty="0" smtClean="0">
                <a:latin typeface="Arial" panose="020B0604020202020204" pitchFamily="34" charset="0"/>
                <a:cs typeface="Arial" panose="020B0604020202020204" pitchFamily="34" charset="0"/>
              </a:rPr>
              <a:t>Introdução aos sistemas de comunicação</a:t>
            </a:r>
            <a:endParaRPr lang="pt-BR" noProof="0"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normAutofit/>
          </a:bodyPr>
          <a:lstStyle/>
          <a:p>
            <a:r>
              <a:rPr lang="pt-BR" dirty="0" smtClean="0">
                <a:latin typeface="Arial" panose="020B0604020202020204" pitchFamily="34" charset="0"/>
                <a:cs typeface="Arial" panose="020B0604020202020204" pitchFamily="34" charset="0"/>
              </a:rPr>
              <a:t>Compartilhamento </a:t>
            </a:r>
            <a:br>
              <a:rPr lang="pt-BR" dirty="0" smtClean="0">
                <a:latin typeface="Arial" panose="020B0604020202020204" pitchFamily="34" charset="0"/>
                <a:cs typeface="Arial" panose="020B0604020202020204" pitchFamily="34" charset="0"/>
              </a:rPr>
            </a:br>
            <a:r>
              <a:rPr lang="pt-BR" dirty="0" smtClean="0">
                <a:latin typeface="Arial" panose="020B0604020202020204" pitchFamily="34" charset="0"/>
                <a:cs typeface="Arial" panose="020B0604020202020204" pitchFamily="34" charset="0"/>
              </a:rPr>
              <a:t>de Canal </a:t>
            </a:r>
            <a:endParaRPr lang="pt-BR"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415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panose="020B0604020202020204" pitchFamily="34" charset="0"/>
                <a:cs typeface="Arial" panose="020B0604020202020204" pitchFamily="34" charset="0"/>
              </a:rPr>
              <a:t>modula</a:t>
            </a:r>
            <a:r>
              <a:rPr lang="pt-BR" dirty="0" smtClean="0">
                <a:latin typeface="Arial" panose="020B0604020202020204" pitchFamily="34" charset="0"/>
                <a:cs typeface="Arial" panose="020B0604020202020204" pitchFamily="34" charset="0"/>
              </a:rPr>
              <a:t>ção por pulsos</a:t>
            </a:r>
            <a:endParaRPr lang="pt-BR" noProof="0" dirty="0">
              <a:latin typeface="Arial" panose="020B0604020202020204" pitchFamily="34" charset="0"/>
              <a:cs typeface="Arial" panose="020B0604020202020204" pitchFamily="34" charset="0"/>
            </a:endParaRPr>
          </a:p>
        </p:txBody>
      </p:sp>
      <p:sp>
        <p:nvSpPr>
          <p:cNvPr id="11" name="Content Placeholder 10"/>
          <p:cNvSpPr>
            <a:spLocks noGrp="1"/>
          </p:cNvSpPr>
          <p:nvPr>
            <p:ph idx="1"/>
          </p:nvPr>
        </p:nvSpPr>
        <p:spPr>
          <a:xfrm>
            <a:off x="838200" y="2257199"/>
            <a:ext cx="4286250" cy="3932585"/>
          </a:xfrm>
        </p:spPr>
        <p:txBody>
          <a:bodyPr/>
          <a:lstStyle/>
          <a:p>
            <a:r>
              <a:rPr lang="en-US" dirty="0" smtClean="0">
                <a:solidFill>
                  <a:schemeClr val="tx1"/>
                </a:solidFill>
                <a:latin typeface="Arial" panose="020B0604020202020204" pitchFamily="34" charset="0"/>
                <a:cs typeface="Arial" panose="020B0604020202020204" pitchFamily="34" charset="0"/>
              </a:rPr>
              <a:t>PAM: </a:t>
            </a:r>
            <a:r>
              <a:rPr lang="en-US" dirty="0" err="1" smtClean="0">
                <a:solidFill>
                  <a:schemeClr val="tx1"/>
                </a:solidFill>
                <a:latin typeface="Arial" panose="020B0604020202020204" pitchFamily="34" charset="0"/>
                <a:cs typeface="Arial" panose="020B0604020202020204" pitchFamily="34" charset="0"/>
              </a:rPr>
              <a:t>Modulação</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por</a:t>
            </a:r>
            <a:r>
              <a:rPr lang="en-US" dirty="0" smtClean="0">
                <a:solidFill>
                  <a:schemeClr val="tx1"/>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Amplitude</a:t>
            </a:r>
            <a:r>
              <a:rPr lang="en-US" dirty="0" smtClean="0">
                <a:solidFill>
                  <a:schemeClr val="tx1"/>
                </a:solidFill>
                <a:latin typeface="Arial" panose="020B0604020202020204" pitchFamily="34" charset="0"/>
                <a:cs typeface="Arial" panose="020B0604020202020204" pitchFamily="34" charset="0"/>
              </a:rPr>
              <a:t> de </a:t>
            </a:r>
            <a:r>
              <a:rPr lang="en-US" dirty="0" err="1" smtClean="0">
                <a:solidFill>
                  <a:schemeClr val="tx1"/>
                </a:solidFill>
                <a:latin typeface="Arial" panose="020B0604020202020204" pitchFamily="34" charset="0"/>
                <a:cs typeface="Arial" panose="020B0604020202020204" pitchFamily="34" charset="0"/>
              </a:rPr>
              <a:t>Pulsos</a:t>
            </a:r>
            <a:endParaRPr lang="pt-BR" dirty="0">
              <a:solidFill>
                <a:schemeClr val="tx1"/>
              </a:solidFill>
              <a:latin typeface="Arial" panose="020B0604020202020204" pitchFamily="34" charset="0"/>
              <a:cs typeface="Arial" panose="020B0604020202020204" pitchFamily="34" charset="0"/>
            </a:endParaRPr>
          </a:p>
        </p:txBody>
      </p:sp>
      <p:cxnSp>
        <p:nvCxnSpPr>
          <p:cNvPr id="7" name="Straight Arrow Connector 6"/>
          <p:cNvCxnSpPr/>
          <p:nvPr/>
        </p:nvCxnSpPr>
        <p:spPr>
          <a:xfrm flipH="1">
            <a:off x="3150546" y="3985236"/>
            <a:ext cx="1275084"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 name="Flowchart: Summing Junction 7"/>
          <p:cNvSpPr/>
          <p:nvPr/>
        </p:nvSpPr>
        <p:spPr>
          <a:xfrm>
            <a:off x="4425630" y="3751236"/>
            <a:ext cx="468000" cy="468000"/>
          </a:xfrm>
          <a:prstGeom prst="flowChartSummingJunct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cxnSp>
        <p:nvCxnSpPr>
          <p:cNvPr id="9" name="Straight Arrow Connector 8"/>
          <p:cNvCxnSpPr/>
          <p:nvPr/>
        </p:nvCxnSpPr>
        <p:spPr>
          <a:xfrm flipH="1">
            <a:off x="4893630" y="3985236"/>
            <a:ext cx="2003416"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4"/>
          </p:cNvCxnSpPr>
          <p:nvPr/>
        </p:nvCxnSpPr>
        <p:spPr>
          <a:xfrm>
            <a:off x="4659630" y="4219236"/>
            <a:ext cx="0" cy="619607"/>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1597" name="Picture 1596"/>
          <p:cNvPicPr>
            <a:picLocks noChangeAspect="1"/>
          </p:cNvPicPr>
          <p:nvPr/>
        </p:nvPicPr>
        <p:blipFill>
          <a:blip r:embed="rId3" cstate="print"/>
          <a:stretch>
            <a:fillRect/>
          </a:stretch>
        </p:blipFill>
        <p:spPr>
          <a:xfrm>
            <a:off x="578796" y="3522979"/>
            <a:ext cx="2667000" cy="914400"/>
          </a:xfrm>
          <a:prstGeom prst="rect">
            <a:avLst/>
          </a:prstGeom>
        </p:spPr>
      </p:pic>
      <p:pic>
        <p:nvPicPr>
          <p:cNvPr id="4" name="Picture 3"/>
          <p:cNvPicPr>
            <a:picLocks noChangeAspect="1"/>
          </p:cNvPicPr>
          <p:nvPr/>
        </p:nvPicPr>
        <p:blipFill>
          <a:blip r:embed="rId4" cstate="print"/>
          <a:stretch>
            <a:fillRect/>
          </a:stretch>
        </p:blipFill>
        <p:spPr>
          <a:xfrm>
            <a:off x="5295900" y="1754972"/>
            <a:ext cx="5334000" cy="1828800"/>
          </a:xfrm>
          <a:prstGeom prst="rect">
            <a:avLst/>
          </a:prstGeom>
        </p:spPr>
      </p:pic>
      <p:pic>
        <p:nvPicPr>
          <p:cNvPr id="6" name="Picture 5"/>
          <p:cNvPicPr>
            <a:picLocks noChangeAspect="1"/>
          </p:cNvPicPr>
          <p:nvPr/>
        </p:nvPicPr>
        <p:blipFill>
          <a:blip r:embed="rId5" cstate="print"/>
          <a:stretch>
            <a:fillRect/>
          </a:stretch>
        </p:blipFill>
        <p:spPr>
          <a:xfrm>
            <a:off x="3352476" y="5194425"/>
            <a:ext cx="2667000" cy="914400"/>
          </a:xfrm>
          <a:prstGeom prst="rect">
            <a:avLst/>
          </a:prstGeom>
        </p:spPr>
      </p:pic>
    </p:spTree>
    <p:extLst>
      <p:ext uri="{BB962C8B-B14F-4D97-AF65-F5344CB8AC3E}">
        <p14:creationId xmlns:p14="http://schemas.microsoft.com/office/powerpoint/2010/main" val="159279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rial" panose="020B0604020202020204" pitchFamily="34" charset="0"/>
                <a:cs typeface="Arial" panose="020B0604020202020204" pitchFamily="34" charset="0"/>
              </a:rPr>
              <a:t>Modelo</a:t>
            </a:r>
            <a:r>
              <a:rPr lang="en-US" dirty="0" smtClean="0">
                <a:latin typeface="Arial" panose="020B0604020202020204" pitchFamily="34" charset="0"/>
                <a:cs typeface="Arial" panose="020B0604020202020204" pitchFamily="34" charset="0"/>
              </a:rPr>
              <a:t> de </a:t>
            </a:r>
            <a:r>
              <a:rPr lang="en-US" dirty="0" err="1" smtClean="0">
                <a:latin typeface="Arial" panose="020B0604020202020204" pitchFamily="34" charset="0"/>
                <a:cs typeface="Arial" panose="020B0604020202020204" pitchFamily="34" charset="0"/>
              </a:rPr>
              <a:t>Sistemas</a:t>
            </a:r>
            <a:r>
              <a:rPr lang="en-US" dirty="0" smtClean="0">
                <a:latin typeface="Arial" panose="020B0604020202020204" pitchFamily="34" charset="0"/>
                <a:cs typeface="Arial" panose="020B0604020202020204" pitchFamily="34" charset="0"/>
              </a:rPr>
              <a:t> de </a:t>
            </a:r>
            <a:r>
              <a:rPr lang="en-US" dirty="0" err="1" smtClean="0">
                <a:latin typeface="Arial" panose="020B0604020202020204" pitchFamily="34" charset="0"/>
                <a:cs typeface="Arial" panose="020B0604020202020204" pitchFamily="34" charset="0"/>
              </a:rPr>
              <a:t>comunicação</a:t>
            </a:r>
            <a:r>
              <a:rPr lang="en-US" dirty="0" smtClean="0">
                <a:latin typeface="Arial" panose="020B0604020202020204" pitchFamily="34" charset="0"/>
                <a:cs typeface="Arial" panose="020B0604020202020204" pitchFamily="34" charset="0"/>
              </a:rPr>
              <a:t> </a:t>
            </a:r>
            <a:r>
              <a:rPr lang="en-US" dirty="0" smtClean="0">
                <a:solidFill>
                  <a:srgbClr val="C00000"/>
                </a:solidFill>
                <a:latin typeface="Arial" panose="020B0604020202020204" pitchFamily="34" charset="0"/>
                <a:cs typeface="Arial" panose="020B0604020202020204" pitchFamily="34" charset="0"/>
              </a:rPr>
              <a:t>digital</a:t>
            </a:r>
            <a:endParaRPr lang="pt-BR" dirty="0">
              <a:solidFill>
                <a:srgbClr val="C00000"/>
              </a:solidFill>
              <a:latin typeface="Arial" panose="020B0604020202020204" pitchFamily="34" charset="0"/>
              <a:cs typeface="Arial" panose="020B0604020202020204" pitchFamily="34" charset="0"/>
            </a:endParaRPr>
          </a:p>
        </p:txBody>
      </p:sp>
      <p:sp>
        <p:nvSpPr>
          <p:cNvPr id="49" name="Rectangle 48"/>
          <p:cNvSpPr/>
          <p:nvPr/>
        </p:nvSpPr>
        <p:spPr>
          <a:xfrm>
            <a:off x="1814436" y="4089220"/>
            <a:ext cx="2337178" cy="707886"/>
          </a:xfrm>
          <a:prstGeom prst="rect">
            <a:avLst/>
          </a:prstGeom>
        </p:spPr>
        <p:txBody>
          <a:bodyPr wrap="none">
            <a:spAutoFit/>
          </a:bodyPr>
          <a:lstStyle/>
          <a:p>
            <a:pPr marR="5080"/>
            <a:r>
              <a:rPr lang="en-US" sz="2000" b="1" spc="-15" dirty="0" err="1" smtClean="0">
                <a:latin typeface="Arial" panose="020B0604020202020204" pitchFamily="34" charset="0"/>
                <a:cs typeface="Arial" panose="020B0604020202020204" pitchFamily="34" charset="0"/>
              </a:rPr>
              <a:t>Sequência</a:t>
            </a:r>
            <a:r>
              <a:rPr lang="en-US" sz="2000" b="1" spc="-15" dirty="0" smtClean="0">
                <a:latin typeface="Arial" panose="020B0604020202020204" pitchFamily="34" charset="0"/>
                <a:cs typeface="Arial" panose="020B0604020202020204" pitchFamily="34" charset="0"/>
              </a:rPr>
              <a:t> de bits</a:t>
            </a:r>
          </a:p>
          <a:p>
            <a:pPr marR="5080" algn="ctr"/>
            <a:r>
              <a:rPr lang="en-US" sz="2000" b="1" spc="-15" dirty="0" smtClean="0">
                <a:latin typeface="Arial" panose="020B0604020202020204" pitchFamily="34" charset="0"/>
                <a:cs typeface="Arial" panose="020B0604020202020204" pitchFamily="34" charset="0"/>
              </a:rPr>
              <a:t>b</a:t>
            </a:r>
            <a:r>
              <a:rPr lang="en-US" sz="2000" b="1" spc="-15" baseline="-25000" dirty="0" smtClean="0">
                <a:latin typeface="Arial" panose="020B0604020202020204" pitchFamily="34" charset="0"/>
                <a:cs typeface="Arial" panose="020B0604020202020204" pitchFamily="34" charset="0"/>
              </a:rPr>
              <a:t>0</a:t>
            </a:r>
            <a:r>
              <a:rPr lang="en-US" sz="2000" b="1" spc="-15" dirty="0" smtClean="0">
                <a:latin typeface="Arial" panose="020B0604020202020204" pitchFamily="34" charset="0"/>
                <a:cs typeface="Arial" panose="020B0604020202020204" pitchFamily="34" charset="0"/>
              </a:rPr>
              <a:t>, b</a:t>
            </a:r>
            <a:r>
              <a:rPr lang="en-US" sz="2000" b="1" spc="-15" baseline="-25000" dirty="0" smtClean="0">
                <a:latin typeface="Arial" panose="020B0604020202020204" pitchFamily="34" charset="0"/>
                <a:cs typeface="Arial" panose="020B0604020202020204" pitchFamily="34" charset="0"/>
              </a:rPr>
              <a:t>1</a:t>
            </a:r>
            <a:r>
              <a:rPr lang="en-US" sz="2000" b="1" spc="-15" dirty="0" smtClean="0">
                <a:latin typeface="Arial" panose="020B0604020202020204" pitchFamily="34" charset="0"/>
                <a:cs typeface="Arial" panose="020B0604020202020204" pitchFamily="34" charset="0"/>
              </a:rPr>
              <a:t>, b</a:t>
            </a:r>
            <a:r>
              <a:rPr lang="en-US" sz="2000" b="1" spc="-15" baseline="-25000" dirty="0" smtClean="0">
                <a:latin typeface="Arial" panose="020B0604020202020204" pitchFamily="34" charset="0"/>
                <a:cs typeface="Arial" panose="020B0604020202020204" pitchFamily="34" charset="0"/>
              </a:rPr>
              <a:t>2</a:t>
            </a:r>
            <a:r>
              <a:rPr lang="en-US" sz="2000" b="1" spc="-15" dirty="0" smtClean="0">
                <a:latin typeface="Arial" panose="020B0604020202020204" pitchFamily="34" charset="0"/>
                <a:cs typeface="Arial" panose="020B0604020202020204" pitchFamily="34" charset="0"/>
              </a:rPr>
              <a:t>, b</a:t>
            </a:r>
            <a:r>
              <a:rPr lang="en-US" sz="2000" b="1" spc="-15" baseline="-25000" dirty="0" smtClean="0">
                <a:latin typeface="Arial" panose="020B0604020202020204" pitchFamily="34" charset="0"/>
                <a:cs typeface="Arial" panose="020B0604020202020204" pitchFamily="34" charset="0"/>
              </a:rPr>
              <a:t>3</a:t>
            </a:r>
            <a:r>
              <a:rPr lang="en-US" sz="2000" b="1" spc="-15" dirty="0" smtClean="0">
                <a:latin typeface="Arial" panose="020B0604020202020204" pitchFamily="34" charset="0"/>
                <a:cs typeface="Arial" panose="020B0604020202020204" pitchFamily="34" charset="0"/>
              </a:rPr>
              <a:t>, … </a:t>
            </a:r>
            <a:endParaRPr lang="pt-BR" sz="2000" b="1" spc="-15" dirty="0" smtClean="0">
              <a:latin typeface="Arial" panose="020B0604020202020204" pitchFamily="34" charset="0"/>
              <a:cs typeface="Arial" panose="020B0604020202020204" pitchFamily="34" charset="0"/>
            </a:endParaRPr>
          </a:p>
        </p:txBody>
      </p:sp>
      <p:grpSp>
        <p:nvGrpSpPr>
          <p:cNvPr id="18" name="Group 17"/>
          <p:cNvGrpSpPr/>
          <p:nvPr/>
        </p:nvGrpSpPr>
        <p:grpSpPr>
          <a:xfrm>
            <a:off x="916494" y="2919220"/>
            <a:ext cx="1656000" cy="3115761"/>
            <a:chOff x="1235164" y="2919220"/>
            <a:chExt cx="1368000" cy="3115761"/>
          </a:xfrm>
        </p:grpSpPr>
        <p:sp>
          <p:nvSpPr>
            <p:cNvPr id="5" name="Rounded Rectangle 4"/>
            <p:cNvSpPr/>
            <p:nvPr/>
          </p:nvSpPr>
          <p:spPr>
            <a:xfrm>
              <a:off x="1235164" y="2919220"/>
              <a:ext cx="1368000" cy="684000"/>
            </a:xfrm>
            <a:prstGeom prst="roundRect">
              <a:avLst>
                <a:gd name="adj" fmla="val 26288"/>
              </a:avLst>
            </a:prstGeom>
            <a:solidFill>
              <a:srgbClr val="88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smtClean="0">
                  <a:solidFill>
                    <a:schemeClr val="bg1"/>
                  </a:solidFill>
                  <a:latin typeface="Trebuchet MS" panose="020B0603020202020204" pitchFamily="34" charset="0"/>
                </a:rPr>
                <a:t>Fonte digital</a:t>
              </a:r>
              <a:endParaRPr lang="pt-BR" b="1" cap="all" dirty="0">
                <a:solidFill>
                  <a:schemeClr val="bg1"/>
                </a:solidFill>
                <a:latin typeface="Trebuchet MS" panose="020B0603020202020204" pitchFamily="34" charset="0"/>
              </a:endParaRPr>
            </a:p>
          </p:txBody>
        </p:sp>
        <p:sp>
          <p:nvSpPr>
            <p:cNvPr id="22" name="Rounded Rectangle 21"/>
            <p:cNvSpPr/>
            <p:nvPr/>
          </p:nvSpPr>
          <p:spPr>
            <a:xfrm>
              <a:off x="1235164" y="5350981"/>
              <a:ext cx="1368000" cy="684000"/>
            </a:xfrm>
            <a:prstGeom prst="roundRect">
              <a:avLst>
                <a:gd name="adj" fmla="val 26288"/>
              </a:avLst>
            </a:prstGeom>
            <a:solidFill>
              <a:srgbClr val="88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err="1" smtClean="0">
                  <a:solidFill>
                    <a:schemeClr val="bg1"/>
                  </a:solidFill>
                  <a:latin typeface="Trebuchet MS" panose="020B0603020202020204" pitchFamily="34" charset="0"/>
                </a:rPr>
                <a:t>Destina-tário</a:t>
              </a:r>
              <a:endParaRPr lang="pt-BR" b="1" cap="all" dirty="0">
                <a:solidFill>
                  <a:schemeClr val="bg1"/>
                </a:solidFill>
                <a:latin typeface="Trebuchet MS" panose="020B0603020202020204" pitchFamily="34" charset="0"/>
              </a:endParaRPr>
            </a:p>
          </p:txBody>
        </p:sp>
      </p:grpSp>
      <p:grpSp>
        <p:nvGrpSpPr>
          <p:cNvPr id="16" name="Group 15"/>
          <p:cNvGrpSpPr/>
          <p:nvPr/>
        </p:nvGrpSpPr>
        <p:grpSpPr>
          <a:xfrm>
            <a:off x="3441842" y="2770967"/>
            <a:ext cx="1944000" cy="3408014"/>
            <a:chOff x="3418720" y="2770967"/>
            <a:chExt cx="1944000" cy="3408014"/>
          </a:xfrm>
        </p:grpSpPr>
        <p:sp>
          <p:nvSpPr>
            <p:cNvPr id="28" name="Rounded Rectangle 27"/>
            <p:cNvSpPr/>
            <p:nvPr/>
          </p:nvSpPr>
          <p:spPr>
            <a:xfrm>
              <a:off x="3418720" y="2770967"/>
              <a:ext cx="1944000" cy="972000"/>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err="1" smtClean="0">
                  <a:solidFill>
                    <a:schemeClr val="bg1"/>
                  </a:solidFill>
                  <a:latin typeface="Trebuchet MS" panose="020B0603020202020204" pitchFamily="34" charset="0"/>
                </a:rPr>
                <a:t>Transmissor</a:t>
              </a:r>
              <a:endParaRPr lang="pt-BR" b="1" cap="all" dirty="0">
                <a:solidFill>
                  <a:schemeClr val="bg1"/>
                </a:solidFill>
                <a:latin typeface="Trebuchet MS" panose="020B0603020202020204" pitchFamily="34" charset="0"/>
              </a:endParaRPr>
            </a:p>
          </p:txBody>
        </p:sp>
        <p:sp>
          <p:nvSpPr>
            <p:cNvPr id="30" name="Rounded Rectangle 29"/>
            <p:cNvSpPr/>
            <p:nvPr/>
          </p:nvSpPr>
          <p:spPr>
            <a:xfrm>
              <a:off x="3418720" y="5206981"/>
              <a:ext cx="1944000" cy="972000"/>
            </a:xfrm>
            <a:prstGeom prst="roundRect">
              <a:avLst>
                <a:gd name="adj" fmla="val 15835"/>
              </a:avLst>
            </a:prstGeom>
            <a:solidFill>
              <a:srgbClr val="6F5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all" dirty="0" smtClean="0">
                  <a:solidFill>
                    <a:schemeClr val="bg1"/>
                  </a:solidFill>
                  <a:latin typeface="Trebuchet MS" panose="020B0603020202020204" pitchFamily="34" charset="0"/>
                </a:rPr>
                <a:t>receptor</a:t>
              </a:r>
              <a:endParaRPr lang="pt-BR" b="1" cap="all" dirty="0">
                <a:solidFill>
                  <a:schemeClr val="bg1"/>
                </a:solidFill>
                <a:latin typeface="Trebuchet MS" panose="020B0603020202020204" pitchFamily="34" charset="0"/>
              </a:endParaRPr>
            </a:p>
          </p:txBody>
        </p:sp>
      </p:grpSp>
      <p:cxnSp>
        <p:nvCxnSpPr>
          <p:cNvPr id="35" name="Straight Arrow Connector 34"/>
          <p:cNvCxnSpPr>
            <a:stCxn id="28" idx="1"/>
            <a:endCxn id="5" idx="3"/>
          </p:cNvCxnSpPr>
          <p:nvPr/>
        </p:nvCxnSpPr>
        <p:spPr>
          <a:xfrm flipH="1">
            <a:off x="2572494" y="3256967"/>
            <a:ext cx="869348" cy="4253"/>
          </a:xfrm>
          <a:prstGeom prst="straightConnector1">
            <a:avLst/>
          </a:prstGeom>
          <a:ln w="38100">
            <a:solidFill>
              <a:schemeClr val="tx1">
                <a:lumMod val="85000"/>
                <a:lumOff val="1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8" idx="3"/>
          </p:cNvCxnSpPr>
          <p:nvPr/>
        </p:nvCxnSpPr>
        <p:spPr>
          <a:xfrm flipV="1">
            <a:off x="5385842" y="3244315"/>
            <a:ext cx="2651987" cy="12652"/>
          </a:xfrm>
          <a:prstGeom prst="straightConnector1">
            <a:avLst/>
          </a:prstGeom>
          <a:ln w="381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1"/>
            <a:endCxn id="22" idx="3"/>
          </p:cNvCxnSpPr>
          <p:nvPr/>
        </p:nvCxnSpPr>
        <p:spPr>
          <a:xfrm flipH="1">
            <a:off x="2572494" y="5692981"/>
            <a:ext cx="869348" cy="0"/>
          </a:xfrm>
          <a:prstGeom prst="straightConnector1">
            <a:avLst/>
          </a:prstGeom>
          <a:ln w="38100">
            <a:solidFill>
              <a:schemeClr val="tx1">
                <a:lumMod val="85000"/>
                <a:lumOff val="1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30" idx="3"/>
          </p:cNvCxnSpPr>
          <p:nvPr/>
        </p:nvCxnSpPr>
        <p:spPr>
          <a:xfrm rot="5400000">
            <a:off x="5279881" y="4549126"/>
            <a:ext cx="1249816" cy="1037894"/>
          </a:xfrm>
          <a:prstGeom prst="bentConnector2">
            <a:avLst/>
          </a:prstGeom>
          <a:ln w="381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9" idx="0"/>
          </p:cNvCxnSpPr>
          <p:nvPr/>
        </p:nvCxnSpPr>
        <p:spPr>
          <a:xfrm flipH="1">
            <a:off x="2983025" y="3325149"/>
            <a:ext cx="1" cy="764071"/>
          </a:xfrm>
          <a:prstGeom prst="straightConnector1">
            <a:avLst/>
          </a:prstGeom>
          <a:ln w="38100">
            <a:solidFill>
              <a:schemeClr val="tx1">
                <a:lumMod val="85000"/>
                <a:lumOff val="15000"/>
              </a:schemeClr>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9" idx="2"/>
          </p:cNvCxnSpPr>
          <p:nvPr/>
        </p:nvCxnSpPr>
        <p:spPr>
          <a:xfrm flipH="1" flipV="1">
            <a:off x="2983025" y="4797106"/>
            <a:ext cx="1" cy="895876"/>
          </a:xfrm>
          <a:prstGeom prst="straightConnector1">
            <a:avLst/>
          </a:prstGeom>
          <a:ln w="38100">
            <a:solidFill>
              <a:schemeClr val="tx1">
                <a:lumMod val="85000"/>
                <a:lumOff val="15000"/>
              </a:schemeClr>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545986" y="2695412"/>
            <a:ext cx="2041264" cy="400110"/>
          </a:xfrm>
          <a:prstGeom prst="rect">
            <a:avLst/>
          </a:prstGeom>
        </p:spPr>
        <p:txBody>
          <a:bodyPr wrap="none">
            <a:spAutoFit/>
          </a:bodyPr>
          <a:lstStyle/>
          <a:p>
            <a:pPr marR="5080" algn="ctr"/>
            <a:r>
              <a:rPr lang="en-US" sz="2000" b="1" spc="-15" dirty="0" err="1" smtClean="0">
                <a:latin typeface="Arial" panose="020B0604020202020204" pitchFamily="34" charset="0"/>
                <a:cs typeface="Arial" panose="020B0604020202020204" pitchFamily="34" charset="0"/>
              </a:rPr>
              <a:t>Sinal</a:t>
            </a:r>
            <a:r>
              <a:rPr lang="en-US" sz="2000" b="1" spc="-15" dirty="0" smtClean="0">
                <a:latin typeface="Arial" panose="020B0604020202020204" pitchFamily="34" charset="0"/>
                <a:cs typeface="Arial" panose="020B0604020202020204" pitchFamily="34" charset="0"/>
              </a:rPr>
              <a:t> </a:t>
            </a:r>
            <a:r>
              <a:rPr lang="en-US" sz="2000" b="1" spc="-15" dirty="0" err="1" smtClean="0">
                <a:latin typeface="Arial" panose="020B0604020202020204" pitchFamily="34" charset="0"/>
                <a:cs typeface="Arial" panose="020B0604020202020204" pitchFamily="34" charset="0"/>
              </a:rPr>
              <a:t>analógico</a:t>
            </a:r>
            <a:endParaRPr lang="en-US" sz="2000" b="1" spc="-15" dirty="0" smtClean="0">
              <a:latin typeface="Arial" panose="020B0604020202020204" pitchFamily="34" charset="0"/>
              <a:cs typeface="Arial" panose="020B0604020202020204" pitchFamily="34" charset="0"/>
            </a:endParaRPr>
          </a:p>
        </p:txBody>
      </p:sp>
      <p:sp>
        <p:nvSpPr>
          <p:cNvPr id="21" name="Rectangle 20"/>
          <p:cNvSpPr/>
          <p:nvPr/>
        </p:nvSpPr>
        <p:spPr>
          <a:xfrm>
            <a:off x="5466989" y="5772580"/>
            <a:ext cx="2041264" cy="400110"/>
          </a:xfrm>
          <a:prstGeom prst="rect">
            <a:avLst/>
          </a:prstGeom>
        </p:spPr>
        <p:txBody>
          <a:bodyPr wrap="none">
            <a:spAutoFit/>
          </a:bodyPr>
          <a:lstStyle/>
          <a:p>
            <a:pPr marR="5080" algn="ctr"/>
            <a:r>
              <a:rPr lang="en-US" sz="2000" b="1" spc="-15" dirty="0" err="1" smtClean="0">
                <a:latin typeface="Arial" panose="020B0604020202020204" pitchFamily="34" charset="0"/>
                <a:cs typeface="Arial" panose="020B0604020202020204" pitchFamily="34" charset="0"/>
              </a:rPr>
              <a:t>Sinal</a:t>
            </a:r>
            <a:r>
              <a:rPr lang="en-US" sz="2000" b="1" spc="-15" dirty="0" smtClean="0">
                <a:latin typeface="Arial" panose="020B0604020202020204" pitchFamily="34" charset="0"/>
                <a:cs typeface="Arial" panose="020B0604020202020204" pitchFamily="34" charset="0"/>
              </a:rPr>
              <a:t> </a:t>
            </a:r>
            <a:r>
              <a:rPr lang="en-US" sz="2000" b="1" spc="-15" dirty="0" err="1" smtClean="0">
                <a:latin typeface="Arial" panose="020B0604020202020204" pitchFamily="34" charset="0"/>
                <a:cs typeface="Arial" panose="020B0604020202020204" pitchFamily="34" charset="0"/>
              </a:rPr>
              <a:t>analógico</a:t>
            </a:r>
            <a:endParaRPr lang="en-US" sz="2000" b="1" spc="-15" dirty="0" smtClean="0">
              <a:latin typeface="Arial" panose="020B0604020202020204" pitchFamily="34" charset="0"/>
              <a:cs typeface="Arial" panose="020B0604020202020204" pitchFamily="34" charset="0"/>
            </a:endParaRPr>
          </a:p>
        </p:txBody>
      </p:sp>
      <p:grpSp>
        <p:nvGrpSpPr>
          <p:cNvPr id="25" name="Group 24"/>
          <p:cNvGrpSpPr/>
          <p:nvPr/>
        </p:nvGrpSpPr>
        <p:grpSpPr>
          <a:xfrm>
            <a:off x="7916760" y="2727729"/>
            <a:ext cx="624841" cy="1015238"/>
            <a:chOff x="5783580" y="2921381"/>
            <a:chExt cx="624841" cy="1015238"/>
          </a:xfrm>
        </p:grpSpPr>
        <p:sp>
          <p:nvSpPr>
            <p:cNvPr id="26" name="object 82"/>
            <p:cNvSpPr/>
            <p:nvPr/>
          </p:nvSpPr>
          <p:spPr>
            <a:xfrm>
              <a:off x="6028944" y="3329813"/>
              <a:ext cx="338455" cy="70485"/>
            </a:xfrm>
            <a:custGeom>
              <a:avLst/>
              <a:gdLst/>
              <a:ahLst/>
              <a:cxnLst/>
              <a:rect l="l" t="t" r="r" b="b"/>
              <a:pathLst>
                <a:path w="338454" h="70485">
                  <a:moveTo>
                    <a:pt x="139573" y="68452"/>
                  </a:moveTo>
                  <a:lnTo>
                    <a:pt x="119888" y="68452"/>
                  </a:lnTo>
                  <a:lnTo>
                    <a:pt x="127000" y="70103"/>
                  </a:lnTo>
                  <a:lnTo>
                    <a:pt x="132334" y="70103"/>
                  </a:lnTo>
                  <a:lnTo>
                    <a:pt x="139573" y="68452"/>
                  </a:lnTo>
                  <a:close/>
                </a:path>
                <a:path w="338454" h="70485">
                  <a:moveTo>
                    <a:pt x="1778" y="0"/>
                  </a:moveTo>
                  <a:lnTo>
                    <a:pt x="0" y="47878"/>
                  </a:lnTo>
                  <a:lnTo>
                    <a:pt x="1778" y="47878"/>
                  </a:lnTo>
                  <a:lnTo>
                    <a:pt x="5334" y="49529"/>
                  </a:lnTo>
                  <a:lnTo>
                    <a:pt x="10668" y="49529"/>
                  </a:lnTo>
                  <a:lnTo>
                    <a:pt x="17907" y="51308"/>
                  </a:lnTo>
                  <a:lnTo>
                    <a:pt x="25019" y="52959"/>
                  </a:lnTo>
                  <a:lnTo>
                    <a:pt x="57277" y="58165"/>
                  </a:lnTo>
                  <a:lnTo>
                    <a:pt x="67945" y="61595"/>
                  </a:lnTo>
                  <a:lnTo>
                    <a:pt x="78740" y="63246"/>
                  </a:lnTo>
                  <a:lnTo>
                    <a:pt x="91186" y="65024"/>
                  </a:lnTo>
                  <a:lnTo>
                    <a:pt x="100203" y="66675"/>
                  </a:lnTo>
                  <a:lnTo>
                    <a:pt x="110871" y="68452"/>
                  </a:lnTo>
                  <a:lnTo>
                    <a:pt x="150241" y="68452"/>
                  </a:lnTo>
                  <a:lnTo>
                    <a:pt x="164592" y="66675"/>
                  </a:lnTo>
                  <a:lnTo>
                    <a:pt x="178816" y="63246"/>
                  </a:lnTo>
                  <a:lnTo>
                    <a:pt x="196723" y="59816"/>
                  </a:lnTo>
                  <a:lnTo>
                    <a:pt x="212852" y="56387"/>
                  </a:lnTo>
                  <a:lnTo>
                    <a:pt x="284353" y="42799"/>
                  </a:lnTo>
                  <a:lnTo>
                    <a:pt x="298704" y="39370"/>
                  </a:lnTo>
                  <a:lnTo>
                    <a:pt x="313055" y="37591"/>
                  </a:lnTo>
                  <a:lnTo>
                    <a:pt x="323723" y="34162"/>
                  </a:lnTo>
                  <a:lnTo>
                    <a:pt x="332740" y="32512"/>
                  </a:lnTo>
                  <a:lnTo>
                    <a:pt x="338074" y="30734"/>
                  </a:lnTo>
                  <a:lnTo>
                    <a:pt x="112649" y="30734"/>
                  </a:lnTo>
                  <a:lnTo>
                    <a:pt x="105537" y="29083"/>
                  </a:lnTo>
                  <a:lnTo>
                    <a:pt x="96647" y="27304"/>
                  </a:lnTo>
                  <a:lnTo>
                    <a:pt x="87630" y="23875"/>
                  </a:lnTo>
                  <a:lnTo>
                    <a:pt x="76962" y="22225"/>
                  </a:lnTo>
                  <a:lnTo>
                    <a:pt x="55499" y="15366"/>
                  </a:lnTo>
                  <a:lnTo>
                    <a:pt x="44704" y="13715"/>
                  </a:lnTo>
                  <a:lnTo>
                    <a:pt x="35814" y="10287"/>
                  </a:lnTo>
                  <a:lnTo>
                    <a:pt x="25019" y="6858"/>
                  </a:lnTo>
                  <a:lnTo>
                    <a:pt x="17907" y="5079"/>
                  </a:lnTo>
                  <a:lnTo>
                    <a:pt x="10668" y="3428"/>
                  </a:lnTo>
                  <a:lnTo>
                    <a:pt x="5334" y="1650"/>
                  </a:lnTo>
                  <a:lnTo>
                    <a:pt x="1778"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83"/>
            <p:cNvSpPr/>
            <p:nvPr/>
          </p:nvSpPr>
          <p:spPr>
            <a:xfrm>
              <a:off x="6027420" y="3209418"/>
              <a:ext cx="341630" cy="60960"/>
            </a:xfrm>
            <a:custGeom>
              <a:avLst/>
              <a:gdLst/>
              <a:ahLst/>
              <a:cxnLst/>
              <a:rect l="l" t="t" r="r" b="b"/>
              <a:pathLst>
                <a:path w="341629" h="60960">
                  <a:moveTo>
                    <a:pt x="182245" y="59309"/>
                  </a:moveTo>
                  <a:lnTo>
                    <a:pt x="133985" y="59309"/>
                  </a:lnTo>
                  <a:lnTo>
                    <a:pt x="141224" y="60960"/>
                  </a:lnTo>
                  <a:lnTo>
                    <a:pt x="169799" y="60960"/>
                  </a:lnTo>
                  <a:lnTo>
                    <a:pt x="182245" y="59309"/>
                  </a:lnTo>
                  <a:close/>
                </a:path>
                <a:path w="341629" h="60960">
                  <a:moveTo>
                    <a:pt x="5334" y="0"/>
                  </a:moveTo>
                  <a:lnTo>
                    <a:pt x="0" y="0"/>
                  </a:lnTo>
                  <a:lnTo>
                    <a:pt x="7112" y="38988"/>
                  </a:lnTo>
                  <a:lnTo>
                    <a:pt x="8890" y="38988"/>
                  </a:lnTo>
                  <a:lnTo>
                    <a:pt x="12573" y="40639"/>
                  </a:lnTo>
                  <a:lnTo>
                    <a:pt x="17907" y="40639"/>
                  </a:lnTo>
                  <a:lnTo>
                    <a:pt x="25019" y="42291"/>
                  </a:lnTo>
                  <a:lnTo>
                    <a:pt x="33909" y="44069"/>
                  </a:lnTo>
                  <a:lnTo>
                    <a:pt x="55372" y="47371"/>
                  </a:lnTo>
                  <a:lnTo>
                    <a:pt x="67945" y="49149"/>
                  </a:lnTo>
                  <a:lnTo>
                    <a:pt x="80391" y="52450"/>
                  </a:lnTo>
                  <a:lnTo>
                    <a:pt x="91186" y="54229"/>
                  </a:lnTo>
                  <a:lnTo>
                    <a:pt x="103632" y="55880"/>
                  </a:lnTo>
                  <a:lnTo>
                    <a:pt x="114427" y="57531"/>
                  </a:lnTo>
                  <a:lnTo>
                    <a:pt x="125095" y="59309"/>
                  </a:lnTo>
                  <a:lnTo>
                    <a:pt x="209169" y="59309"/>
                  </a:lnTo>
                  <a:lnTo>
                    <a:pt x="223393" y="57531"/>
                  </a:lnTo>
                  <a:lnTo>
                    <a:pt x="253746" y="57531"/>
                  </a:lnTo>
                  <a:lnTo>
                    <a:pt x="266319" y="55880"/>
                  </a:lnTo>
                  <a:lnTo>
                    <a:pt x="291338" y="55880"/>
                  </a:lnTo>
                  <a:lnTo>
                    <a:pt x="300228" y="54229"/>
                  </a:lnTo>
                  <a:lnTo>
                    <a:pt x="314579" y="54229"/>
                  </a:lnTo>
                  <a:lnTo>
                    <a:pt x="341376" y="21971"/>
                  </a:lnTo>
                  <a:lnTo>
                    <a:pt x="132207" y="21971"/>
                  </a:lnTo>
                  <a:lnTo>
                    <a:pt x="126873" y="20320"/>
                  </a:lnTo>
                  <a:lnTo>
                    <a:pt x="117983" y="20320"/>
                  </a:lnTo>
                  <a:lnTo>
                    <a:pt x="107188" y="18669"/>
                  </a:lnTo>
                  <a:lnTo>
                    <a:pt x="96520" y="16891"/>
                  </a:lnTo>
                  <a:lnTo>
                    <a:pt x="85852" y="15239"/>
                  </a:lnTo>
                  <a:lnTo>
                    <a:pt x="73279" y="13588"/>
                  </a:lnTo>
                  <a:lnTo>
                    <a:pt x="60706" y="10160"/>
                  </a:lnTo>
                  <a:lnTo>
                    <a:pt x="48260" y="8509"/>
                  </a:lnTo>
                  <a:lnTo>
                    <a:pt x="37592" y="6731"/>
                  </a:lnTo>
                  <a:lnTo>
                    <a:pt x="26797" y="5080"/>
                  </a:lnTo>
                  <a:lnTo>
                    <a:pt x="17907" y="3429"/>
                  </a:lnTo>
                  <a:lnTo>
                    <a:pt x="10668" y="1650"/>
                  </a:lnTo>
                  <a:lnTo>
                    <a:pt x="5334"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84"/>
            <p:cNvSpPr/>
            <p:nvPr/>
          </p:nvSpPr>
          <p:spPr>
            <a:xfrm>
              <a:off x="6236209" y="3015869"/>
              <a:ext cx="68579" cy="140208"/>
            </a:xfrm>
            <a:prstGeom prst="rect">
              <a:avLst/>
            </a:prstGeom>
            <a:blipFill>
              <a:blip r:embed="rId3" cstate="print"/>
              <a:stretch>
                <a:fillRect/>
              </a:stretch>
            </a:blip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85"/>
            <p:cNvSpPr/>
            <p:nvPr/>
          </p:nvSpPr>
          <p:spPr>
            <a:xfrm>
              <a:off x="6076189" y="3011297"/>
              <a:ext cx="65531" cy="138683"/>
            </a:xfrm>
            <a:prstGeom prst="rect">
              <a:avLst/>
            </a:prstGeom>
            <a:blipFill>
              <a:blip r:embed="rId4" cstate="print"/>
              <a:stretch>
                <a:fillRect/>
              </a:stretch>
            </a:blip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86"/>
            <p:cNvSpPr/>
            <p:nvPr/>
          </p:nvSpPr>
          <p:spPr>
            <a:xfrm>
              <a:off x="6170677" y="2921381"/>
              <a:ext cx="44450" cy="346075"/>
            </a:xfrm>
            <a:custGeom>
              <a:avLst/>
              <a:gdLst/>
              <a:ahLst/>
              <a:cxnLst/>
              <a:rect l="l" t="t" r="r" b="b"/>
              <a:pathLst>
                <a:path w="44450" h="346075">
                  <a:moveTo>
                    <a:pt x="44196" y="0"/>
                  </a:moveTo>
                  <a:lnTo>
                    <a:pt x="0" y="32258"/>
                  </a:lnTo>
                  <a:lnTo>
                    <a:pt x="15875" y="345948"/>
                  </a:lnTo>
                  <a:lnTo>
                    <a:pt x="44196"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object 87"/>
            <p:cNvSpPr/>
            <p:nvPr/>
          </p:nvSpPr>
          <p:spPr>
            <a:xfrm>
              <a:off x="6251449" y="3244469"/>
              <a:ext cx="94615" cy="692150"/>
            </a:xfrm>
            <a:custGeom>
              <a:avLst/>
              <a:gdLst/>
              <a:ahLst/>
              <a:cxnLst/>
              <a:rect l="l" t="t" r="r" b="b"/>
              <a:pathLst>
                <a:path w="94615" h="692150">
                  <a:moveTo>
                    <a:pt x="58800" y="0"/>
                  </a:moveTo>
                  <a:lnTo>
                    <a:pt x="0" y="0"/>
                  </a:lnTo>
                  <a:lnTo>
                    <a:pt x="94487" y="691896"/>
                  </a:lnTo>
                  <a:lnTo>
                    <a:pt x="58800"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object 88"/>
            <p:cNvSpPr/>
            <p:nvPr/>
          </p:nvSpPr>
          <p:spPr>
            <a:xfrm>
              <a:off x="6152389" y="3244469"/>
              <a:ext cx="52069" cy="416559"/>
            </a:xfrm>
            <a:custGeom>
              <a:avLst/>
              <a:gdLst/>
              <a:ahLst/>
              <a:cxnLst/>
              <a:rect l="l" t="t" r="r" b="b"/>
              <a:pathLst>
                <a:path w="52070" h="416560">
                  <a:moveTo>
                    <a:pt x="5334" y="0"/>
                  </a:moveTo>
                  <a:lnTo>
                    <a:pt x="3471" y="67691"/>
                  </a:lnTo>
                  <a:lnTo>
                    <a:pt x="0" y="208026"/>
                  </a:lnTo>
                  <a:lnTo>
                    <a:pt x="1777" y="350139"/>
                  </a:lnTo>
                  <a:lnTo>
                    <a:pt x="8890" y="416052"/>
                  </a:lnTo>
                  <a:lnTo>
                    <a:pt x="16128" y="399161"/>
                  </a:lnTo>
                  <a:lnTo>
                    <a:pt x="23241" y="351790"/>
                  </a:lnTo>
                  <a:lnTo>
                    <a:pt x="30352" y="285877"/>
                  </a:lnTo>
                  <a:lnTo>
                    <a:pt x="37465" y="209677"/>
                  </a:lnTo>
                  <a:lnTo>
                    <a:pt x="42925" y="133604"/>
                  </a:lnTo>
                  <a:lnTo>
                    <a:pt x="48260" y="67691"/>
                  </a:lnTo>
                  <a:lnTo>
                    <a:pt x="51816" y="20320"/>
                  </a:lnTo>
                  <a:lnTo>
                    <a:pt x="51816" y="1651"/>
                  </a:lnTo>
                  <a:lnTo>
                    <a:pt x="5334"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89"/>
            <p:cNvSpPr/>
            <p:nvPr/>
          </p:nvSpPr>
          <p:spPr>
            <a:xfrm>
              <a:off x="6047232" y="3226181"/>
              <a:ext cx="53340" cy="323215"/>
            </a:xfrm>
            <a:custGeom>
              <a:avLst/>
              <a:gdLst/>
              <a:ahLst/>
              <a:cxnLst/>
              <a:rect l="l" t="t" r="r" b="b"/>
              <a:pathLst>
                <a:path w="53340" h="323214">
                  <a:moveTo>
                    <a:pt x="14224" y="0"/>
                  </a:moveTo>
                  <a:lnTo>
                    <a:pt x="14224" y="13589"/>
                  </a:lnTo>
                  <a:lnTo>
                    <a:pt x="10668" y="51054"/>
                  </a:lnTo>
                  <a:lnTo>
                    <a:pt x="7111" y="101981"/>
                  </a:lnTo>
                  <a:lnTo>
                    <a:pt x="3555" y="161544"/>
                  </a:lnTo>
                  <a:lnTo>
                    <a:pt x="1777" y="221107"/>
                  </a:lnTo>
                  <a:lnTo>
                    <a:pt x="0" y="273812"/>
                  </a:lnTo>
                  <a:lnTo>
                    <a:pt x="0" y="309499"/>
                  </a:lnTo>
                  <a:lnTo>
                    <a:pt x="3555" y="323088"/>
                  </a:lnTo>
                  <a:lnTo>
                    <a:pt x="8890" y="311150"/>
                  </a:lnTo>
                  <a:lnTo>
                    <a:pt x="16001" y="275463"/>
                  </a:lnTo>
                  <a:lnTo>
                    <a:pt x="24892" y="226187"/>
                  </a:lnTo>
                  <a:lnTo>
                    <a:pt x="32003" y="168402"/>
                  </a:lnTo>
                  <a:lnTo>
                    <a:pt x="40894" y="112268"/>
                  </a:lnTo>
                  <a:lnTo>
                    <a:pt x="46227" y="62865"/>
                  </a:lnTo>
                  <a:lnTo>
                    <a:pt x="51561" y="27178"/>
                  </a:lnTo>
                  <a:lnTo>
                    <a:pt x="53340" y="13589"/>
                  </a:lnTo>
                  <a:lnTo>
                    <a:pt x="14224"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object 90"/>
            <p:cNvSpPr/>
            <p:nvPr/>
          </p:nvSpPr>
          <p:spPr>
            <a:xfrm>
              <a:off x="6169152" y="3518790"/>
              <a:ext cx="121920" cy="93345"/>
            </a:xfrm>
            <a:custGeom>
              <a:avLst/>
              <a:gdLst/>
              <a:ahLst/>
              <a:cxnLst/>
              <a:rect l="l" t="t" r="r" b="b"/>
              <a:pathLst>
                <a:path w="121920" h="93345">
                  <a:moveTo>
                    <a:pt x="0" y="0"/>
                  </a:moveTo>
                  <a:lnTo>
                    <a:pt x="3555" y="42290"/>
                  </a:lnTo>
                  <a:lnTo>
                    <a:pt x="121920" y="92963"/>
                  </a:lnTo>
                  <a:lnTo>
                    <a:pt x="0"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91"/>
            <p:cNvSpPr/>
            <p:nvPr/>
          </p:nvSpPr>
          <p:spPr>
            <a:xfrm>
              <a:off x="6179820" y="3642234"/>
              <a:ext cx="111760" cy="88900"/>
            </a:xfrm>
            <a:custGeom>
              <a:avLst/>
              <a:gdLst/>
              <a:ahLst/>
              <a:cxnLst/>
              <a:rect l="l" t="t" r="r" b="b"/>
              <a:pathLst>
                <a:path w="111759" h="88900">
                  <a:moveTo>
                    <a:pt x="111252" y="0"/>
                  </a:moveTo>
                  <a:lnTo>
                    <a:pt x="0" y="56133"/>
                  </a:lnTo>
                  <a:lnTo>
                    <a:pt x="17907" y="88391"/>
                  </a:lnTo>
                  <a:lnTo>
                    <a:pt x="111252"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2" name="object 92"/>
            <p:cNvSpPr/>
            <p:nvPr/>
          </p:nvSpPr>
          <p:spPr>
            <a:xfrm>
              <a:off x="6163056" y="3491357"/>
              <a:ext cx="131445" cy="140335"/>
            </a:xfrm>
            <a:custGeom>
              <a:avLst/>
              <a:gdLst/>
              <a:ahLst/>
              <a:cxnLst/>
              <a:rect l="l" t="t" r="r" b="b"/>
              <a:pathLst>
                <a:path w="131445" h="140335">
                  <a:moveTo>
                    <a:pt x="123825" y="0"/>
                  </a:moveTo>
                  <a:lnTo>
                    <a:pt x="0" y="140208"/>
                  </a:lnTo>
                  <a:lnTo>
                    <a:pt x="131063" y="47244"/>
                  </a:lnTo>
                  <a:lnTo>
                    <a:pt x="123825"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object 93"/>
            <p:cNvSpPr/>
            <p:nvPr/>
          </p:nvSpPr>
          <p:spPr>
            <a:xfrm>
              <a:off x="5945125" y="3217037"/>
              <a:ext cx="60960" cy="139065"/>
            </a:xfrm>
            <a:custGeom>
              <a:avLst/>
              <a:gdLst/>
              <a:ahLst/>
              <a:cxnLst/>
              <a:rect l="l" t="t" r="r" b="b"/>
              <a:pathLst>
                <a:path w="60959" h="139064">
                  <a:moveTo>
                    <a:pt x="30479" y="0"/>
                  </a:moveTo>
                  <a:lnTo>
                    <a:pt x="25145" y="1650"/>
                  </a:lnTo>
                  <a:lnTo>
                    <a:pt x="17906" y="5079"/>
                  </a:lnTo>
                  <a:lnTo>
                    <a:pt x="14350" y="11811"/>
                  </a:lnTo>
                  <a:lnTo>
                    <a:pt x="9016" y="20319"/>
                  </a:lnTo>
                  <a:lnTo>
                    <a:pt x="5333" y="30479"/>
                  </a:lnTo>
                  <a:lnTo>
                    <a:pt x="3555" y="42290"/>
                  </a:lnTo>
                  <a:lnTo>
                    <a:pt x="0" y="69341"/>
                  </a:lnTo>
                  <a:lnTo>
                    <a:pt x="3555" y="96392"/>
                  </a:lnTo>
                  <a:lnTo>
                    <a:pt x="5333" y="108203"/>
                  </a:lnTo>
                  <a:lnTo>
                    <a:pt x="9016" y="118363"/>
                  </a:lnTo>
                  <a:lnTo>
                    <a:pt x="14350" y="126873"/>
                  </a:lnTo>
                  <a:lnTo>
                    <a:pt x="17906" y="133603"/>
                  </a:lnTo>
                  <a:lnTo>
                    <a:pt x="25145" y="137033"/>
                  </a:lnTo>
                  <a:lnTo>
                    <a:pt x="30479" y="138684"/>
                  </a:lnTo>
                  <a:lnTo>
                    <a:pt x="35813" y="137033"/>
                  </a:lnTo>
                  <a:lnTo>
                    <a:pt x="43052" y="133603"/>
                  </a:lnTo>
                  <a:lnTo>
                    <a:pt x="46608" y="126873"/>
                  </a:lnTo>
                  <a:lnTo>
                    <a:pt x="51942" y="118363"/>
                  </a:lnTo>
                  <a:lnTo>
                    <a:pt x="55625" y="108203"/>
                  </a:lnTo>
                  <a:lnTo>
                    <a:pt x="59181" y="96392"/>
                  </a:lnTo>
                  <a:lnTo>
                    <a:pt x="60959" y="82930"/>
                  </a:lnTo>
                  <a:lnTo>
                    <a:pt x="60959" y="55752"/>
                  </a:lnTo>
                  <a:lnTo>
                    <a:pt x="59181" y="42290"/>
                  </a:lnTo>
                  <a:lnTo>
                    <a:pt x="55625" y="30479"/>
                  </a:lnTo>
                  <a:lnTo>
                    <a:pt x="51942" y="20319"/>
                  </a:lnTo>
                  <a:lnTo>
                    <a:pt x="46608" y="11811"/>
                  </a:lnTo>
                  <a:lnTo>
                    <a:pt x="43052" y="5079"/>
                  </a:lnTo>
                  <a:lnTo>
                    <a:pt x="35813" y="1650"/>
                  </a:lnTo>
                  <a:lnTo>
                    <a:pt x="30479"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94"/>
            <p:cNvSpPr/>
            <p:nvPr/>
          </p:nvSpPr>
          <p:spPr>
            <a:xfrm>
              <a:off x="6347461" y="3410585"/>
              <a:ext cx="60960" cy="139065"/>
            </a:xfrm>
            <a:custGeom>
              <a:avLst/>
              <a:gdLst/>
              <a:ahLst/>
              <a:cxnLst/>
              <a:rect l="l" t="t" r="r" b="b"/>
              <a:pathLst>
                <a:path w="60959" h="139064">
                  <a:moveTo>
                    <a:pt x="30479" y="0"/>
                  </a:moveTo>
                  <a:lnTo>
                    <a:pt x="3555" y="32130"/>
                  </a:lnTo>
                  <a:lnTo>
                    <a:pt x="0" y="55752"/>
                  </a:lnTo>
                  <a:lnTo>
                    <a:pt x="0" y="84581"/>
                  </a:lnTo>
                  <a:lnTo>
                    <a:pt x="3555" y="108203"/>
                  </a:lnTo>
                  <a:lnTo>
                    <a:pt x="9017" y="118363"/>
                  </a:lnTo>
                  <a:lnTo>
                    <a:pt x="12573" y="126873"/>
                  </a:lnTo>
                  <a:lnTo>
                    <a:pt x="17906" y="133603"/>
                  </a:lnTo>
                  <a:lnTo>
                    <a:pt x="23368" y="137032"/>
                  </a:lnTo>
                  <a:lnTo>
                    <a:pt x="30479" y="138683"/>
                  </a:lnTo>
                  <a:lnTo>
                    <a:pt x="35814" y="137032"/>
                  </a:lnTo>
                  <a:lnTo>
                    <a:pt x="59181" y="84581"/>
                  </a:lnTo>
                  <a:lnTo>
                    <a:pt x="60959" y="69341"/>
                  </a:lnTo>
                  <a:lnTo>
                    <a:pt x="57403" y="42290"/>
                  </a:lnTo>
                  <a:lnTo>
                    <a:pt x="55625" y="32130"/>
                  </a:lnTo>
                  <a:lnTo>
                    <a:pt x="51943" y="20319"/>
                  </a:lnTo>
                  <a:lnTo>
                    <a:pt x="46608" y="13588"/>
                  </a:lnTo>
                  <a:lnTo>
                    <a:pt x="41275" y="6730"/>
                  </a:lnTo>
                  <a:lnTo>
                    <a:pt x="35814" y="1650"/>
                  </a:lnTo>
                  <a:lnTo>
                    <a:pt x="30479"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95"/>
            <p:cNvSpPr/>
            <p:nvPr/>
          </p:nvSpPr>
          <p:spPr>
            <a:xfrm>
              <a:off x="6184392" y="3643757"/>
              <a:ext cx="144780" cy="137160"/>
            </a:xfrm>
            <a:custGeom>
              <a:avLst/>
              <a:gdLst/>
              <a:ahLst/>
              <a:cxnLst/>
              <a:rect l="l" t="t" r="r" b="b"/>
              <a:pathLst>
                <a:path w="144779" h="137160">
                  <a:moveTo>
                    <a:pt x="0" y="0"/>
                  </a:moveTo>
                  <a:lnTo>
                    <a:pt x="144780" y="137160"/>
                  </a:lnTo>
                  <a:lnTo>
                    <a:pt x="134112" y="94869"/>
                  </a:lnTo>
                  <a:lnTo>
                    <a:pt x="0"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6" name="object 96"/>
            <p:cNvSpPr/>
            <p:nvPr/>
          </p:nvSpPr>
          <p:spPr>
            <a:xfrm>
              <a:off x="6199632" y="3399918"/>
              <a:ext cx="88900" cy="105410"/>
            </a:xfrm>
            <a:custGeom>
              <a:avLst/>
              <a:gdLst/>
              <a:ahLst/>
              <a:cxnLst/>
              <a:rect l="l" t="t" r="r" b="b"/>
              <a:pathLst>
                <a:path w="88900" h="105410">
                  <a:moveTo>
                    <a:pt x="86614" y="0"/>
                  </a:moveTo>
                  <a:lnTo>
                    <a:pt x="0" y="105156"/>
                  </a:lnTo>
                  <a:lnTo>
                    <a:pt x="88392" y="32258"/>
                  </a:lnTo>
                  <a:lnTo>
                    <a:pt x="86614"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7" name="object 97"/>
            <p:cNvSpPr/>
            <p:nvPr/>
          </p:nvSpPr>
          <p:spPr>
            <a:xfrm>
              <a:off x="6170677" y="3399918"/>
              <a:ext cx="123825" cy="96520"/>
            </a:xfrm>
            <a:custGeom>
              <a:avLst/>
              <a:gdLst/>
              <a:ahLst/>
              <a:cxnLst/>
              <a:rect l="l" t="t" r="r" b="b"/>
              <a:pathLst>
                <a:path w="123825" h="96520">
                  <a:moveTo>
                    <a:pt x="3555" y="0"/>
                  </a:moveTo>
                  <a:lnTo>
                    <a:pt x="0" y="38735"/>
                  </a:lnTo>
                  <a:lnTo>
                    <a:pt x="123443" y="96012"/>
                  </a:lnTo>
                  <a:lnTo>
                    <a:pt x="3555"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98"/>
            <p:cNvSpPr/>
            <p:nvPr/>
          </p:nvSpPr>
          <p:spPr>
            <a:xfrm>
              <a:off x="6132577" y="3172841"/>
              <a:ext cx="180340" cy="35560"/>
            </a:xfrm>
            <a:custGeom>
              <a:avLst/>
              <a:gdLst/>
              <a:ahLst/>
              <a:cxnLst/>
              <a:rect l="l" t="t" r="r" b="b"/>
              <a:pathLst>
                <a:path w="180340" h="35560">
                  <a:moveTo>
                    <a:pt x="142112" y="0"/>
                  </a:moveTo>
                  <a:lnTo>
                    <a:pt x="0" y="35051"/>
                  </a:lnTo>
                  <a:lnTo>
                    <a:pt x="179831" y="31750"/>
                  </a:lnTo>
                  <a:lnTo>
                    <a:pt x="142112" y="0"/>
                  </a:lnTo>
                  <a:close/>
                </a:path>
              </a:pathLst>
            </a:custGeom>
            <a:solidFill>
              <a:srgbClr val="000000"/>
            </a:solid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99"/>
            <p:cNvSpPr/>
            <p:nvPr/>
          </p:nvSpPr>
          <p:spPr>
            <a:xfrm>
              <a:off x="5783580" y="2938146"/>
              <a:ext cx="286511" cy="207263"/>
            </a:xfrm>
            <a:prstGeom prst="rect">
              <a:avLst/>
            </a:prstGeom>
            <a:blipFill>
              <a:blip r:embed="rId5" cstate="print"/>
              <a:stretch>
                <a:fillRect/>
              </a:stretch>
            </a:blipFill>
          </p:spPr>
          <p:txBody>
            <a:bodyPr wrap="square" lIns="0" tIns="0" rIns="0" bIns="0" rtlCol="0"/>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24" name="Picture 23"/>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44249"/>
          <a:stretch/>
        </p:blipFill>
        <p:spPr>
          <a:xfrm flipH="1">
            <a:off x="5700820" y="3748206"/>
            <a:ext cx="1134885" cy="1440000"/>
          </a:xfrm>
          <a:prstGeom prst="rect">
            <a:avLst/>
          </a:prstGeom>
        </p:spPr>
      </p:pic>
      <mc:AlternateContent xmlns:mc="http://schemas.openxmlformats.org/markup-compatibility/2006" xmlns:p14="http://schemas.microsoft.com/office/powerpoint/2010/main">
        <mc:Choice Requires="p14">
          <p:contentPart p14:bwMode="auto" r:id="rId7">
            <p14:nvContentPartPr>
              <p14:cNvPr id="51" name="Ink 50"/>
              <p14:cNvContentPartPr/>
              <p14:nvPr/>
            </p14:nvContentPartPr>
            <p14:xfrm flipH="1">
              <a:off x="6807362" y="3568640"/>
              <a:ext cx="809640" cy="301320"/>
            </p14:xfrm>
          </p:contentPart>
        </mc:Choice>
        <mc:Fallback xmlns="">
          <p:pic>
            <p:nvPicPr>
              <p:cNvPr id="51" name="Ink 50"/>
              <p:cNvPicPr/>
              <p:nvPr/>
            </p:nvPicPr>
            <p:blipFill>
              <a:blip r:embed="rId8" cstate="print"/>
              <a:stretch>
                <a:fillRect/>
              </a:stretch>
            </p:blipFill>
            <p:spPr>
              <a:xfrm flipH="1">
                <a:off x="6788282" y="3549560"/>
                <a:ext cx="84780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2" name="Ink 51"/>
              <p14:cNvContentPartPr/>
              <p14:nvPr/>
            </p14:nvContentPartPr>
            <p14:xfrm flipV="1">
              <a:off x="7847332" y="3914230"/>
              <a:ext cx="259940" cy="582480"/>
            </p14:xfrm>
          </p:contentPart>
        </mc:Choice>
        <mc:Fallback xmlns="">
          <p:pic>
            <p:nvPicPr>
              <p:cNvPr id="52" name="Ink 51"/>
              <p:cNvPicPr/>
              <p:nvPr/>
            </p:nvPicPr>
            <p:blipFill>
              <a:blip r:embed="rId10" cstate="print"/>
              <a:stretch>
                <a:fillRect/>
              </a:stretch>
            </p:blipFill>
            <p:spPr>
              <a:xfrm flipV="1">
                <a:off x="7845892" y="3912790"/>
                <a:ext cx="262820" cy="585360"/>
              </a:xfrm>
              <a:prstGeom prst="rect">
                <a:avLst/>
              </a:prstGeom>
            </p:spPr>
          </p:pic>
        </mc:Fallback>
      </mc:AlternateContent>
      <p:pic>
        <p:nvPicPr>
          <p:cNvPr id="53" name="Picture 52"/>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44249"/>
          <a:stretch/>
        </p:blipFill>
        <p:spPr>
          <a:xfrm>
            <a:off x="7199691" y="4945873"/>
            <a:ext cx="720000" cy="913573"/>
          </a:xfrm>
          <a:prstGeom prst="rect">
            <a:avLst/>
          </a:prstGeom>
        </p:spPr>
      </p:pic>
      <p:pic>
        <p:nvPicPr>
          <p:cNvPr id="54" name="Content Placeholder 3"/>
          <p:cNvPicPr>
            <a:picLocks noChangeAspect="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r="41699"/>
          <a:stretch/>
        </p:blipFill>
        <p:spPr>
          <a:xfrm flipH="1">
            <a:off x="7869181" y="4487959"/>
            <a:ext cx="720000" cy="873618"/>
          </a:xfrm>
          <a:prstGeom prst="rect">
            <a:avLst/>
          </a:prstGeom>
        </p:spPr>
      </p:pic>
      <mc:AlternateContent xmlns:mc="http://schemas.openxmlformats.org/markup-compatibility/2006" xmlns:p14="http://schemas.microsoft.com/office/powerpoint/2010/main">
        <mc:Choice Requires="p14">
          <p:contentPart p14:bwMode="auto" r:id="rId12">
            <p14:nvContentPartPr>
              <p14:cNvPr id="55" name="Ink 54"/>
              <p14:cNvContentPartPr/>
              <p14:nvPr/>
            </p14:nvContentPartPr>
            <p14:xfrm flipH="1">
              <a:off x="7117496" y="3812795"/>
              <a:ext cx="588620" cy="1180080"/>
            </p14:xfrm>
          </p:contentPart>
        </mc:Choice>
        <mc:Fallback xmlns="">
          <p:pic>
            <p:nvPicPr>
              <p:cNvPr id="55" name="Ink 54"/>
              <p:cNvPicPr/>
              <p:nvPr/>
            </p:nvPicPr>
            <p:blipFill>
              <a:blip r:embed="rId13" cstate="print"/>
              <a:stretch>
                <a:fillRect/>
              </a:stretch>
            </p:blipFill>
            <p:spPr>
              <a:xfrm flipH="1">
                <a:off x="7116056" y="3811355"/>
                <a:ext cx="591500" cy="1182960"/>
              </a:xfrm>
              <a:prstGeom prst="rect">
                <a:avLst/>
              </a:prstGeom>
            </p:spPr>
          </p:pic>
        </mc:Fallback>
      </mc:AlternateContent>
    </p:spTree>
    <p:extLst>
      <p:ext uri="{BB962C8B-B14F-4D97-AF65-F5344CB8AC3E}">
        <p14:creationId xmlns:p14="http://schemas.microsoft.com/office/powerpoint/2010/main" val="265135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multiplexação</a:t>
            </a:r>
            <a:endParaRPr lang="pt-BR"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pt-BR" dirty="0" smtClean="0">
                <a:solidFill>
                  <a:schemeClr val="tx1"/>
                </a:solidFill>
                <a:latin typeface="Arial" panose="020B0604020202020204" pitchFamily="34" charset="0"/>
                <a:cs typeface="Arial" panose="020B0604020202020204" pitchFamily="34" charset="0"/>
              </a:rPr>
              <a:t>FDM: </a:t>
            </a:r>
          </a:p>
          <a:p>
            <a:pPr lvl="1"/>
            <a:r>
              <a:rPr lang="pt-BR" dirty="0" smtClean="0">
                <a:solidFill>
                  <a:schemeClr val="tx1"/>
                </a:solidFill>
                <a:latin typeface="Arial" panose="020B0604020202020204" pitchFamily="34" charset="0"/>
                <a:cs typeface="Arial" panose="020B0604020202020204" pitchFamily="34" charset="0"/>
              </a:rPr>
              <a:t>multiplexação </a:t>
            </a:r>
            <a:r>
              <a:rPr lang="pt-BR" dirty="0">
                <a:solidFill>
                  <a:schemeClr val="tx1"/>
                </a:solidFill>
                <a:latin typeface="Arial" panose="020B0604020202020204" pitchFamily="34" charset="0"/>
                <a:cs typeface="Arial" panose="020B0604020202020204" pitchFamily="34" charset="0"/>
              </a:rPr>
              <a:t>por divisão de </a:t>
            </a:r>
            <a:r>
              <a:rPr lang="pt-BR" dirty="0" smtClean="0">
                <a:solidFill>
                  <a:srgbClr val="C00000"/>
                </a:solidFill>
                <a:latin typeface="Arial" panose="020B0604020202020204" pitchFamily="34" charset="0"/>
                <a:cs typeface="Arial" panose="020B0604020202020204" pitchFamily="34" charset="0"/>
              </a:rPr>
              <a:t>frequência</a:t>
            </a:r>
          </a:p>
          <a:p>
            <a:pPr lvl="1"/>
            <a:endParaRPr lang="pt-BR" dirty="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TDM: </a:t>
            </a:r>
          </a:p>
          <a:p>
            <a:pPr lvl="1"/>
            <a:r>
              <a:rPr lang="pt-BR" dirty="0" smtClean="0">
                <a:solidFill>
                  <a:schemeClr val="tx1"/>
                </a:solidFill>
                <a:latin typeface="Arial" panose="020B0604020202020204" pitchFamily="34" charset="0"/>
                <a:cs typeface="Arial" panose="020B0604020202020204" pitchFamily="34" charset="0"/>
              </a:rPr>
              <a:t>multiplexação </a:t>
            </a:r>
            <a:r>
              <a:rPr lang="pt-BR" dirty="0">
                <a:solidFill>
                  <a:schemeClr val="tx1"/>
                </a:solidFill>
                <a:latin typeface="Arial" panose="020B0604020202020204" pitchFamily="34" charset="0"/>
                <a:cs typeface="Arial" panose="020B0604020202020204" pitchFamily="34" charset="0"/>
              </a:rPr>
              <a:t>por divisão de </a:t>
            </a:r>
            <a:r>
              <a:rPr lang="pt-BR" dirty="0" smtClean="0">
                <a:solidFill>
                  <a:srgbClr val="C00000"/>
                </a:solidFill>
                <a:latin typeface="Arial" panose="020B0604020202020204" pitchFamily="34" charset="0"/>
                <a:cs typeface="Arial" panose="020B0604020202020204" pitchFamily="34" charset="0"/>
              </a:rPr>
              <a:t>tempo</a:t>
            </a:r>
          </a:p>
          <a:p>
            <a:pPr lvl="1"/>
            <a:endParaRPr lang="pt-BR" dirty="0">
              <a:solidFill>
                <a:schemeClr val="tx1"/>
              </a:solidFill>
              <a:latin typeface="Arial" panose="020B0604020202020204" pitchFamily="34" charset="0"/>
              <a:cs typeface="Arial" panose="020B0604020202020204" pitchFamily="34" charset="0"/>
            </a:endParaRPr>
          </a:p>
          <a:p>
            <a:r>
              <a:rPr lang="pt-BR" dirty="0" smtClean="0">
                <a:solidFill>
                  <a:schemeClr val="tx1"/>
                </a:solidFill>
                <a:latin typeface="Arial" panose="020B0604020202020204" pitchFamily="34" charset="0"/>
                <a:cs typeface="Arial" panose="020B0604020202020204" pitchFamily="34" charset="0"/>
              </a:rPr>
              <a:t>CDM:</a:t>
            </a:r>
          </a:p>
          <a:p>
            <a:pPr lvl="1"/>
            <a:r>
              <a:rPr lang="pt-BR" dirty="0" smtClean="0">
                <a:solidFill>
                  <a:schemeClr val="tx1"/>
                </a:solidFill>
                <a:latin typeface="Arial" panose="020B0604020202020204" pitchFamily="34" charset="0"/>
                <a:cs typeface="Arial" panose="020B0604020202020204" pitchFamily="34" charset="0"/>
              </a:rPr>
              <a:t>multiplexação </a:t>
            </a:r>
            <a:r>
              <a:rPr lang="pt-BR" dirty="0">
                <a:solidFill>
                  <a:schemeClr val="tx1"/>
                </a:solidFill>
                <a:latin typeface="Arial" panose="020B0604020202020204" pitchFamily="34" charset="0"/>
                <a:cs typeface="Arial" panose="020B0604020202020204" pitchFamily="34" charset="0"/>
              </a:rPr>
              <a:t>por divisão em </a:t>
            </a:r>
            <a:r>
              <a:rPr lang="pt-BR" dirty="0" smtClean="0">
                <a:solidFill>
                  <a:srgbClr val="C00000"/>
                </a:solidFill>
                <a:latin typeface="Arial" panose="020B0604020202020204" pitchFamily="34" charset="0"/>
                <a:cs typeface="Arial" panose="020B0604020202020204" pitchFamily="34" charset="0"/>
              </a:rPr>
              <a:t>códigos </a:t>
            </a:r>
          </a:p>
          <a:p>
            <a:pPr marL="457200" lvl="1" indent="0">
              <a:buNone/>
            </a:pPr>
            <a:endParaRPr lang="pt-BR"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88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4" cstate="print">
            <a:extLst>
              <a:ext uri="{28A0092B-C50C-407E-A947-70E740481C1C}">
                <a14:useLocalDpi xmlns:a14="http://schemas.microsoft.com/office/drawing/2010/main" val="0"/>
              </a:ext>
            </a:extLst>
          </a:blip>
          <a:stretch>
            <a:fillRect/>
          </a:stretch>
        </p:blipFill>
        <p:spPr>
          <a:xfrm>
            <a:off x="608467" y="355601"/>
            <a:ext cx="8737212" cy="6179312"/>
          </a:xfrm>
        </p:spPr>
      </p:pic>
      <p:grpSp>
        <p:nvGrpSpPr>
          <p:cNvPr id="32" name="SMARTInkShape-Group366"/>
          <p:cNvGrpSpPr/>
          <p:nvPr/>
        </p:nvGrpSpPr>
        <p:grpSpPr>
          <a:xfrm>
            <a:off x="3111500" y="3562351"/>
            <a:ext cx="266701" cy="644896"/>
            <a:chOff x="3111500" y="3562351"/>
            <a:chExt cx="266701" cy="644896"/>
          </a:xfrm>
        </p:grpSpPr>
        <p:sp>
          <p:nvSpPr>
            <p:cNvPr id="30" name="SMARTInkShape-660"/>
            <p:cNvSpPr/>
            <p:nvPr>
              <p:custDataLst>
                <p:tags r:id="rId20"/>
              </p:custDataLst>
            </p:nvPr>
          </p:nvSpPr>
          <p:spPr>
            <a:xfrm>
              <a:off x="3111500" y="3562351"/>
              <a:ext cx="62618" cy="644896"/>
            </a:xfrm>
            <a:custGeom>
              <a:avLst/>
              <a:gdLst/>
              <a:ahLst/>
              <a:cxnLst/>
              <a:rect l="0" t="0" r="0" b="0"/>
              <a:pathLst>
                <a:path w="62618" h="644896">
                  <a:moveTo>
                    <a:pt x="31750" y="95249"/>
                  </a:moveTo>
                  <a:lnTo>
                    <a:pt x="31750" y="95249"/>
                  </a:lnTo>
                  <a:lnTo>
                    <a:pt x="21637" y="64910"/>
                  </a:lnTo>
                  <a:lnTo>
                    <a:pt x="7091" y="26280"/>
                  </a:lnTo>
                  <a:lnTo>
                    <a:pt x="5673" y="8500"/>
                  </a:lnTo>
                  <a:lnTo>
                    <a:pt x="1" y="0"/>
                  </a:lnTo>
                  <a:lnTo>
                    <a:pt x="0" y="3371"/>
                  </a:lnTo>
                  <a:lnTo>
                    <a:pt x="705" y="4363"/>
                  </a:lnTo>
                  <a:lnTo>
                    <a:pt x="1882" y="5026"/>
                  </a:lnTo>
                  <a:lnTo>
                    <a:pt x="3371" y="5467"/>
                  </a:lnTo>
                  <a:lnTo>
                    <a:pt x="4364" y="6467"/>
                  </a:lnTo>
                  <a:lnTo>
                    <a:pt x="6088" y="11739"/>
                  </a:lnTo>
                  <a:lnTo>
                    <a:pt x="6350" y="49479"/>
                  </a:lnTo>
                  <a:lnTo>
                    <a:pt x="7056" y="65573"/>
                  </a:lnTo>
                  <a:lnTo>
                    <a:pt x="11376" y="77654"/>
                  </a:lnTo>
                  <a:lnTo>
                    <a:pt x="12666" y="114337"/>
                  </a:lnTo>
                  <a:lnTo>
                    <a:pt x="13401" y="139835"/>
                  </a:lnTo>
                  <a:lnTo>
                    <a:pt x="18788" y="178976"/>
                  </a:lnTo>
                  <a:lnTo>
                    <a:pt x="19740" y="216556"/>
                  </a:lnTo>
                  <a:lnTo>
                    <a:pt x="24811" y="253353"/>
                  </a:lnTo>
                  <a:lnTo>
                    <a:pt x="25366" y="292495"/>
                  </a:lnTo>
                  <a:lnTo>
                    <a:pt x="27272" y="311266"/>
                  </a:lnTo>
                  <a:lnTo>
                    <a:pt x="31357" y="349259"/>
                  </a:lnTo>
                  <a:lnTo>
                    <a:pt x="36062" y="385364"/>
                  </a:lnTo>
                  <a:lnTo>
                    <a:pt x="41203" y="418838"/>
                  </a:lnTo>
                  <a:lnTo>
                    <a:pt x="44165" y="457176"/>
                  </a:lnTo>
                  <a:lnTo>
                    <a:pt x="46294" y="483920"/>
                  </a:lnTo>
                  <a:lnTo>
                    <a:pt x="50404" y="518933"/>
                  </a:lnTo>
                  <a:lnTo>
                    <a:pt x="50777" y="555696"/>
                  </a:lnTo>
                  <a:lnTo>
                    <a:pt x="51501" y="573421"/>
                  </a:lnTo>
                  <a:lnTo>
                    <a:pt x="56757" y="603238"/>
                  </a:lnTo>
                  <a:lnTo>
                    <a:pt x="57150" y="642669"/>
                  </a:lnTo>
                  <a:lnTo>
                    <a:pt x="57150" y="644758"/>
                  </a:lnTo>
                  <a:lnTo>
                    <a:pt x="57150" y="641938"/>
                  </a:lnTo>
                  <a:lnTo>
                    <a:pt x="60521" y="644895"/>
                  </a:lnTo>
                  <a:lnTo>
                    <a:pt x="61514" y="644418"/>
                  </a:lnTo>
                  <a:lnTo>
                    <a:pt x="62617" y="640125"/>
                  </a:lnTo>
                  <a:lnTo>
                    <a:pt x="57150" y="60959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 name="SMARTInkShape-661"/>
            <p:cNvSpPr/>
            <p:nvPr>
              <p:custDataLst>
                <p:tags r:id="rId21"/>
              </p:custDataLst>
            </p:nvPr>
          </p:nvSpPr>
          <p:spPr>
            <a:xfrm>
              <a:off x="3336775" y="3663950"/>
              <a:ext cx="41426" cy="495294"/>
            </a:xfrm>
            <a:custGeom>
              <a:avLst/>
              <a:gdLst/>
              <a:ahLst/>
              <a:cxnLst/>
              <a:rect l="0" t="0" r="0" b="0"/>
              <a:pathLst>
                <a:path w="41426" h="495294">
                  <a:moveTo>
                    <a:pt x="16025" y="0"/>
                  </a:moveTo>
                  <a:lnTo>
                    <a:pt x="16025" y="0"/>
                  </a:lnTo>
                  <a:lnTo>
                    <a:pt x="9283" y="37081"/>
                  </a:lnTo>
                  <a:lnTo>
                    <a:pt x="4502" y="73516"/>
                  </a:lnTo>
                  <a:lnTo>
                    <a:pt x="1513" y="112695"/>
                  </a:lnTo>
                  <a:lnTo>
                    <a:pt x="0" y="117463"/>
                  </a:lnTo>
                  <a:lnTo>
                    <a:pt x="201" y="128406"/>
                  </a:lnTo>
                  <a:lnTo>
                    <a:pt x="3051" y="163343"/>
                  </a:lnTo>
                  <a:lnTo>
                    <a:pt x="3301" y="200398"/>
                  </a:lnTo>
                  <a:lnTo>
                    <a:pt x="3323" y="237143"/>
                  </a:lnTo>
                  <a:lnTo>
                    <a:pt x="5206" y="257237"/>
                  </a:lnTo>
                  <a:lnTo>
                    <a:pt x="8792" y="283411"/>
                  </a:lnTo>
                  <a:lnTo>
                    <a:pt x="12969" y="318177"/>
                  </a:lnTo>
                  <a:lnTo>
                    <a:pt x="15846" y="355522"/>
                  </a:lnTo>
                  <a:lnTo>
                    <a:pt x="16678" y="369767"/>
                  </a:lnTo>
                  <a:lnTo>
                    <a:pt x="22112" y="406355"/>
                  </a:lnTo>
                  <a:lnTo>
                    <a:pt x="31190" y="443349"/>
                  </a:lnTo>
                  <a:lnTo>
                    <a:pt x="35013" y="464629"/>
                  </a:lnTo>
                  <a:lnTo>
                    <a:pt x="40441" y="477951"/>
                  </a:lnTo>
                  <a:lnTo>
                    <a:pt x="41425" y="495293"/>
                  </a:lnTo>
                  <a:lnTo>
                    <a:pt x="41425" y="486461"/>
                  </a:lnTo>
                  <a:lnTo>
                    <a:pt x="39544" y="482435"/>
                  </a:lnTo>
                  <a:lnTo>
                    <a:pt x="35075" y="4762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40" name="SMARTInkShape-Group367"/>
          <p:cNvGrpSpPr/>
          <p:nvPr/>
        </p:nvGrpSpPr>
        <p:grpSpPr>
          <a:xfrm>
            <a:off x="5937250" y="4267200"/>
            <a:ext cx="2410321" cy="501544"/>
            <a:chOff x="5937250" y="4267200"/>
            <a:chExt cx="2410321" cy="501544"/>
          </a:xfrm>
        </p:grpSpPr>
        <p:sp>
          <p:nvSpPr>
            <p:cNvPr id="33" name="SMARTInkShape-662"/>
            <p:cNvSpPr/>
            <p:nvPr>
              <p:custDataLst>
                <p:tags r:id="rId13"/>
              </p:custDataLst>
            </p:nvPr>
          </p:nvSpPr>
          <p:spPr>
            <a:xfrm>
              <a:off x="5937250" y="4273550"/>
              <a:ext cx="2410321" cy="495194"/>
            </a:xfrm>
            <a:custGeom>
              <a:avLst/>
              <a:gdLst/>
              <a:ahLst/>
              <a:cxnLst/>
              <a:rect l="0" t="0" r="0" b="0"/>
              <a:pathLst>
                <a:path w="2410321" h="495194">
                  <a:moveTo>
                    <a:pt x="0" y="0"/>
                  </a:moveTo>
                  <a:lnTo>
                    <a:pt x="0" y="0"/>
                  </a:lnTo>
                  <a:lnTo>
                    <a:pt x="30340" y="13484"/>
                  </a:lnTo>
                  <a:lnTo>
                    <a:pt x="59319" y="25240"/>
                  </a:lnTo>
                  <a:lnTo>
                    <a:pt x="87512" y="32620"/>
                  </a:lnTo>
                  <a:lnTo>
                    <a:pt x="118622" y="39192"/>
                  </a:lnTo>
                  <a:lnTo>
                    <a:pt x="155841" y="43412"/>
                  </a:lnTo>
                  <a:lnTo>
                    <a:pt x="190117" y="48677"/>
                  </a:lnTo>
                  <a:lnTo>
                    <a:pt x="225570" y="50521"/>
                  </a:lnTo>
                  <a:lnTo>
                    <a:pt x="260966" y="50775"/>
                  </a:lnTo>
                  <a:lnTo>
                    <a:pt x="297230" y="56265"/>
                  </a:lnTo>
                  <a:lnTo>
                    <a:pt x="336117" y="62540"/>
                  </a:lnTo>
                  <a:lnTo>
                    <a:pt x="373899" y="62778"/>
                  </a:lnTo>
                  <a:lnTo>
                    <a:pt x="410176" y="59837"/>
                  </a:lnTo>
                  <a:lnTo>
                    <a:pt x="447624" y="60686"/>
                  </a:lnTo>
                  <a:lnTo>
                    <a:pt x="484998" y="56910"/>
                  </a:lnTo>
                  <a:lnTo>
                    <a:pt x="518980" y="53629"/>
                  </a:lnTo>
                  <a:lnTo>
                    <a:pt x="552737" y="54364"/>
                  </a:lnTo>
                  <a:lnTo>
                    <a:pt x="590457" y="51269"/>
                  </a:lnTo>
                  <a:lnTo>
                    <a:pt x="627662" y="50861"/>
                  </a:lnTo>
                  <a:lnTo>
                    <a:pt x="662151" y="47663"/>
                  </a:lnTo>
                  <a:lnTo>
                    <a:pt x="686319" y="47989"/>
                  </a:lnTo>
                  <a:lnTo>
                    <a:pt x="723838" y="44915"/>
                  </a:lnTo>
                  <a:lnTo>
                    <a:pt x="754175" y="46424"/>
                  </a:lnTo>
                  <a:lnTo>
                    <a:pt x="769105" y="48150"/>
                  </a:lnTo>
                  <a:lnTo>
                    <a:pt x="803673" y="47272"/>
                  </a:lnTo>
                  <a:lnTo>
                    <a:pt x="819327" y="48526"/>
                  </a:lnTo>
                  <a:lnTo>
                    <a:pt x="856240" y="47346"/>
                  </a:lnTo>
                  <a:lnTo>
                    <a:pt x="890918" y="50118"/>
                  </a:lnTo>
                  <a:lnTo>
                    <a:pt x="924944" y="50665"/>
                  </a:lnTo>
                  <a:lnTo>
                    <a:pt x="958842" y="50773"/>
                  </a:lnTo>
                  <a:lnTo>
                    <a:pt x="992715" y="50795"/>
                  </a:lnTo>
                  <a:lnTo>
                    <a:pt x="1026583" y="50799"/>
                  </a:lnTo>
                  <a:lnTo>
                    <a:pt x="1060449" y="52682"/>
                  </a:lnTo>
                  <a:lnTo>
                    <a:pt x="1094317" y="56267"/>
                  </a:lnTo>
                  <a:lnTo>
                    <a:pt x="1128184" y="57682"/>
                  </a:lnTo>
                  <a:lnTo>
                    <a:pt x="1167147" y="62595"/>
                  </a:lnTo>
                  <a:lnTo>
                    <a:pt x="1198622" y="63321"/>
                  </a:lnTo>
                  <a:lnTo>
                    <a:pt x="1237074" y="63476"/>
                  </a:lnTo>
                  <a:lnTo>
                    <a:pt x="1272146" y="64201"/>
                  </a:lnTo>
                  <a:lnTo>
                    <a:pt x="1310918" y="68968"/>
                  </a:lnTo>
                  <a:lnTo>
                    <a:pt x="1349497" y="74760"/>
                  </a:lnTo>
                  <a:lnTo>
                    <a:pt x="1382443" y="75916"/>
                  </a:lnTo>
                  <a:lnTo>
                    <a:pt x="1415805" y="78044"/>
                  </a:lnTo>
                  <a:lnTo>
                    <a:pt x="1441401" y="81661"/>
                  </a:lnTo>
                  <a:lnTo>
                    <a:pt x="1469180" y="80273"/>
                  </a:lnTo>
                  <a:lnTo>
                    <a:pt x="1501753" y="78716"/>
                  </a:lnTo>
                  <a:lnTo>
                    <a:pt x="1539911" y="81584"/>
                  </a:lnTo>
                  <a:lnTo>
                    <a:pt x="1578751" y="82422"/>
                  </a:lnTo>
                  <a:lnTo>
                    <a:pt x="1612585" y="82533"/>
                  </a:lnTo>
                  <a:lnTo>
                    <a:pt x="1646489" y="80666"/>
                  </a:lnTo>
                  <a:lnTo>
                    <a:pt x="1682862" y="76788"/>
                  </a:lnTo>
                  <a:lnTo>
                    <a:pt x="1716518" y="76278"/>
                  </a:lnTo>
                  <a:lnTo>
                    <a:pt x="1751543" y="74329"/>
                  </a:lnTo>
                  <a:lnTo>
                    <a:pt x="1790608" y="70244"/>
                  </a:lnTo>
                  <a:lnTo>
                    <a:pt x="1828792" y="69885"/>
                  </a:lnTo>
                  <a:lnTo>
                    <a:pt x="1865619" y="69856"/>
                  </a:lnTo>
                  <a:lnTo>
                    <a:pt x="1903856" y="66480"/>
                  </a:lnTo>
                  <a:lnTo>
                    <a:pt x="1915309" y="66706"/>
                  </a:lnTo>
                  <a:lnTo>
                    <a:pt x="1925810" y="67747"/>
                  </a:lnTo>
                  <a:lnTo>
                    <a:pt x="1962302" y="63965"/>
                  </a:lnTo>
                  <a:lnTo>
                    <a:pt x="2000263" y="63541"/>
                  </a:lnTo>
                  <a:lnTo>
                    <a:pt x="2039676" y="63503"/>
                  </a:lnTo>
                  <a:lnTo>
                    <a:pt x="2077410" y="63500"/>
                  </a:lnTo>
                  <a:lnTo>
                    <a:pt x="2116593" y="63501"/>
                  </a:lnTo>
                  <a:lnTo>
                    <a:pt x="2153222" y="63500"/>
                  </a:lnTo>
                  <a:lnTo>
                    <a:pt x="2172362" y="64206"/>
                  </a:lnTo>
                  <a:lnTo>
                    <a:pt x="2206117" y="69676"/>
                  </a:lnTo>
                  <a:lnTo>
                    <a:pt x="2217724" y="70505"/>
                  </a:lnTo>
                  <a:lnTo>
                    <a:pt x="2230207" y="74866"/>
                  </a:lnTo>
                  <a:lnTo>
                    <a:pt x="2268964" y="76193"/>
                  </a:lnTo>
                  <a:lnTo>
                    <a:pt x="2296406" y="83081"/>
                  </a:lnTo>
                  <a:lnTo>
                    <a:pt x="2305015" y="87542"/>
                  </a:lnTo>
                  <a:lnTo>
                    <a:pt x="2313511" y="88632"/>
                  </a:lnTo>
                  <a:lnTo>
                    <a:pt x="2314924" y="89427"/>
                  </a:lnTo>
                  <a:lnTo>
                    <a:pt x="2315866" y="90662"/>
                  </a:lnTo>
                  <a:lnTo>
                    <a:pt x="2316493" y="92192"/>
                  </a:lnTo>
                  <a:lnTo>
                    <a:pt x="2317618" y="93211"/>
                  </a:lnTo>
                  <a:lnTo>
                    <a:pt x="2320749" y="94344"/>
                  </a:lnTo>
                  <a:lnTo>
                    <a:pt x="2333719" y="95243"/>
                  </a:lnTo>
                  <a:lnTo>
                    <a:pt x="2334744" y="95951"/>
                  </a:lnTo>
                  <a:lnTo>
                    <a:pt x="2335430" y="97129"/>
                  </a:lnTo>
                  <a:lnTo>
                    <a:pt x="2336530" y="100717"/>
                  </a:lnTo>
                  <a:lnTo>
                    <a:pt x="2338562" y="101208"/>
                  </a:lnTo>
                  <a:lnTo>
                    <a:pt x="2340092" y="101339"/>
                  </a:lnTo>
                  <a:lnTo>
                    <a:pt x="2341111" y="102132"/>
                  </a:lnTo>
                  <a:lnTo>
                    <a:pt x="2342882" y="107045"/>
                  </a:lnTo>
                  <a:lnTo>
                    <a:pt x="2343071" y="111053"/>
                  </a:lnTo>
                  <a:lnTo>
                    <a:pt x="2343803" y="112135"/>
                  </a:lnTo>
                  <a:lnTo>
                    <a:pt x="2344996" y="112857"/>
                  </a:lnTo>
                  <a:lnTo>
                    <a:pt x="2346497" y="113338"/>
                  </a:lnTo>
                  <a:lnTo>
                    <a:pt x="2347499" y="114364"/>
                  </a:lnTo>
                  <a:lnTo>
                    <a:pt x="2348609" y="117386"/>
                  </a:lnTo>
                  <a:lnTo>
                    <a:pt x="2350154" y="131290"/>
                  </a:lnTo>
                  <a:lnTo>
                    <a:pt x="2354515" y="139711"/>
                  </a:lnTo>
                  <a:lnTo>
                    <a:pt x="2361932" y="176676"/>
                  </a:lnTo>
                  <a:lnTo>
                    <a:pt x="2363961" y="182711"/>
                  </a:lnTo>
                  <a:lnTo>
                    <a:pt x="2366513" y="188449"/>
                  </a:lnTo>
                  <a:lnTo>
                    <a:pt x="2368498" y="224424"/>
                  </a:lnTo>
                  <a:lnTo>
                    <a:pt x="2369252" y="249772"/>
                  </a:lnTo>
                  <a:lnTo>
                    <a:pt x="2374310" y="275872"/>
                  </a:lnTo>
                  <a:lnTo>
                    <a:pt x="2374866" y="312639"/>
                  </a:lnTo>
                  <a:lnTo>
                    <a:pt x="2375591" y="323806"/>
                  </a:lnTo>
                  <a:lnTo>
                    <a:pt x="2380989" y="359749"/>
                  </a:lnTo>
                  <a:lnTo>
                    <a:pt x="2381905" y="376750"/>
                  </a:lnTo>
                  <a:lnTo>
                    <a:pt x="2391789" y="414867"/>
                  </a:lnTo>
                  <a:lnTo>
                    <a:pt x="2394466" y="435197"/>
                  </a:lnTo>
                  <a:lnTo>
                    <a:pt x="2398939" y="444335"/>
                  </a:lnTo>
                  <a:lnTo>
                    <a:pt x="2400953" y="461427"/>
                  </a:lnTo>
                  <a:lnTo>
                    <a:pt x="2405762" y="468645"/>
                  </a:lnTo>
                  <a:lnTo>
                    <a:pt x="2406648" y="476224"/>
                  </a:lnTo>
                  <a:lnTo>
                    <a:pt x="2406649" y="476239"/>
                  </a:lnTo>
                  <a:lnTo>
                    <a:pt x="2406650" y="476242"/>
                  </a:lnTo>
                  <a:lnTo>
                    <a:pt x="2410309" y="476249"/>
                  </a:lnTo>
                  <a:lnTo>
                    <a:pt x="2406704" y="476250"/>
                  </a:lnTo>
                  <a:lnTo>
                    <a:pt x="2410320" y="476250"/>
                  </a:lnTo>
                  <a:lnTo>
                    <a:pt x="2403115" y="476250"/>
                  </a:lnTo>
                  <a:lnTo>
                    <a:pt x="2406046" y="476250"/>
                  </a:lnTo>
                  <a:lnTo>
                    <a:pt x="2397175" y="476250"/>
                  </a:lnTo>
                  <a:lnTo>
                    <a:pt x="2396099" y="476955"/>
                  </a:lnTo>
                  <a:lnTo>
                    <a:pt x="2395383" y="478132"/>
                  </a:lnTo>
                  <a:lnTo>
                    <a:pt x="2394906" y="479621"/>
                  </a:lnTo>
                  <a:lnTo>
                    <a:pt x="2355410" y="484366"/>
                  </a:lnTo>
                  <a:lnTo>
                    <a:pt x="2335459" y="491417"/>
                  </a:lnTo>
                  <a:lnTo>
                    <a:pt x="2327266" y="491692"/>
                  </a:lnTo>
                  <a:lnTo>
                    <a:pt x="2312888" y="489492"/>
                  </a:lnTo>
                  <a:lnTo>
                    <a:pt x="2275400" y="488964"/>
                  </a:lnTo>
                  <a:lnTo>
                    <a:pt x="2250016" y="494419"/>
                  </a:lnTo>
                  <a:lnTo>
                    <a:pt x="2215779" y="489755"/>
                  </a:lnTo>
                  <a:lnTo>
                    <a:pt x="2179325" y="494082"/>
                  </a:lnTo>
                  <a:lnTo>
                    <a:pt x="2145088" y="495193"/>
                  </a:lnTo>
                  <a:lnTo>
                    <a:pt x="2126891" y="493386"/>
                  </a:lnTo>
                  <a:lnTo>
                    <a:pt x="2087237" y="489340"/>
                  </a:lnTo>
                  <a:lnTo>
                    <a:pt x="2051634" y="488296"/>
                  </a:lnTo>
                  <a:lnTo>
                    <a:pt x="2012297" y="483193"/>
                  </a:lnTo>
                  <a:lnTo>
                    <a:pt x="1980653" y="482717"/>
                  </a:lnTo>
                  <a:lnTo>
                    <a:pt x="1943160" y="478958"/>
                  </a:lnTo>
                  <a:lnTo>
                    <a:pt x="1910943" y="479790"/>
                  </a:lnTo>
                  <a:lnTo>
                    <a:pt x="1872621" y="476715"/>
                  </a:lnTo>
                  <a:lnTo>
                    <a:pt x="1837953" y="474461"/>
                  </a:lnTo>
                  <a:lnTo>
                    <a:pt x="1799404" y="470500"/>
                  </a:lnTo>
                  <a:lnTo>
                    <a:pt x="1762240" y="469979"/>
                  </a:lnTo>
                  <a:lnTo>
                    <a:pt x="1729132" y="469915"/>
                  </a:lnTo>
                  <a:lnTo>
                    <a:pt x="1690329" y="469902"/>
                  </a:lnTo>
                  <a:lnTo>
                    <a:pt x="1658873" y="469900"/>
                  </a:lnTo>
                  <a:lnTo>
                    <a:pt x="1620427" y="469900"/>
                  </a:lnTo>
                  <a:lnTo>
                    <a:pt x="1580746" y="469900"/>
                  </a:lnTo>
                  <a:lnTo>
                    <a:pt x="1547204" y="469900"/>
                  </a:lnTo>
                  <a:lnTo>
                    <a:pt x="1511848" y="471782"/>
                  </a:lnTo>
                  <a:lnTo>
                    <a:pt x="1497433" y="473558"/>
                  </a:lnTo>
                  <a:lnTo>
                    <a:pt x="1459433" y="470831"/>
                  </a:lnTo>
                  <a:lnTo>
                    <a:pt x="1421328" y="470084"/>
                  </a:lnTo>
                  <a:lnTo>
                    <a:pt x="1388139" y="466779"/>
                  </a:lnTo>
                  <a:lnTo>
                    <a:pt x="1364506" y="467094"/>
                  </a:lnTo>
                  <a:lnTo>
                    <a:pt x="1339629" y="466482"/>
                  </a:lnTo>
                  <a:lnTo>
                    <a:pt x="1305940" y="469224"/>
                  </a:lnTo>
                  <a:lnTo>
                    <a:pt x="1270553" y="466667"/>
                  </a:lnTo>
                  <a:lnTo>
                    <a:pt x="1256134" y="467758"/>
                  </a:lnTo>
                  <a:lnTo>
                    <a:pt x="1221897" y="466472"/>
                  </a:lnTo>
                  <a:lnTo>
                    <a:pt x="1206994" y="467670"/>
                  </a:lnTo>
                  <a:lnTo>
                    <a:pt x="1169441" y="464232"/>
                  </a:lnTo>
                  <a:lnTo>
                    <a:pt x="1142916" y="463752"/>
                  </a:lnTo>
                  <a:lnTo>
                    <a:pt x="1111683" y="461758"/>
                  </a:lnTo>
                  <a:lnTo>
                    <a:pt x="1076871" y="459226"/>
                  </a:lnTo>
                  <a:lnTo>
                    <a:pt x="1041405" y="457095"/>
                  </a:lnTo>
                  <a:lnTo>
                    <a:pt x="1006019" y="452294"/>
                  </a:lnTo>
                  <a:lnTo>
                    <a:pt x="966839" y="450335"/>
                  </a:lnTo>
                  <a:lnTo>
                    <a:pt x="933355" y="447743"/>
                  </a:lnTo>
                  <a:lnTo>
                    <a:pt x="906141" y="448047"/>
                  </a:lnTo>
                  <a:lnTo>
                    <a:pt x="868711" y="445201"/>
                  </a:lnTo>
                  <a:lnTo>
                    <a:pt x="834846" y="444638"/>
                  </a:lnTo>
                  <a:lnTo>
                    <a:pt x="803279" y="442646"/>
                  </a:lnTo>
                  <a:lnTo>
                    <a:pt x="766861" y="439038"/>
                  </a:lnTo>
                  <a:lnTo>
                    <a:pt x="736150" y="438325"/>
                  </a:lnTo>
                  <a:lnTo>
                    <a:pt x="701339" y="438184"/>
                  </a:lnTo>
                  <a:lnTo>
                    <a:pt x="666919" y="438156"/>
                  </a:lnTo>
                  <a:lnTo>
                    <a:pt x="627627" y="435006"/>
                  </a:lnTo>
                  <a:lnTo>
                    <a:pt x="594582" y="437529"/>
                  </a:lnTo>
                  <a:lnTo>
                    <a:pt x="560877" y="437321"/>
                  </a:lnTo>
                  <a:lnTo>
                    <a:pt x="527043" y="433100"/>
                  </a:lnTo>
                  <a:lnTo>
                    <a:pt x="489786" y="432676"/>
                  </a:lnTo>
                  <a:lnTo>
                    <a:pt x="458070" y="436860"/>
                  </a:lnTo>
                  <a:lnTo>
                    <a:pt x="421780" y="437895"/>
                  </a:lnTo>
                  <a:lnTo>
                    <a:pt x="387703" y="439998"/>
                  </a:lnTo>
                  <a:lnTo>
                    <a:pt x="349281" y="444105"/>
                  </a:lnTo>
                  <a:lnTo>
                    <a:pt x="310269" y="444477"/>
                  </a:lnTo>
                  <a:lnTo>
                    <a:pt x="271300" y="444500"/>
                  </a:lnTo>
                  <a:lnTo>
                    <a:pt x="260278" y="445205"/>
                  </a:lnTo>
                  <a:lnTo>
                    <a:pt x="221076" y="450589"/>
                  </a:lnTo>
                  <a:lnTo>
                    <a:pt x="182092" y="456933"/>
                  </a:lnTo>
                  <a:lnTo>
                    <a:pt x="144254" y="457190"/>
                  </a:lnTo>
                  <a:lnTo>
                    <a:pt x="119839" y="457903"/>
                  </a:lnTo>
                  <a:lnTo>
                    <a:pt x="106745" y="462224"/>
                  </a:lnTo>
                  <a:lnTo>
                    <a:pt x="68021" y="463543"/>
                  </a:lnTo>
                  <a:lnTo>
                    <a:pt x="54960" y="464253"/>
                  </a:lnTo>
                  <a:lnTo>
                    <a:pt x="45973" y="469017"/>
                  </a:lnTo>
                  <a:lnTo>
                    <a:pt x="38402" y="475965"/>
                  </a:lnTo>
                  <a:lnTo>
                    <a:pt x="38100" y="4699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4" name="SMARTInkShape-663"/>
            <p:cNvSpPr/>
            <p:nvPr>
              <p:custDataLst>
                <p:tags r:id="rId14"/>
              </p:custDataLst>
            </p:nvPr>
          </p:nvSpPr>
          <p:spPr>
            <a:xfrm>
              <a:off x="6092840" y="4381500"/>
              <a:ext cx="168261" cy="285344"/>
            </a:xfrm>
            <a:custGeom>
              <a:avLst/>
              <a:gdLst/>
              <a:ahLst/>
              <a:cxnLst/>
              <a:rect l="0" t="0" r="0" b="0"/>
              <a:pathLst>
                <a:path w="168261" h="285344">
                  <a:moveTo>
                    <a:pt x="168260" y="0"/>
                  </a:moveTo>
                  <a:lnTo>
                    <a:pt x="168260" y="0"/>
                  </a:lnTo>
                  <a:lnTo>
                    <a:pt x="168260" y="37081"/>
                  </a:lnTo>
                  <a:lnTo>
                    <a:pt x="161518" y="70253"/>
                  </a:lnTo>
                  <a:lnTo>
                    <a:pt x="150583" y="90117"/>
                  </a:lnTo>
                  <a:lnTo>
                    <a:pt x="122490" y="125011"/>
                  </a:lnTo>
                  <a:lnTo>
                    <a:pt x="95031" y="158488"/>
                  </a:lnTo>
                  <a:lnTo>
                    <a:pt x="56102" y="193683"/>
                  </a:lnTo>
                  <a:lnTo>
                    <a:pt x="28748" y="229646"/>
                  </a:lnTo>
                  <a:lnTo>
                    <a:pt x="6939" y="259885"/>
                  </a:lnTo>
                  <a:lnTo>
                    <a:pt x="4134" y="267904"/>
                  </a:lnTo>
                  <a:lnTo>
                    <a:pt x="537" y="273820"/>
                  </a:lnTo>
                  <a:lnTo>
                    <a:pt x="0" y="276386"/>
                  </a:lnTo>
                  <a:lnTo>
                    <a:pt x="349" y="278801"/>
                  </a:lnTo>
                  <a:lnTo>
                    <a:pt x="2995" y="285343"/>
                  </a:lnTo>
                  <a:lnTo>
                    <a:pt x="12561" y="275530"/>
                  </a:lnTo>
                  <a:lnTo>
                    <a:pt x="21154" y="264064"/>
                  </a:lnTo>
                  <a:lnTo>
                    <a:pt x="35068" y="251025"/>
                  </a:lnTo>
                  <a:lnTo>
                    <a:pt x="47610" y="2286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5" name="SMARTInkShape-664"/>
            <p:cNvSpPr/>
            <p:nvPr>
              <p:custDataLst>
                <p:tags r:id="rId15"/>
              </p:custDataLst>
            </p:nvPr>
          </p:nvSpPr>
          <p:spPr>
            <a:xfrm>
              <a:off x="6370262" y="4267200"/>
              <a:ext cx="494008" cy="398761"/>
            </a:xfrm>
            <a:custGeom>
              <a:avLst/>
              <a:gdLst/>
              <a:ahLst/>
              <a:cxnLst/>
              <a:rect l="0" t="0" r="0" b="0"/>
              <a:pathLst>
                <a:path w="494008" h="398761">
                  <a:moveTo>
                    <a:pt x="214688" y="0"/>
                  </a:moveTo>
                  <a:lnTo>
                    <a:pt x="214688" y="0"/>
                  </a:lnTo>
                  <a:lnTo>
                    <a:pt x="224801" y="33710"/>
                  </a:lnTo>
                  <a:lnTo>
                    <a:pt x="227719" y="61415"/>
                  </a:lnTo>
                  <a:lnTo>
                    <a:pt x="220525" y="93094"/>
                  </a:lnTo>
                  <a:lnTo>
                    <a:pt x="199504" y="131132"/>
                  </a:lnTo>
                  <a:lnTo>
                    <a:pt x="179469" y="163407"/>
                  </a:lnTo>
                  <a:lnTo>
                    <a:pt x="152613" y="201654"/>
                  </a:lnTo>
                  <a:lnTo>
                    <a:pt x="124032" y="241164"/>
                  </a:lnTo>
                  <a:lnTo>
                    <a:pt x="97466" y="277396"/>
                  </a:lnTo>
                  <a:lnTo>
                    <a:pt x="60695" y="312960"/>
                  </a:lnTo>
                  <a:lnTo>
                    <a:pt x="29118" y="348704"/>
                  </a:lnTo>
                  <a:lnTo>
                    <a:pt x="17338" y="363278"/>
                  </a:lnTo>
                  <a:lnTo>
                    <a:pt x="8889" y="381759"/>
                  </a:lnTo>
                  <a:lnTo>
                    <a:pt x="1515" y="391315"/>
                  </a:lnTo>
                  <a:lnTo>
                    <a:pt x="0" y="395698"/>
                  </a:lnTo>
                  <a:lnTo>
                    <a:pt x="301" y="397149"/>
                  </a:lnTo>
                  <a:lnTo>
                    <a:pt x="1208" y="398116"/>
                  </a:lnTo>
                  <a:lnTo>
                    <a:pt x="2518" y="398760"/>
                  </a:lnTo>
                  <a:lnTo>
                    <a:pt x="4097" y="398485"/>
                  </a:lnTo>
                  <a:lnTo>
                    <a:pt x="38001" y="382316"/>
                  </a:lnTo>
                  <a:lnTo>
                    <a:pt x="75792" y="359577"/>
                  </a:lnTo>
                  <a:lnTo>
                    <a:pt x="107315" y="340968"/>
                  </a:lnTo>
                  <a:lnTo>
                    <a:pt x="145488" y="310895"/>
                  </a:lnTo>
                  <a:lnTo>
                    <a:pt x="181271" y="286855"/>
                  </a:lnTo>
                  <a:lnTo>
                    <a:pt x="212301" y="265545"/>
                  </a:lnTo>
                  <a:lnTo>
                    <a:pt x="236380" y="248996"/>
                  </a:lnTo>
                  <a:lnTo>
                    <a:pt x="260899" y="231614"/>
                  </a:lnTo>
                  <a:lnTo>
                    <a:pt x="285712" y="213676"/>
                  </a:lnTo>
                  <a:lnTo>
                    <a:pt x="310722" y="195368"/>
                  </a:lnTo>
                  <a:lnTo>
                    <a:pt x="346034" y="171260"/>
                  </a:lnTo>
                  <a:lnTo>
                    <a:pt x="381781" y="149758"/>
                  </a:lnTo>
                  <a:lnTo>
                    <a:pt x="415773" y="129848"/>
                  </a:lnTo>
                  <a:lnTo>
                    <a:pt x="450335" y="107152"/>
                  </a:lnTo>
                  <a:lnTo>
                    <a:pt x="475591" y="98717"/>
                  </a:lnTo>
                  <a:lnTo>
                    <a:pt x="487326" y="89252"/>
                  </a:lnTo>
                  <a:lnTo>
                    <a:pt x="490987" y="89004"/>
                  </a:lnTo>
                  <a:lnTo>
                    <a:pt x="492021" y="89675"/>
                  </a:lnTo>
                  <a:lnTo>
                    <a:pt x="492709" y="90827"/>
                  </a:lnTo>
                  <a:lnTo>
                    <a:pt x="493907" y="95373"/>
                  </a:lnTo>
                  <a:lnTo>
                    <a:pt x="494007" y="98363"/>
                  </a:lnTo>
                  <a:lnTo>
                    <a:pt x="492170" y="102043"/>
                  </a:lnTo>
                  <a:lnTo>
                    <a:pt x="465008" y="140084"/>
                  </a:lnTo>
                  <a:lnTo>
                    <a:pt x="430265" y="167770"/>
                  </a:lnTo>
                  <a:lnTo>
                    <a:pt x="391755" y="203434"/>
                  </a:lnTo>
                  <a:lnTo>
                    <a:pt x="355267" y="234981"/>
                  </a:lnTo>
                  <a:lnTo>
                    <a:pt x="317728" y="266704"/>
                  </a:lnTo>
                  <a:lnTo>
                    <a:pt x="280196" y="302918"/>
                  </a:lnTo>
                  <a:lnTo>
                    <a:pt x="252043" y="334323"/>
                  </a:lnTo>
                  <a:lnTo>
                    <a:pt x="250880" y="337888"/>
                  </a:lnTo>
                  <a:lnTo>
                    <a:pt x="250811" y="340970"/>
                  </a:lnTo>
                  <a:lnTo>
                    <a:pt x="252397" y="347614"/>
                  </a:lnTo>
                  <a:lnTo>
                    <a:pt x="253233" y="348159"/>
                  </a:lnTo>
                  <a:lnTo>
                    <a:pt x="256043" y="348765"/>
                  </a:lnTo>
                  <a:lnTo>
                    <a:pt x="281335" y="347305"/>
                  </a:lnTo>
                  <a:lnTo>
                    <a:pt x="302639" y="340443"/>
                  </a:lnTo>
                  <a:lnTo>
                    <a:pt x="335543" y="325481"/>
                  </a:lnTo>
                  <a:lnTo>
                    <a:pt x="372485" y="310348"/>
                  </a:lnTo>
                  <a:lnTo>
                    <a:pt x="386138" y="3048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6" name="SMARTInkShape-665"/>
            <p:cNvSpPr/>
            <p:nvPr>
              <p:custDataLst>
                <p:tags r:id="rId16"/>
              </p:custDataLst>
            </p:nvPr>
          </p:nvSpPr>
          <p:spPr>
            <a:xfrm>
              <a:off x="6918944" y="4318000"/>
              <a:ext cx="269257" cy="317111"/>
            </a:xfrm>
            <a:custGeom>
              <a:avLst/>
              <a:gdLst/>
              <a:ahLst/>
              <a:cxnLst/>
              <a:rect l="0" t="0" r="0" b="0"/>
              <a:pathLst>
                <a:path w="269257" h="317111">
                  <a:moveTo>
                    <a:pt x="269256" y="0"/>
                  </a:moveTo>
                  <a:lnTo>
                    <a:pt x="269256" y="0"/>
                  </a:lnTo>
                  <a:lnTo>
                    <a:pt x="245659" y="30340"/>
                  </a:lnTo>
                  <a:lnTo>
                    <a:pt x="218081" y="67063"/>
                  </a:lnTo>
                  <a:lnTo>
                    <a:pt x="186656" y="101233"/>
                  </a:lnTo>
                  <a:lnTo>
                    <a:pt x="154949" y="135183"/>
                  </a:lnTo>
                  <a:lnTo>
                    <a:pt x="126183" y="167579"/>
                  </a:lnTo>
                  <a:lnTo>
                    <a:pt x="86822" y="204571"/>
                  </a:lnTo>
                  <a:lnTo>
                    <a:pt x="57946" y="239939"/>
                  </a:lnTo>
                  <a:lnTo>
                    <a:pt x="26520" y="273581"/>
                  </a:lnTo>
                  <a:lnTo>
                    <a:pt x="838" y="306194"/>
                  </a:lnTo>
                  <a:lnTo>
                    <a:pt x="0" y="308552"/>
                  </a:lnTo>
                  <a:lnTo>
                    <a:pt x="146" y="310829"/>
                  </a:lnTo>
                  <a:lnTo>
                    <a:pt x="949" y="313053"/>
                  </a:lnTo>
                  <a:lnTo>
                    <a:pt x="2191" y="314535"/>
                  </a:lnTo>
                  <a:lnTo>
                    <a:pt x="5451" y="316183"/>
                  </a:lnTo>
                  <a:lnTo>
                    <a:pt x="17996" y="317110"/>
                  </a:lnTo>
                  <a:lnTo>
                    <a:pt x="40656" y="3111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7" name="SMARTInkShape-666"/>
            <p:cNvSpPr/>
            <p:nvPr>
              <p:custDataLst>
                <p:tags r:id="rId17"/>
              </p:custDataLst>
            </p:nvPr>
          </p:nvSpPr>
          <p:spPr>
            <a:xfrm>
              <a:off x="7192994" y="4394200"/>
              <a:ext cx="236507" cy="251721"/>
            </a:xfrm>
            <a:custGeom>
              <a:avLst/>
              <a:gdLst/>
              <a:ahLst/>
              <a:cxnLst/>
              <a:rect l="0" t="0" r="0" b="0"/>
              <a:pathLst>
                <a:path w="236507" h="251721">
                  <a:moveTo>
                    <a:pt x="236506" y="0"/>
                  </a:moveTo>
                  <a:lnTo>
                    <a:pt x="236506" y="0"/>
                  </a:lnTo>
                  <a:lnTo>
                    <a:pt x="216280" y="30338"/>
                  </a:lnTo>
                  <a:lnTo>
                    <a:pt x="190386" y="66358"/>
                  </a:lnTo>
                  <a:lnTo>
                    <a:pt x="154713" y="95766"/>
                  </a:lnTo>
                  <a:lnTo>
                    <a:pt x="118019" y="133395"/>
                  </a:lnTo>
                  <a:lnTo>
                    <a:pt x="84391" y="165105"/>
                  </a:lnTo>
                  <a:lnTo>
                    <a:pt x="51689" y="196851"/>
                  </a:lnTo>
                  <a:lnTo>
                    <a:pt x="14273" y="229176"/>
                  </a:lnTo>
                  <a:lnTo>
                    <a:pt x="2396" y="242458"/>
                  </a:lnTo>
                  <a:lnTo>
                    <a:pt x="0" y="246306"/>
                  </a:lnTo>
                  <a:lnTo>
                    <a:pt x="1930" y="248870"/>
                  </a:lnTo>
                  <a:lnTo>
                    <a:pt x="13482" y="251720"/>
                  </a:lnTo>
                  <a:lnTo>
                    <a:pt x="24731" y="249224"/>
                  </a:lnTo>
                  <a:lnTo>
                    <a:pt x="39656" y="2413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8" name="SMARTInkShape-667"/>
            <p:cNvSpPr/>
            <p:nvPr>
              <p:custDataLst>
                <p:tags r:id="rId18"/>
              </p:custDataLst>
            </p:nvPr>
          </p:nvSpPr>
          <p:spPr>
            <a:xfrm>
              <a:off x="7534918" y="4425950"/>
              <a:ext cx="199154" cy="209438"/>
            </a:xfrm>
            <a:custGeom>
              <a:avLst/>
              <a:gdLst/>
              <a:ahLst/>
              <a:cxnLst/>
              <a:rect l="0" t="0" r="0" b="0"/>
              <a:pathLst>
                <a:path w="199154" h="209438">
                  <a:moveTo>
                    <a:pt x="135882" y="0"/>
                  </a:moveTo>
                  <a:lnTo>
                    <a:pt x="135882" y="0"/>
                  </a:lnTo>
                  <a:lnTo>
                    <a:pt x="169592" y="3371"/>
                  </a:lnTo>
                  <a:lnTo>
                    <a:pt x="186143" y="6908"/>
                  </a:lnTo>
                  <a:lnTo>
                    <a:pt x="193499" y="10832"/>
                  </a:lnTo>
                  <a:lnTo>
                    <a:pt x="196766" y="14927"/>
                  </a:lnTo>
                  <a:lnTo>
                    <a:pt x="198608" y="21199"/>
                  </a:lnTo>
                  <a:lnTo>
                    <a:pt x="199153" y="27527"/>
                  </a:lnTo>
                  <a:lnTo>
                    <a:pt x="195943" y="37241"/>
                  </a:lnTo>
                  <a:lnTo>
                    <a:pt x="174493" y="72863"/>
                  </a:lnTo>
                  <a:lnTo>
                    <a:pt x="136019" y="109550"/>
                  </a:lnTo>
                  <a:lnTo>
                    <a:pt x="100779" y="136540"/>
                  </a:lnTo>
                  <a:lnTo>
                    <a:pt x="67905" y="158674"/>
                  </a:lnTo>
                  <a:lnTo>
                    <a:pt x="32524" y="181745"/>
                  </a:lnTo>
                  <a:lnTo>
                    <a:pt x="852" y="205199"/>
                  </a:lnTo>
                  <a:lnTo>
                    <a:pt x="0" y="206649"/>
                  </a:lnTo>
                  <a:lnTo>
                    <a:pt x="139" y="207616"/>
                  </a:lnTo>
                  <a:lnTo>
                    <a:pt x="936" y="208261"/>
                  </a:lnTo>
                  <a:lnTo>
                    <a:pt x="5431" y="209168"/>
                  </a:lnTo>
                  <a:lnTo>
                    <a:pt x="17973" y="209437"/>
                  </a:lnTo>
                  <a:lnTo>
                    <a:pt x="27269" y="205737"/>
                  </a:lnTo>
                  <a:lnTo>
                    <a:pt x="31724" y="202774"/>
                  </a:lnTo>
                  <a:lnTo>
                    <a:pt x="69616" y="192604"/>
                  </a:lnTo>
                  <a:lnTo>
                    <a:pt x="78732" y="1905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9" name="SMARTInkShape-668"/>
            <p:cNvSpPr/>
            <p:nvPr>
              <p:custDataLst>
                <p:tags r:id="rId19"/>
              </p:custDataLst>
            </p:nvPr>
          </p:nvSpPr>
          <p:spPr>
            <a:xfrm>
              <a:off x="7905750" y="4349750"/>
              <a:ext cx="168472" cy="247651"/>
            </a:xfrm>
            <a:custGeom>
              <a:avLst/>
              <a:gdLst/>
              <a:ahLst/>
              <a:cxnLst/>
              <a:rect l="0" t="0" r="0" b="0"/>
              <a:pathLst>
                <a:path w="168472" h="247651">
                  <a:moveTo>
                    <a:pt x="165101" y="0"/>
                  </a:moveTo>
                  <a:lnTo>
                    <a:pt x="165101" y="0"/>
                  </a:lnTo>
                  <a:lnTo>
                    <a:pt x="168471" y="37081"/>
                  </a:lnTo>
                  <a:lnTo>
                    <a:pt x="163825" y="73625"/>
                  </a:lnTo>
                  <a:lnTo>
                    <a:pt x="143839" y="111962"/>
                  </a:lnTo>
                  <a:lnTo>
                    <a:pt x="120779" y="142379"/>
                  </a:lnTo>
                  <a:lnTo>
                    <a:pt x="91210" y="174439"/>
                  </a:lnTo>
                  <a:lnTo>
                    <a:pt x="55249" y="209024"/>
                  </a:lnTo>
                  <a:lnTo>
                    <a:pt x="18566" y="234952"/>
                  </a:lnTo>
                  <a:lnTo>
                    <a:pt x="0" y="2476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41" name="SMARTInkShape-669"/>
          <p:cNvSpPr/>
          <p:nvPr>
            <p:custDataLst>
              <p:tags r:id="rId1"/>
            </p:custDataLst>
          </p:nvPr>
        </p:nvSpPr>
        <p:spPr>
          <a:xfrm>
            <a:off x="5943600" y="4305300"/>
            <a:ext cx="120651" cy="555173"/>
          </a:xfrm>
          <a:custGeom>
            <a:avLst/>
            <a:gdLst/>
            <a:ahLst/>
            <a:cxnLst/>
            <a:rect l="0" t="0" r="0" b="0"/>
            <a:pathLst>
              <a:path w="120651" h="555173">
                <a:moveTo>
                  <a:pt x="0" y="0"/>
                </a:moveTo>
                <a:lnTo>
                  <a:pt x="0" y="0"/>
                </a:lnTo>
                <a:lnTo>
                  <a:pt x="0" y="30339"/>
                </a:lnTo>
                <a:lnTo>
                  <a:pt x="5026" y="67435"/>
                </a:lnTo>
                <a:lnTo>
                  <a:pt x="7839" y="81835"/>
                </a:lnTo>
                <a:lnTo>
                  <a:pt x="11259" y="96920"/>
                </a:lnTo>
                <a:lnTo>
                  <a:pt x="14155" y="112912"/>
                </a:lnTo>
                <a:lnTo>
                  <a:pt x="23645" y="146486"/>
                </a:lnTo>
                <a:lnTo>
                  <a:pt x="27127" y="181044"/>
                </a:lnTo>
                <a:lnTo>
                  <a:pt x="31847" y="216196"/>
                </a:lnTo>
                <a:lnTo>
                  <a:pt x="36656" y="248127"/>
                </a:lnTo>
                <a:lnTo>
                  <a:pt x="41185" y="281611"/>
                </a:lnTo>
                <a:lnTo>
                  <a:pt x="44511" y="315402"/>
                </a:lnTo>
                <a:lnTo>
                  <a:pt x="51230" y="349254"/>
                </a:lnTo>
                <a:lnTo>
                  <a:pt x="55930" y="373947"/>
                </a:lnTo>
                <a:lnTo>
                  <a:pt x="59159" y="395348"/>
                </a:lnTo>
                <a:lnTo>
                  <a:pt x="62723" y="420198"/>
                </a:lnTo>
                <a:lnTo>
                  <a:pt x="68564" y="453454"/>
                </a:lnTo>
                <a:lnTo>
                  <a:pt x="78063" y="492052"/>
                </a:lnTo>
                <a:lnTo>
                  <a:pt x="90994" y="529743"/>
                </a:lnTo>
                <a:lnTo>
                  <a:pt x="101598" y="545340"/>
                </a:lnTo>
                <a:lnTo>
                  <a:pt x="110067" y="554416"/>
                </a:lnTo>
                <a:lnTo>
                  <a:pt x="112183" y="555172"/>
                </a:lnTo>
                <a:lnTo>
                  <a:pt x="114300" y="554970"/>
                </a:lnTo>
                <a:lnTo>
                  <a:pt x="120650" y="5524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4" name="SMARTInkShape-Group369"/>
          <p:cNvGrpSpPr/>
          <p:nvPr/>
        </p:nvGrpSpPr>
        <p:grpSpPr>
          <a:xfrm>
            <a:off x="2336800" y="4241802"/>
            <a:ext cx="819151" cy="577840"/>
            <a:chOff x="2336800" y="4241802"/>
            <a:chExt cx="819151" cy="577840"/>
          </a:xfrm>
        </p:grpSpPr>
        <p:sp>
          <p:nvSpPr>
            <p:cNvPr id="42" name="SMARTInkShape-670"/>
            <p:cNvSpPr/>
            <p:nvPr>
              <p:custDataLst>
                <p:tags r:id="rId11"/>
              </p:custDataLst>
            </p:nvPr>
          </p:nvSpPr>
          <p:spPr>
            <a:xfrm>
              <a:off x="2406650" y="4241802"/>
              <a:ext cx="749301" cy="577840"/>
            </a:xfrm>
            <a:custGeom>
              <a:avLst/>
              <a:gdLst/>
              <a:ahLst/>
              <a:cxnLst/>
              <a:rect l="0" t="0" r="0" b="0"/>
              <a:pathLst>
                <a:path w="749301" h="577840">
                  <a:moveTo>
                    <a:pt x="0" y="6348"/>
                  </a:moveTo>
                  <a:lnTo>
                    <a:pt x="0" y="6348"/>
                  </a:lnTo>
                  <a:lnTo>
                    <a:pt x="30339" y="26574"/>
                  </a:lnTo>
                  <a:lnTo>
                    <a:pt x="55948" y="42522"/>
                  </a:lnTo>
                  <a:lnTo>
                    <a:pt x="82486" y="50884"/>
                  </a:lnTo>
                  <a:lnTo>
                    <a:pt x="112861" y="58598"/>
                  </a:lnTo>
                  <a:lnTo>
                    <a:pt x="149607" y="67417"/>
                  </a:lnTo>
                  <a:lnTo>
                    <a:pt x="183782" y="70234"/>
                  </a:lnTo>
                  <a:lnTo>
                    <a:pt x="219223" y="75273"/>
                  </a:lnTo>
                  <a:lnTo>
                    <a:pt x="253601" y="76076"/>
                  </a:lnTo>
                  <a:lnTo>
                    <a:pt x="272932" y="74281"/>
                  </a:lnTo>
                  <a:lnTo>
                    <a:pt x="305490" y="70432"/>
                  </a:lnTo>
                  <a:lnTo>
                    <a:pt x="342016" y="69926"/>
                  </a:lnTo>
                  <a:lnTo>
                    <a:pt x="380922" y="64387"/>
                  </a:lnTo>
                  <a:lnTo>
                    <a:pt x="414622" y="56708"/>
                  </a:lnTo>
                  <a:lnTo>
                    <a:pt x="450261" y="46508"/>
                  </a:lnTo>
                  <a:lnTo>
                    <a:pt x="488898" y="34565"/>
                  </a:lnTo>
                  <a:lnTo>
                    <a:pt x="527046" y="26926"/>
                  </a:lnTo>
                  <a:lnTo>
                    <a:pt x="566474" y="14545"/>
                  </a:lnTo>
                  <a:lnTo>
                    <a:pt x="577027" y="12813"/>
                  </a:lnTo>
                  <a:lnTo>
                    <a:pt x="591433" y="7835"/>
                  </a:lnTo>
                  <a:lnTo>
                    <a:pt x="603512" y="4907"/>
                  </a:lnTo>
                  <a:lnTo>
                    <a:pt x="616027" y="1453"/>
                  </a:lnTo>
                  <a:lnTo>
                    <a:pt x="654036" y="2"/>
                  </a:lnTo>
                  <a:lnTo>
                    <a:pt x="656157" y="0"/>
                  </a:lnTo>
                  <a:lnTo>
                    <a:pt x="660396" y="1881"/>
                  </a:lnTo>
                  <a:lnTo>
                    <a:pt x="664631" y="4363"/>
                  </a:lnTo>
                  <a:lnTo>
                    <a:pt x="671845" y="6087"/>
                  </a:lnTo>
                  <a:lnTo>
                    <a:pt x="681828" y="15165"/>
                  </a:lnTo>
                  <a:lnTo>
                    <a:pt x="684035" y="19203"/>
                  </a:lnTo>
                  <a:lnTo>
                    <a:pt x="685452" y="27545"/>
                  </a:lnTo>
                  <a:lnTo>
                    <a:pt x="686274" y="28947"/>
                  </a:lnTo>
                  <a:lnTo>
                    <a:pt x="687526" y="29881"/>
                  </a:lnTo>
                  <a:lnTo>
                    <a:pt x="689068" y="30503"/>
                  </a:lnTo>
                  <a:lnTo>
                    <a:pt x="694608" y="38121"/>
                  </a:lnTo>
                  <a:lnTo>
                    <a:pt x="711320" y="76339"/>
                  </a:lnTo>
                  <a:lnTo>
                    <a:pt x="714781" y="84727"/>
                  </a:lnTo>
                  <a:lnTo>
                    <a:pt x="721842" y="123472"/>
                  </a:lnTo>
                  <a:lnTo>
                    <a:pt x="725661" y="160237"/>
                  </a:lnTo>
                  <a:lnTo>
                    <a:pt x="729847" y="196979"/>
                  </a:lnTo>
                  <a:lnTo>
                    <a:pt x="730226" y="235839"/>
                  </a:lnTo>
                  <a:lnTo>
                    <a:pt x="732128" y="266816"/>
                  </a:lnTo>
                  <a:lnTo>
                    <a:pt x="736208" y="304809"/>
                  </a:lnTo>
                  <a:lnTo>
                    <a:pt x="736484" y="338904"/>
                  </a:lnTo>
                  <a:lnTo>
                    <a:pt x="736548" y="370756"/>
                  </a:lnTo>
                  <a:lnTo>
                    <a:pt x="736590" y="404583"/>
                  </a:lnTo>
                  <a:lnTo>
                    <a:pt x="738479" y="423029"/>
                  </a:lnTo>
                  <a:lnTo>
                    <a:pt x="742067" y="441904"/>
                  </a:lnTo>
                  <a:lnTo>
                    <a:pt x="744715" y="468510"/>
                  </a:lnTo>
                  <a:lnTo>
                    <a:pt x="748395" y="486558"/>
                  </a:lnTo>
                  <a:lnTo>
                    <a:pt x="749290" y="525556"/>
                  </a:lnTo>
                  <a:lnTo>
                    <a:pt x="749300" y="560912"/>
                  </a:lnTo>
                  <a:lnTo>
                    <a:pt x="748594" y="562324"/>
                  </a:lnTo>
                  <a:lnTo>
                    <a:pt x="747419" y="563265"/>
                  </a:lnTo>
                  <a:lnTo>
                    <a:pt x="745929" y="563893"/>
                  </a:lnTo>
                  <a:lnTo>
                    <a:pt x="744936" y="565017"/>
                  </a:lnTo>
                  <a:lnTo>
                    <a:pt x="741461" y="571891"/>
                  </a:lnTo>
                  <a:lnTo>
                    <a:pt x="737560" y="576672"/>
                  </a:lnTo>
                  <a:lnTo>
                    <a:pt x="735145" y="577326"/>
                  </a:lnTo>
                  <a:lnTo>
                    <a:pt x="709941" y="577839"/>
                  </a:lnTo>
                  <a:lnTo>
                    <a:pt x="674508" y="571759"/>
                  </a:lnTo>
                  <a:lnTo>
                    <a:pt x="640916" y="566053"/>
                  </a:lnTo>
                  <a:lnTo>
                    <a:pt x="604517" y="558359"/>
                  </a:lnTo>
                  <a:lnTo>
                    <a:pt x="567303" y="548863"/>
                  </a:lnTo>
                  <a:lnTo>
                    <a:pt x="536413" y="546644"/>
                  </a:lnTo>
                  <a:lnTo>
                    <a:pt x="500128" y="542835"/>
                  </a:lnTo>
                  <a:lnTo>
                    <a:pt x="461420" y="539652"/>
                  </a:lnTo>
                  <a:lnTo>
                    <a:pt x="425866" y="534843"/>
                  </a:lnTo>
                  <a:lnTo>
                    <a:pt x="388295" y="533683"/>
                  </a:lnTo>
                  <a:lnTo>
                    <a:pt x="355630" y="533454"/>
                  </a:lnTo>
                  <a:lnTo>
                    <a:pt x="318551" y="533408"/>
                  </a:lnTo>
                  <a:lnTo>
                    <a:pt x="280470" y="533400"/>
                  </a:lnTo>
                  <a:lnTo>
                    <a:pt x="248410" y="534104"/>
                  </a:lnTo>
                  <a:lnTo>
                    <a:pt x="210626" y="538866"/>
                  </a:lnTo>
                  <a:lnTo>
                    <a:pt x="171545" y="539671"/>
                  </a:lnTo>
                  <a:lnTo>
                    <a:pt x="132075" y="545506"/>
                  </a:lnTo>
                  <a:lnTo>
                    <a:pt x="114300" y="5460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3" name="SMARTInkShape-671"/>
            <p:cNvSpPr/>
            <p:nvPr>
              <p:custDataLst>
                <p:tags r:id="rId12"/>
              </p:custDataLst>
            </p:nvPr>
          </p:nvSpPr>
          <p:spPr>
            <a:xfrm>
              <a:off x="2336800" y="4273550"/>
              <a:ext cx="69851" cy="463172"/>
            </a:xfrm>
            <a:custGeom>
              <a:avLst/>
              <a:gdLst/>
              <a:ahLst/>
              <a:cxnLst/>
              <a:rect l="0" t="0" r="0" b="0"/>
              <a:pathLst>
                <a:path w="69851" h="463172">
                  <a:moveTo>
                    <a:pt x="0" y="0"/>
                  </a:moveTo>
                  <a:lnTo>
                    <a:pt x="0" y="0"/>
                  </a:lnTo>
                  <a:lnTo>
                    <a:pt x="13484" y="30339"/>
                  </a:lnTo>
                  <a:lnTo>
                    <a:pt x="29961" y="68969"/>
                  </a:lnTo>
                  <a:lnTo>
                    <a:pt x="31660" y="73691"/>
                  </a:lnTo>
                  <a:lnTo>
                    <a:pt x="35879" y="80317"/>
                  </a:lnTo>
                  <a:lnTo>
                    <a:pt x="38147" y="86749"/>
                  </a:lnTo>
                  <a:lnTo>
                    <a:pt x="42269" y="93123"/>
                  </a:lnTo>
                  <a:lnTo>
                    <a:pt x="43804" y="100186"/>
                  </a:lnTo>
                  <a:lnTo>
                    <a:pt x="44365" y="115533"/>
                  </a:lnTo>
                  <a:lnTo>
                    <a:pt x="46294" y="120258"/>
                  </a:lnTo>
                  <a:lnTo>
                    <a:pt x="47796" y="122505"/>
                  </a:lnTo>
                  <a:lnTo>
                    <a:pt x="49910" y="132410"/>
                  </a:lnTo>
                  <a:lnTo>
                    <a:pt x="44609" y="171484"/>
                  </a:lnTo>
                  <a:lnTo>
                    <a:pt x="44456" y="206758"/>
                  </a:lnTo>
                  <a:lnTo>
                    <a:pt x="43746" y="228598"/>
                  </a:lnTo>
                  <a:lnTo>
                    <a:pt x="40792" y="243494"/>
                  </a:lnTo>
                  <a:lnTo>
                    <a:pt x="43518" y="276542"/>
                  </a:lnTo>
                  <a:lnTo>
                    <a:pt x="44266" y="316152"/>
                  </a:lnTo>
                  <a:lnTo>
                    <a:pt x="44434" y="352110"/>
                  </a:lnTo>
                  <a:lnTo>
                    <a:pt x="45153" y="374509"/>
                  </a:lnTo>
                  <a:lnTo>
                    <a:pt x="50407" y="411294"/>
                  </a:lnTo>
                  <a:lnTo>
                    <a:pt x="51331" y="419864"/>
                  </a:lnTo>
                  <a:lnTo>
                    <a:pt x="55792" y="432996"/>
                  </a:lnTo>
                  <a:lnTo>
                    <a:pt x="57252" y="440093"/>
                  </a:lnTo>
                  <a:lnTo>
                    <a:pt x="62057" y="450398"/>
                  </a:lnTo>
                  <a:lnTo>
                    <a:pt x="63215" y="459227"/>
                  </a:lnTo>
                  <a:lnTo>
                    <a:pt x="64015" y="460668"/>
                  </a:lnTo>
                  <a:lnTo>
                    <a:pt x="65255" y="461628"/>
                  </a:lnTo>
                  <a:lnTo>
                    <a:pt x="68942" y="463171"/>
                  </a:lnTo>
                  <a:lnTo>
                    <a:pt x="69245" y="462591"/>
                  </a:lnTo>
                  <a:lnTo>
                    <a:pt x="69850" y="4254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47" name="SMARTInkShape-Group370"/>
          <p:cNvGrpSpPr/>
          <p:nvPr/>
        </p:nvGrpSpPr>
        <p:grpSpPr>
          <a:xfrm>
            <a:off x="6559551" y="3587750"/>
            <a:ext cx="768350" cy="545988"/>
            <a:chOff x="6559551" y="3587750"/>
            <a:chExt cx="768350" cy="545988"/>
          </a:xfrm>
        </p:grpSpPr>
        <p:sp>
          <p:nvSpPr>
            <p:cNvPr id="45" name="SMARTInkShape-672"/>
            <p:cNvSpPr/>
            <p:nvPr>
              <p:custDataLst>
                <p:tags r:id="rId9"/>
              </p:custDataLst>
            </p:nvPr>
          </p:nvSpPr>
          <p:spPr>
            <a:xfrm>
              <a:off x="6579238" y="3644900"/>
              <a:ext cx="88242" cy="488838"/>
            </a:xfrm>
            <a:custGeom>
              <a:avLst/>
              <a:gdLst/>
              <a:ahLst/>
              <a:cxnLst/>
              <a:rect l="0" t="0" r="0" b="0"/>
              <a:pathLst>
                <a:path w="88242" h="488838">
                  <a:moveTo>
                    <a:pt x="18413" y="0"/>
                  </a:moveTo>
                  <a:lnTo>
                    <a:pt x="18413" y="0"/>
                  </a:lnTo>
                  <a:lnTo>
                    <a:pt x="11671" y="33710"/>
                  </a:lnTo>
                  <a:lnTo>
                    <a:pt x="6496" y="73392"/>
                  </a:lnTo>
                  <a:lnTo>
                    <a:pt x="4063" y="88068"/>
                  </a:lnTo>
                  <a:lnTo>
                    <a:pt x="754" y="103236"/>
                  </a:lnTo>
                  <a:lnTo>
                    <a:pt x="686" y="114321"/>
                  </a:lnTo>
                  <a:lnTo>
                    <a:pt x="3204" y="129201"/>
                  </a:lnTo>
                  <a:lnTo>
                    <a:pt x="498" y="160929"/>
                  </a:lnTo>
                  <a:lnTo>
                    <a:pt x="3148" y="178446"/>
                  </a:lnTo>
                  <a:lnTo>
                    <a:pt x="0" y="213006"/>
                  </a:lnTo>
                  <a:lnTo>
                    <a:pt x="1527" y="223551"/>
                  </a:lnTo>
                  <a:lnTo>
                    <a:pt x="3852" y="232000"/>
                  </a:lnTo>
                  <a:lnTo>
                    <a:pt x="10619" y="270657"/>
                  </a:lnTo>
                  <a:lnTo>
                    <a:pt x="17247" y="299111"/>
                  </a:lnTo>
                  <a:lnTo>
                    <a:pt x="14132" y="311443"/>
                  </a:lnTo>
                  <a:lnTo>
                    <a:pt x="11325" y="317695"/>
                  </a:lnTo>
                  <a:lnTo>
                    <a:pt x="11571" y="323981"/>
                  </a:lnTo>
                  <a:lnTo>
                    <a:pt x="28394" y="361962"/>
                  </a:lnTo>
                  <a:lnTo>
                    <a:pt x="41896" y="401376"/>
                  </a:lnTo>
                  <a:lnTo>
                    <a:pt x="44372" y="412633"/>
                  </a:lnTo>
                  <a:lnTo>
                    <a:pt x="64794" y="448647"/>
                  </a:lnTo>
                  <a:lnTo>
                    <a:pt x="73656" y="468007"/>
                  </a:lnTo>
                  <a:lnTo>
                    <a:pt x="75186" y="477993"/>
                  </a:lnTo>
                  <a:lnTo>
                    <a:pt x="76722" y="480233"/>
                  </a:lnTo>
                  <a:lnTo>
                    <a:pt x="83510" y="486054"/>
                  </a:lnTo>
                  <a:lnTo>
                    <a:pt x="83682" y="487019"/>
                  </a:lnTo>
                  <a:lnTo>
                    <a:pt x="83093" y="487662"/>
                  </a:lnTo>
                  <a:lnTo>
                    <a:pt x="83406" y="488092"/>
                  </a:lnTo>
                  <a:lnTo>
                    <a:pt x="87484" y="488837"/>
                  </a:lnTo>
                  <a:lnTo>
                    <a:pt x="87916" y="487019"/>
                  </a:lnTo>
                  <a:lnTo>
                    <a:pt x="88241" y="479488"/>
                  </a:lnTo>
                  <a:lnTo>
                    <a:pt x="81912" y="4635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6" name="SMARTInkShape-673"/>
            <p:cNvSpPr/>
            <p:nvPr>
              <p:custDataLst>
                <p:tags r:id="rId10"/>
              </p:custDataLst>
            </p:nvPr>
          </p:nvSpPr>
          <p:spPr>
            <a:xfrm>
              <a:off x="6559551" y="3587750"/>
              <a:ext cx="768350" cy="532519"/>
            </a:xfrm>
            <a:custGeom>
              <a:avLst/>
              <a:gdLst/>
              <a:ahLst/>
              <a:cxnLst/>
              <a:rect l="0" t="0" r="0" b="0"/>
              <a:pathLst>
                <a:path w="768350" h="532519">
                  <a:moveTo>
                    <a:pt x="31749" y="0"/>
                  </a:moveTo>
                  <a:lnTo>
                    <a:pt x="31749" y="0"/>
                  </a:lnTo>
                  <a:lnTo>
                    <a:pt x="62088" y="16855"/>
                  </a:lnTo>
                  <a:lnTo>
                    <a:pt x="98106" y="29513"/>
                  </a:lnTo>
                  <a:lnTo>
                    <a:pt x="124144" y="36830"/>
                  </a:lnTo>
                  <a:lnTo>
                    <a:pt x="162484" y="38050"/>
                  </a:lnTo>
                  <a:lnTo>
                    <a:pt x="197943" y="39977"/>
                  </a:lnTo>
                  <a:lnTo>
                    <a:pt x="219094" y="43567"/>
                  </a:lnTo>
                  <a:lnTo>
                    <a:pt x="255480" y="39342"/>
                  </a:lnTo>
                  <a:lnTo>
                    <a:pt x="284578" y="41350"/>
                  </a:lnTo>
                  <a:lnTo>
                    <a:pt x="318051" y="38528"/>
                  </a:lnTo>
                  <a:lnTo>
                    <a:pt x="348629" y="37521"/>
                  </a:lnTo>
                  <a:lnTo>
                    <a:pt x="368591" y="36303"/>
                  </a:lnTo>
                  <a:lnTo>
                    <a:pt x="391777" y="34785"/>
                  </a:lnTo>
                  <a:lnTo>
                    <a:pt x="423183" y="33098"/>
                  </a:lnTo>
                  <a:lnTo>
                    <a:pt x="460594" y="28645"/>
                  </a:lnTo>
                  <a:lnTo>
                    <a:pt x="494910" y="25828"/>
                  </a:lnTo>
                  <a:lnTo>
                    <a:pt x="533365" y="25438"/>
                  </a:lnTo>
                  <a:lnTo>
                    <a:pt x="569615" y="25404"/>
                  </a:lnTo>
                  <a:lnTo>
                    <a:pt x="603641" y="25401"/>
                  </a:lnTo>
                  <a:lnTo>
                    <a:pt x="614712" y="26107"/>
                  </a:lnTo>
                  <a:lnTo>
                    <a:pt x="633416" y="30868"/>
                  </a:lnTo>
                  <a:lnTo>
                    <a:pt x="653579" y="32281"/>
                  </a:lnTo>
                  <a:lnTo>
                    <a:pt x="677850" y="39579"/>
                  </a:lnTo>
                  <a:lnTo>
                    <a:pt x="682971" y="42285"/>
                  </a:lnTo>
                  <a:lnTo>
                    <a:pt x="690527" y="43809"/>
                  </a:lnTo>
                  <a:lnTo>
                    <a:pt x="701390" y="44965"/>
                  </a:lnTo>
                  <a:lnTo>
                    <a:pt x="709426" y="47737"/>
                  </a:lnTo>
                  <a:lnTo>
                    <a:pt x="712134" y="49463"/>
                  </a:lnTo>
                  <a:lnTo>
                    <a:pt x="716837" y="55999"/>
                  </a:lnTo>
                  <a:lnTo>
                    <a:pt x="719113" y="56639"/>
                  </a:lnTo>
                  <a:lnTo>
                    <a:pt x="720709" y="56809"/>
                  </a:lnTo>
                  <a:lnTo>
                    <a:pt x="724363" y="58880"/>
                  </a:lnTo>
                  <a:lnTo>
                    <a:pt x="726327" y="60420"/>
                  </a:lnTo>
                  <a:lnTo>
                    <a:pt x="728505" y="64013"/>
                  </a:lnTo>
                  <a:lnTo>
                    <a:pt x="730178" y="67961"/>
                  </a:lnTo>
                  <a:lnTo>
                    <a:pt x="734383" y="74151"/>
                  </a:lnTo>
                  <a:lnTo>
                    <a:pt x="735942" y="80454"/>
                  </a:lnTo>
                  <a:lnTo>
                    <a:pt x="736307" y="84676"/>
                  </a:lnTo>
                  <a:lnTo>
                    <a:pt x="738350" y="88904"/>
                  </a:lnTo>
                  <a:lnTo>
                    <a:pt x="739883" y="91020"/>
                  </a:lnTo>
                  <a:lnTo>
                    <a:pt x="740199" y="93135"/>
                  </a:lnTo>
                  <a:lnTo>
                    <a:pt x="739704" y="95251"/>
                  </a:lnTo>
                  <a:lnTo>
                    <a:pt x="738669" y="97367"/>
                  </a:lnTo>
                  <a:lnTo>
                    <a:pt x="738685" y="99484"/>
                  </a:lnTo>
                  <a:lnTo>
                    <a:pt x="740583" y="103716"/>
                  </a:lnTo>
                  <a:lnTo>
                    <a:pt x="740666" y="105833"/>
                  </a:lnTo>
                  <a:lnTo>
                    <a:pt x="738878" y="110067"/>
                  </a:lnTo>
                  <a:lnTo>
                    <a:pt x="739494" y="116181"/>
                  </a:lnTo>
                  <a:lnTo>
                    <a:pt x="740645" y="119788"/>
                  </a:lnTo>
                  <a:lnTo>
                    <a:pt x="740707" y="122897"/>
                  </a:lnTo>
                  <a:lnTo>
                    <a:pt x="736688" y="152922"/>
                  </a:lnTo>
                  <a:lnTo>
                    <a:pt x="735905" y="169272"/>
                  </a:lnTo>
                  <a:lnTo>
                    <a:pt x="733234" y="176597"/>
                  </a:lnTo>
                  <a:lnTo>
                    <a:pt x="733458" y="184556"/>
                  </a:lnTo>
                  <a:lnTo>
                    <a:pt x="736324" y="204558"/>
                  </a:lnTo>
                  <a:lnTo>
                    <a:pt x="735883" y="236414"/>
                  </a:lnTo>
                  <a:lnTo>
                    <a:pt x="733223" y="242186"/>
                  </a:lnTo>
                  <a:lnTo>
                    <a:pt x="732937" y="245418"/>
                  </a:lnTo>
                  <a:lnTo>
                    <a:pt x="734494" y="256710"/>
                  </a:lnTo>
                  <a:lnTo>
                    <a:pt x="732528" y="268992"/>
                  </a:lnTo>
                  <a:lnTo>
                    <a:pt x="736466" y="306921"/>
                  </a:lnTo>
                  <a:lnTo>
                    <a:pt x="737266" y="319618"/>
                  </a:lnTo>
                  <a:lnTo>
                    <a:pt x="740245" y="332317"/>
                  </a:lnTo>
                  <a:lnTo>
                    <a:pt x="738698" y="345722"/>
                  </a:lnTo>
                  <a:lnTo>
                    <a:pt x="742812" y="384928"/>
                  </a:lnTo>
                  <a:lnTo>
                    <a:pt x="743643" y="408676"/>
                  </a:lnTo>
                  <a:lnTo>
                    <a:pt x="752670" y="440660"/>
                  </a:lnTo>
                  <a:lnTo>
                    <a:pt x="761180" y="479266"/>
                  </a:lnTo>
                  <a:lnTo>
                    <a:pt x="761839" y="490408"/>
                  </a:lnTo>
                  <a:lnTo>
                    <a:pt x="763810" y="495007"/>
                  </a:lnTo>
                  <a:lnTo>
                    <a:pt x="766331" y="499404"/>
                  </a:lnTo>
                  <a:lnTo>
                    <a:pt x="767951" y="507974"/>
                  </a:lnTo>
                  <a:lnTo>
                    <a:pt x="768349" y="527024"/>
                  </a:lnTo>
                  <a:lnTo>
                    <a:pt x="759510" y="527048"/>
                  </a:lnTo>
                  <a:lnTo>
                    <a:pt x="758223" y="527753"/>
                  </a:lnTo>
                  <a:lnTo>
                    <a:pt x="757365" y="528931"/>
                  </a:lnTo>
                  <a:lnTo>
                    <a:pt x="755988" y="532518"/>
                  </a:lnTo>
                  <a:lnTo>
                    <a:pt x="739985" y="527408"/>
                  </a:lnTo>
                  <a:lnTo>
                    <a:pt x="708284" y="526349"/>
                  </a:lnTo>
                  <a:lnTo>
                    <a:pt x="687271" y="521289"/>
                  </a:lnTo>
                  <a:lnTo>
                    <a:pt x="648723" y="520722"/>
                  </a:lnTo>
                  <a:lnTo>
                    <a:pt x="611785" y="515234"/>
                  </a:lnTo>
                  <a:lnTo>
                    <a:pt x="578137" y="509440"/>
                  </a:lnTo>
                  <a:lnTo>
                    <a:pt x="539775" y="506245"/>
                  </a:lnTo>
                  <a:lnTo>
                    <a:pt x="503638" y="501550"/>
                  </a:lnTo>
                  <a:lnTo>
                    <a:pt x="466790" y="496262"/>
                  </a:lnTo>
                  <a:lnTo>
                    <a:pt x="429356" y="499854"/>
                  </a:lnTo>
                  <a:lnTo>
                    <a:pt x="394053" y="499414"/>
                  </a:lnTo>
                  <a:lnTo>
                    <a:pt x="359903" y="496113"/>
                  </a:lnTo>
                  <a:lnTo>
                    <a:pt x="322534" y="495407"/>
                  </a:lnTo>
                  <a:lnTo>
                    <a:pt x="289723" y="495321"/>
                  </a:lnTo>
                  <a:lnTo>
                    <a:pt x="256065" y="495305"/>
                  </a:lnTo>
                  <a:lnTo>
                    <a:pt x="217148" y="495301"/>
                  </a:lnTo>
                  <a:lnTo>
                    <a:pt x="185676" y="495301"/>
                  </a:lnTo>
                  <a:lnTo>
                    <a:pt x="152282" y="497181"/>
                  </a:lnTo>
                  <a:lnTo>
                    <a:pt x="115120" y="501062"/>
                  </a:lnTo>
                  <a:lnTo>
                    <a:pt x="76272" y="501599"/>
                  </a:lnTo>
                  <a:lnTo>
                    <a:pt x="37400" y="501646"/>
                  </a:lnTo>
                  <a:lnTo>
                    <a:pt x="16099" y="500944"/>
                  </a:lnTo>
                  <a:lnTo>
                    <a:pt x="0" y="4953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50" name="SMARTInkShape-Group371"/>
          <p:cNvGrpSpPr/>
          <p:nvPr/>
        </p:nvGrpSpPr>
        <p:grpSpPr>
          <a:xfrm>
            <a:off x="4445000" y="3619500"/>
            <a:ext cx="730251" cy="513270"/>
            <a:chOff x="4445000" y="3619500"/>
            <a:chExt cx="730251" cy="513270"/>
          </a:xfrm>
        </p:grpSpPr>
        <p:sp>
          <p:nvSpPr>
            <p:cNvPr id="48" name="SMARTInkShape-674"/>
            <p:cNvSpPr/>
            <p:nvPr>
              <p:custDataLst>
                <p:tags r:id="rId7"/>
              </p:custDataLst>
            </p:nvPr>
          </p:nvSpPr>
          <p:spPr>
            <a:xfrm>
              <a:off x="4445000" y="3619500"/>
              <a:ext cx="95251" cy="513270"/>
            </a:xfrm>
            <a:custGeom>
              <a:avLst/>
              <a:gdLst/>
              <a:ahLst/>
              <a:cxnLst/>
              <a:rect l="0" t="0" r="0" b="0"/>
              <a:pathLst>
                <a:path w="95251" h="513270">
                  <a:moveTo>
                    <a:pt x="0" y="0"/>
                  </a:moveTo>
                  <a:lnTo>
                    <a:pt x="0" y="0"/>
                  </a:lnTo>
                  <a:lnTo>
                    <a:pt x="10113" y="33710"/>
                  </a:lnTo>
                  <a:lnTo>
                    <a:pt x="13197" y="52141"/>
                  </a:lnTo>
                  <a:lnTo>
                    <a:pt x="13470" y="77657"/>
                  </a:lnTo>
                  <a:lnTo>
                    <a:pt x="18791" y="106690"/>
                  </a:lnTo>
                  <a:lnTo>
                    <a:pt x="19048" y="146176"/>
                  </a:lnTo>
                  <a:lnTo>
                    <a:pt x="19755" y="154572"/>
                  </a:lnTo>
                  <a:lnTo>
                    <a:pt x="22709" y="167939"/>
                  </a:lnTo>
                  <a:lnTo>
                    <a:pt x="21153" y="184286"/>
                  </a:lnTo>
                  <a:lnTo>
                    <a:pt x="25090" y="220810"/>
                  </a:lnTo>
                  <a:lnTo>
                    <a:pt x="25383" y="257267"/>
                  </a:lnTo>
                  <a:lnTo>
                    <a:pt x="30866" y="292387"/>
                  </a:lnTo>
                  <a:lnTo>
                    <a:pt x="35043" y="330226"/>
                  </a:lnTo>
                  <a:lnTo>
                    <a:pt x="46670" y="364932"/>
                  </a:lnTo>
                  <a:lnTo>
                    <a:pt x="53808" y="402408"/>
                  </a:lnTo>
                  <a:lnTo>
                    <a:pt x="57660" y="440274"/>
                  </a:lnTo>
                  <a:lnTo>
                    <a:pt x="68122" y="475817"/>
                  </a:lnTo>
                  <a:lnTo>
                    <a:pt x="69788" y="483818"/>
                  </a:lnTo>
                  <a:lnTo>
                    <a:pt x="82472" y="507202"/>
                  </a:lnTo>
                  <a:lnTo>
                    <a:pt x="87915" y="513269"/>
                  </a:lnTo>
                  <a:lnTo>
                    <a:pt x="88949" y="512924"/>
                  </a:lnTo>
                  <a:lnTo>
                    <a:pt x="94281" y="508788"/>
                  </a:lnTo>
                  <a:lnTo>
                    <a:pt x="94820" y="506469"/>
                  </a:lnTo>
                  <a:lnTo>
                    <a:pt x="95250" y="4889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9" name="SMARTInkShape-675"/>
            <p:cNvSpPr/>
            <p:nvPr>
              <p:custDataLst>
                <p:tags r:id="rId8"/>
              </p:custDataLst>
            </p:nvPr>
          </p:nvSpPr>
          <p:spPr>
            <a:xfrm>
              <a:off x="4451350" y="3619500"/>
              <a:ext cx="723901" cy="494334"/>
            </a:xfrm>
            <a:custGeom>
              <a:avLst/>
              <a:gdLst/>
              <a:ahLst/>
              <a:cxnLst/>
              <a:rect l="0" t="0" r="0" b="0"/>
              <a:pathLst>
                <a:path w="723901" h="494334">
                  <a:moveTo>
                    <a:pt x="0" y="0"/>
                  </a:moveTo>
                  <a:lnTo>
                    <a:pt x="0" y="0"/>
                  </a:lnTo>
                  <a:lnTo>
                    <a:pt x="38944" y="32037"/>
                  </a:lnTo>
                  <a:lnTo>
                    <a:pt x="66303" y="47885"/>
                  </a:lnTo>
                  <a:lnTo>
                    <a:pt x="100993" y="59162"/>
                  </a:lnTo>
                  <a:lnTo>
                    <a:pt x="139647" y="66490"/>
                  </a:lnTo>
                  <a:lnTo>
                    <a:pt x="179091" y="70359"/>
                  </a:lnTo>
                  <a:lnTo>
                    <a:pt x="215095" y="75291"/>
                  </a:lnTo>
                  <a:lnTo>
                    <a:pt x="253929" y="81588"/>
                  </a:lnTo>
                  <a:lnTo>
                    <a:pt x="287623" y="87450"/>
                  </a:lnTo>
                  <a:lnTo>
                    <a:pt x="319987" y="88614"/>
                  </a:lnTo>
                  <a:lnTo>
                    <a:pt x="356972" y="93888"/>
                  </a:lnTo>
                  <a:lnTo>
                    <a:pt x="393750" y="95071"/>
                  </a:lnTo>
                  <a:lnTo>
                    <a:pt x="425878" y="97096"/>
                  </a:lnTo>
                  <a:lnTo>
                    <a:pt x="459112" y="101007"/>
                  </a:lnTo>
                  <a:lnTo>
                    <a:pt x="497509" y="101548"/>
                  </a:lnTo>
                  <a:lnTo>
                    <a:pt x="529344" y="101593"/>
                  </a:lnTo>
                  <a:lnTo>
                    <a:pt x="563635" y="104969"/>
                  </a:lnTo>
                  <a:lnTo>
                    <a:pt x="600511" y="107775"/>
                  </a:lnTo>
                  <a:lnTo>
                    <a:pt x="624104" y="107943"/>
                  </a:lnTo>
                  <a:lnTo>
                    <a:pt x="628511" y="109829"/>
                  </a:lnTo>
                  <a:lnTo>
                    <a:pt x="632821" y="112313"/>
                  </a:lnTo>
                  <a:lnTo>
                    <a:pt x="641214" y="114126"/>
                  </a:lnTo>
                  <a:lnTo>
                    <a:pt x="650078" y="114277"/>
                  </a:lnTo>
                  <a:lnTo>
                    <a:pt x="654166" y="116172"/>
                  </a:lnTo>
                  <a:lnTo>
                    <a:pt x="659169" y="119766"/>
                  </a:lnTo>
                  <a:lnTo>
                    <a:pt x="665760" y="120573"/>
                  </a:lnTo>
                  <a:lnTo>
                    <a:pt x="684814" y="138717"/>
                  </a:lnTo>
                  <a:lnTo>
                    <a:pt x="691181" y="150548"/>
                  </a:lnTo>
                  <a:lnTo>
                    <a:pt x="692664" y="157104"/>
                  </a:lnTo>
                  <a:lnTo>
                    <a:pt x="703122" y="171477"/>
                  </a:lnTo>
                  <a:lnTo>
                    <a:pt x="704509" y="183293"/>
                  </a:lnTo>
                  <a:lnTo>
                    <a:pt x="705536" y="201615"/>
                  </a:lnTo>
                  <a:lnTo>
                    <a:pt x="710315" y="217111"/>
                  </a:lnTo>
                  <a:lnTo>
                    <a:pt x="711122" y="236105"/>
                  </a:lnTo>
                  <a:lnTo>
                    <a:pt x="709284" y="240873"/>
                  </a:lnTo>
                  <a:lnTo>
                    <a:pt x="707806" y="243132"/>
                  </a:lnTo>
                  <a:lnTo>
                    <a:pt x="707527" y="246049"/>
                  </a:lnTo>
                  <a:lnTo>
                    <a:pt x="711077" y="281585"/>
                  </a:lnTo>
                  <a:lnTo>
                    <a:pt x="711869" y="294237"/>
                  </a:lnTo>
                  <a:lnTo>
                    <a:pt x="714555" y="302693"/>
                  </a:lnTo>
                  <a:lnTo>
                    <a:pt x="714142" y="306217"/>
                  </a:lnTo>
                  <a:lnTo>
                    <a:pt x="712457" y="309273"/>
                  </a:lnTo>
                  <a:lnTo>
                    <a:pt x="709921" y="312015"/>
                  </a:lnTo>
                  <a:lnTo>
                    <a:pt x="708936" y="315255"/>
                  </a:lnTo>
                  <a:lnTo>
                    <a:pt x="711614" y="342499"/>
                  </a:lnTo>
                  <a:lnTo>
                    <a:pt x="723130" y="371825"/>
                  </a:lnTo>
                  <a:lnTo>
                    <a:pt x="723898" y="411338"/>
                  </a:lnTo>
                  <a:lnTo>
                    <a:pt x="723900" y="422699"/>
                  </a:lnTo>
                  <a:lnTo>
                    <a:pt x="723900" y="419281"/>
                  </a:lnTo>
                  <a:lnTo>
                    <a:pt x="720242" y="419136"/>
                  </a:lnTo>
                  <a:lnTo>
                    <a:pt x="721804" y="419116"/>
                  </a:lnTo>
                  <a:lnTo>
                    <a:pt x="721797" y="419110"/>
                  </a:lnTo>
                  <a:lnTo>
                    <a:pt x="701836" y="419100"/>
                  </a:lnTo>
                  <a:lnTo>
                    <a:pt x="677926" y="425058"/>
                  </a:lnTo>
                  <a:lnTo>
                    <a:pt x="640361" y="425440"/>
                  </a:lnTo>
                  <a:lnTo>
                    <a:pt x="622007" y="427329"/>
                  </a:lnTo>
                  <a:lnTo>
                    <a:pt x="585438" y="431407"/>
                  </a:lnTo>
                  <a:lnTo>
                    <a:pt x="550578" y="435094"/>
                  </a:lnTo>
                  <a:lnTo>
                    <a:pt x="517220" y="438253"/>
                  </a:lnTo>
                  <a:lnTo>
                    <a:pt x="485754" y="443057"/>
                  </a:lnTo>
                  <a:lnTo>
                    <a:pt x="449356" y="447586"/>
                  </a:lnTo>
                  <a:lnTo>
                    <a:pt x="415696" y="450910"/>
                  </a:lnTo>
                  <a:lnTo>
                    <a:pt x="378017" y="459603"/>
                  </a:lnTo>
                  <a:lnTo>
                    <a:pt x="339580" y="463030"/>
                  </a:lnTo>
                  <a:lnTo>
                    <a:pt x="306653" y="466818"/>
                  </a:lnTo>
                  <a:lnTo>
                    <a:pt x="270150" y="471376"/>
                  </a:lnTo>
                  <a:lnTo>
                    <a:pt x="251260" y="474806"/>
                  </a:lnTo>
                  <a:lnTo>
                    <a:pt x="216376" y="480424"/>
                  </a:lnTo>
                  <a:lnTo>
                    <a:pt x="178548" y="486773"/>
                  </a:lnTo>
                  <a:lnTo>
                    <a:pt x="141929" y="494333"/>
                  </a:lnTo>
                  <a:lnTo>
                    <a:pt x="135281" y="492989"/>
                  </a:lnTo>
                  <a:lnTo>
                    <a:pt x="127000" y="4889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56" name="SMARTInkShape-Group372"/>
          <p:cNvGrpSpPr/>
          <p:nvPr/>
        </p:nvGrpSpPr>
        <p:grpSpPr>
          <a:xfrm>
            <a:off x="2959100" y="3556000"/>
            <a:ext cx="1517650" cy="666751"/>
            <a:chOff x="2959100" y="3556000"/>
            <a:chExt cx="1517650" cy="666751"/>
          </a:xfrm>
        </p:grpSpPr>
        <p:sp>
          <p:nvSpPr>
            <p:cNvPr id="51" name="SMARTInkShape-676"/>
            <p:cNvSpPr/>
            <p:nvPr>
              <p:custDataLst>
                <p:tags r:id="rId2"/>
              </p:custDataLst>
            </p:nvPr>
          </p:nvSpPr>
          <p:spPr>
            <a:xfrm>
              <a:off x="4038600" y="3676650"/>
              <a:ext cx="69851" cy="412491"/>
            </a:xfrm>
            <a:custGeom>
              <a:avLst/>
              <a:gdLst/>
              <a:ahLst/>
              <a:cxnLst/>
              <a:rect l="0" t="0" r="0" b="0"/>
              <a:pathLst>
                <a:path w="69851" h="412491">
                  <a:moveTo>
                    <a:pt x="0" y="0"/>
                  </a:moveTo>
                  <a:lnTo>
                    <a:pt x="0" y="0"/>
                  </a:lnTo>
                  <a:lnTo>
                    <a:pt x="0" y="30340"/>
                  </a:lnTo>
                  <a:lnTo>
                    <a:pt x="0" y="67434"/>
                  </a:lnTo>
                  <a:lnTo>
                    <a:pt x="706" y="77243"/>
                  </a:lnTo>
                  <a:lnTo>
                    <a:pt x="9460" y="115513"/>
                  </a:lnTo>
                  <a:lnTo>
                    <a:pt x="17580" y="152354"/>
                  </a:lnTo>
                  <a:lnTo>
                    <a:pt x="22770" y="167987"/>
                  </a:lnTo>
                  <a:lnTo>
                    <a:pt x="26032" y="188455"/>
                  </a:lnTo>
                  <a:lnTo>
                    <a:pt x="33897" y="205495"/>
                  </a:lnTo>
                  <a:lnTo>
                    <a:pt x="37546" y="240627"/>
                  </a:lnTo>
                  <a:lnTo>
                    <a:pt x="46890" y="279341"/>
                  </a:lnTo>
                  <a:lnTo>
                    <a:pt x="53828" y="317495"/>
                  </a:lnTo>
                  <a:lnTo>
                    <a:pt x="60230" y="352228"/>
                  </a:lnTo>
                  <a:lnTo>
                    <a:pt x="62854" y="391283"/>
                  </a:lnTo>
                  <a:lnTo>
                    <a:pt x="63493" y="412490"/>
                  </a:lnTo>
                  <a:lnTo>
                    <a:pt x="66868" y="409303"/>
                  </a:lnTo>
                  <a:lnTo>
                    <a:pt x="68524" y="405809"/>
                  </a:lnTo>
                  <a:lnTo>
                    <a:pt x="69815" y="372588"/>
                  </a:lnTo>
                  <a:lnTo>
                    <a:pt x="69850" y="3429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2" name="SMARTInkShape-677"/>
            <p:cNvSpPr/>
            <p:nvPr>
              <p:custDataLst>
                <p:tags r:id="rId3"/>
              </p:custDataLst>
            </p:nvPr>
          </p:nvSpPr>
          <p:spPr>
            <a:xfrm>
              <a:off x="4076700" y="3556000"/>
              <a:ext cx="400050" cy="571500"/>
            </a:xfrm>
            <a:custGeom>
              <a:avLst/>
              <a:gdLst/>
              <a:ahLst/>
              <a:cxnLst/>
              <a:rect l="0" t="0" r="0" b="0"/>
              <a:pathLst>
                <a:path w="400050" h="571500">
                  <a:moveTo>
                    <a:pt x="0" y="0"/>
                  </a:moveTo>
                  <a:lnTo>
                    <a:pt x="0" y="0"/>
                  </a:lnTo>
                  <a:lnTo>
                    <a:pt x="37081" y="10113"/>
                  </a:lnTo>
                  <a:lnTo>
                    <a:pt x="70253" y="16402"/>
                  </a:lnTo>
                  <a:lnTo>
                    <a:pt x="107167" y="18701"/>
                  </a:lnTo>
                  <a:lnTo>
                    <a:pt x="140303" y="23368"/>
                  </a:lnTo>
                  <a:lnTo>
                    <a:pt x="171988" y="24999"/>
                  </a:lnTo>
                  <a:lnTo>
                    <a:pt x="209490" y="25347"/>
                  </a:lnTo>
                  <a:lnTo>
                    <a:pt x="246667" y="25393"/>
                  </a:lnTo>
                  <a:lnTo>
                    <a:pt x="285664" y="34238"/>
                  </a:lnTo>
                  <a:lnTo>
                    <a:pt x="315004" y="41132"/>
                  </a:lnTo>
                  <a:lnTo>
                    <a:pt x="352641" y="67575"/>
                  </a:lnTo>
                  <a:lnTo>
                    <a:pt x="386786" y="101062"/>
                  </a:lnTo>
                  <a:lnTo>
                    <a:pt x="390628" y="108652"/>
                  </a:lnTo>
                  <a:lnTo>
                    <a:pt x="399114" y="144207"/>
                  </a:lnTo>
                  <a:lnTo>
                    <a:pt x="400026" y="182040"/>
                  </a:lnTo>
                  <a:lnTo>
                    <a:pt x="400049" y="218134"/>
                  </a:lnTo>
                  <a:lnTo>
                    <a:pt x="398168" y="241741"/>
                  </a:lnTo>
                  <a:lnTo>
                    <a:pt x="390591" y="280309"/>
                  </a:lnTo>
                  <a:lnTo>
                    <a:pt x="387777" y="316296"/>
                  </a:lnTo>
                  <a:lnTo>
                    <a:pt x="387357" y="354464"/>
                  </a:lnTo>
                  <a:lnTo>
                    <a:pt x="390723" y="385602"/>
                  </a:lnTo>
                  <a:lnTo>
                    <a:pt x="388748" y="421891"/>
                  </a:lnTo>
                  <a:lnTo>
                    <a:pt x="388179" y="456832"/>
                  </a:lnTo>
                  <a:lnTo>
                    <a:pt x="391046" y="471987"/>
                  </a:lnTo>
                  <a:lnTo>
                    <a:pt x="385747" y="507565"/>
                  </a:lnTo>
                  <a:lnTo>
                    <a:pt x="382406" y="520571"/>
                  </a:lnTo>
                  <a:lnTo>
                    <a:pt x="380919" y="528404"/>
                  </a:lnTo>
                  <a:lnTo>
                    <a:pt x="376115" y="536780"/>
                  </a:lnTo>
                  <a:lnTo>
                    <a:pt x="372244" y="541487"/>
                  </a:lnTo>
                  <a:lnTo>
                    <a:pt x="370053" y="547813"/>
                  </a:lnTo>
                  <a:lnTo>
                    <a:pt x="369469" y="551476"/>
                  </a:lnTo>
                  <a:lnTo>
                    <a:pt x="368374" y="553917"/>
                  </a:lnTo>
                  <a:lnTo>
                    <a:pt x="366937" y="555545"/>
                  </a:lnTo>
                  <a:lnTo>
                    <a:pt x="355481" y="563540"/>
                  </a:lnTo>
                  <a:lnTo>
                    <a:pt x="351313" y="565140"/>
                  </a:lnTo>
                  <a:lnTo>
                    <a:pt x="344295" y="569301"/>
                  </a:lnTo>
                  <a:lnTo>
                    <a:pt x="306001" y="571474"/>
                  </a:lnTo>
                  <a:lnTo>
                    <a:pt x="267057" y="571499"/>
                  </a:lnTo>
                  <a:lnTo>
                    <a:pt x="229398" y="569619"/>
                  </a:lnTo>
                  <a:lnTo>
                    <a:pt x="215548" y="567842"/>
                  </a:lnTo>
                  <a:lnTo>
                    <a:pt x="178729" y="570879"/>
                  </a:lnTo>
                  <a:lnTo>
                    <a:pt x="141146" y="566393"/>
                  </a:lnTo>
                  <a:lnTo>
                    <a:pt x="107435" y="565314"/>
                  </a:lnTo>
                  <a:lnTo>
                    <a:pt x="70759" y="565171"/>
                  </a:lnTo>
                  <a:lnTo>
                    <a:pt x="31228" y="558685"/>
                  </a:lnTo>
                  <a:lnTo>
                    <a:pt x="22266" y="553905"/>
                  </a:lnTo>
                  <a:lnTo>
                    <a:pt x="15143" y="548726"/>
                  </a:lnTo>
                  <a:lnTo>
                    <a:pt x="6350" y="546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3" name="SMARTInkShape-678"/>
            <p:cNvSpPr/>
            <p:nvPr>
              <p:custDataLst>
                <p:tags r:id="rId4"/>
              </p:custDataLst>
            </p:nvPr>
          </p:nvSpPr>
          <p:spPr>
            <a:xfrm>
              <a:off x="2965450" y="3619500"/>
              <a:ext cx="913642" cy="603251"/>
            </a:xfrm>
            <a:custGeom>
              <a:avLst/>
              <a:gdLst/>
              <a:ahLst/>
              <a:cxnLst/>
              <a:rect l="0" t="0" r="0" b="0"/>
              <a:pathLst>
                <a:path w="913642" h="603251">
                  <a:moveTo>
                    <a:pt x="0" y="0"/>
                  </a:moveTo>
                  <a:lnTo>
                    <a:pt x="0" y="0"/>
                  </a:lnTo>
                  <a:lnTo>
                    <a:pt x="32656" y="5026"/>
                  </a:lnTo>
                  <a:lnTo>
                    <a:pt x="64944" y="7839"/>
                  </a:lnTo>
                  <a:lnTo>
                    <a:pt x="104615" y="13141"/>
                  </a:lnTo>
                  <a:lnTo>
                    <a:pt x="138712" y="17299"/>
                  </a:lnTo>
                  <a:lnTo>
                    <a:pt x="169276" y="18531"/>
                  </a:lnTo>
                  <a:lnTo>
                    <a:pt x="208258" y="22318"/>
                  </a:lnTo>
                  <a:lnTo>
                    <a:pt x="239428" y="24487"/>
                  </a:lnTo>
                  <a:lnTo>
                    <a:pt x="271006" y="25130"/>
                  </a:lnTo>
                  <a:lnTo>
                    <a:pt x="306076" y="28691"/>
                  </a:lnTo>
                  <a:lnTo>
                    <a:pt x="339907" y="30844"/>
                  </a:lnTo>
                  <a:lnTo>
                    <a:pt x="372274" y="34852"/>
                  </a:lnTo>
                  <a:lnTo>
                    <a:pt x="407577" y="40508"/>
                  </a:lnTo>
                  <a:lnTo>
                    <a:pt x="441478" y="43282"/>
                  </a:lnTo>
                  <a:lnTo>
                    <a:pt x="473865" y="47475"/>
                  </a:lnTo>
                  <a:lnTo>
                    <a:pt x="505804" y="53186"/>
                  </a:lnTo>
                  <a:lnTo>
                    <a:pt x="537610" y="55976"/>
                  </a:lnTo>
                  <a:lnTo>
                    <a:pt x="569377" y="60173"/>
                  </a:lnTo>
                  <a:lnTo>
                    <a:pt x="607351" y="67207"/>
                  </a:lnTo>
                  <a:lnTo>
                    <a:pt x="641690" y="69502"/>
                  </a:lnTo>
                  <a:lnTo>
                    <a:pt x="667607" y="73458"/>
                  </a:lnTo>
                  <a:lnTo>
                    <a:pt x="700997" y="79215"/>
                  </a:lnTo>
                  <a:lnTo>
                    <a:pt x="732401" y="86423"/>
                  </a:lnTo>
                  <a:lnTo>
                    <a:pt x="766058" y="93297"/>
                  </a:lnTo>
                  <a:lnTo>
                    <a:pt x="799798" y="99357"/>
                  </a:lnTo>
                  <a:lnTo>
                    <a:pt x="837467" y="101403"/>
                  </a:lnTo>
                  <a:lnTo>
                    <a:pt x="865467" y="102288"/>
                  </a:lnTo>
                  <a:lnTo>
                    <a:pt x="890735" y="107688"/>
                  </a:lnTo>
                  <a:lnTo>
                    <a:pt x="907939" y="107949"/>
                  </a:lnTo>
                  <a:lnTo>
                    <a:pt x="908049" y="129149"/>
                  </a:lnTo>
                  <a:lnTo>
                    <a:pt x="901962" y="167086"/>
                  </a:lnTo>
                  <a:lnTo>
                    <a:pt x="899853" y="192086"/>
                  </a:lnTo>
                  <a:lnTo>
                    <a:pt x="895746" y="228739"/>
                  </a:lnTo>
                  <a:lnTo>
                    <a:pt x="897267" y="263568"/>
                  </a:lnTo>
                  <a:lnTo>
                    <a:pt x="903193" y="302643"/>
                  </a:lnTo>
                  <a:lnTo>
                    <a:pt x="907090" y="314566"/>
                  </a:lnTo>
                  <a:lnTo>
                    <a:pt x="908566" y="353949"/>
                  </a:lnTo>
                  <a:lnTo>
                    <a:pt x="913492" y="389275"/>
                  </a:lnTo>
                  <a:lnTo>
                    <a:pt x="913641" y="421081"/>
                  </a:lnTo>
                  <a:lnTo>
                    <a:pt x="902660" y="458322"/>
                  </a:lnTo>
                  <a:lnTo>
                    <a:pt x="900245" y="463109"/>
                  </a:lnTo>
                  <a:lnTo>
                    <a:pt x="898613" y="465372"/>
                  </a:lnTo>
                  <a:lnTo>
                    <a:pt x="894919" y="467887"/>
                  </a:lnTo>
                  <a:lnTo>
                    <a:pt x="890925" y="469712"/>
                  </a:lnTo>
                  <a:lnTo>
                    <a:pt x="858993" y="491089"/>
                  </a:lnTo>
                  <a:lnTo>
                    <a:pt x="823604" y="502043"/>
                  </a:lnTo>
                  <a:lnTo>
                    <a:pt x="787233" y="512503"/>
                  </a:lnTo>
                  <a:lnTo>
                    <a:pt x="750559" y="519176"/>
                  </a:lnTo>
                  <a:lnTo>
                    <a:pt x="712341" y="525874"/>
                  </a:lnTo>
                  <a:lnTo>
                    <a:pt x="676592" y="531888"/>
                  </a:lnTo>
                  <a:lnTo>
                    <a:pt x="639740" y="539869"/>
                  </a:lnTo>
                  <a:lnTo>
                    <a:pt x="609123" y="546136"/>
                  </a:lnTo>
                  <a:lnTo>
                    <a:pt x="570543" y="551203"/>
                  </a:lnTo>
                  <a:lnTo>
                    <a:pt x="537585" y="555452"/>
                  </a:lnTo>
                  <a:lnTo>
                    <a:pt x="504380" y="557808"/>
                  </a:lnTo>
                  <a:lnTo>
                    <a:pt x="468828" y="561877"/>
                  </a:lnTo>
                  <a:lnTo>
                    <a:pt x="431482" y="567551"/>
                  </a:lnTo>
                  <a:lnTo>
                    <a:pt x="393606" y="573701"/>
                  </a:lnTo>
                  <a:lnTo>
                    <a:pt x="358943" y="576621"/>
                  </a:lnTo>
                  <a:lnTo>
                    <a:pt x="322959" y="580857"/>
                  </a:lnTo>
                  <a:lnTo>
                    <a:pt x="288857" y="583209"/>
                  </a:lnTo>
                  <a:lnTo>
                    <a:pt x="253039" y="583906"/>
                  </a:lnTo>
                  <a:lnTo>
                    <a:pt x="222358" y="587484"/>
                  </a:lnTo>
                  <a:lnTo>
                    <a:pt x="186706" y="589946"/>
                  </a:lnTo>
                  <a:lnTo>
                    <a:pt x="152487" y="592312"/>
                  </a:lnTo>
                  <a:lnTo>
                    <a:pt x="117618" y="595542"/>
                  </a:lnTo>
                  <a:lnTo>
                    <a:pt x="80241" y="598379"/>
                  </a:lnTo>
                  <a:lnTo>
                    <a:pt x="40809" y="603124"/>
                  </a:lnTo>
                  <a:lnTo>
                    <a:pt x="38635" y="603224"/>
                  </a:lnTo>
                  <a:lnTo>
                    <a:pt x="44450" y="6032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4" name="SMARTInkShape-679"/>
            <p:cNvSpPr/>
            <p:nvPr>
              <p:custDataLst>
                <p:tags r:id="rId5"/>
              </p:custDataLst>
            </p:nvPr>
          </p:nvSpPr>
          <p:spPr>
            <a:xfrm>
              <a:off x="2959100" y="36576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5" name="SMARTInkShape-680"/>
            <p:cNvSpPr/>
            <p:nvPr>
              <p:custDataLst>
                <p:tags r:id="rId6"/>
              </p:custDataLst>
            </p:nvPr>
          </p:nvSpPr>
          <p:spPr>
            <a:xfrm>
              <a:off x="2959100" y="3657600"/>
              <a:ext cx="139701" cy="488781"/>
            </a:xfrm>
            <a:custGeom>
              <a:avLst/>
              <a:gdLst/>
              <a:ahLst/>
              <a:cxnLst/>
              <a:rect l="0" t="0" r="0" b="0"/>
              <a:pathLst>
                <a:path w="139701" h="488781">
                  <a:moveTo>
                    <a:pt x="0" y="0"/>
                  </a:moveTo>
                  <a:lnTo>
                    <a:pt x="0" y="0"/>
                  </a:lnTo>
                  <a:lnTo>
                    <a:pt x="5644" y="26341"/>
                  </a:lnTo>
                  <a:lnTo>
                    <a:pt x="13798" y="63213"/>
                  </a:lnTo>
                  <a:lnTo>
                    <a:pt x="22354" y="95871"/>
                  </a:lnTo>
                  <a:lnTo>
                    <a:pt x="30374" y="132595"/>
                  </a:lnTo>
                  <a:lnTo>
                    <a:pt x="36595" y="170027"/>
                  </a:lnTo>
                  <a:lnTo>
                    <a:pt x="42266" y="208082"/>
                  </a:lnTo>
                  <a:lnTo>
                    <a:pt x="47781" y="241428"/>
                  </a:lnTo>
                  <a:lnTo>
                    <a:pt x="55300" y="271821"/>
                  </a:lnTo>
                  <a:lnTo>
                    <a:pt x="58788" y="309664"/>
                  </a:lnTo>
                  <a:lnTo>
                    <a:pt x="67244" y="347774"/>
                  </a:lnTo>
                  <a:lnTo>
                    <a:pt x="72878" y="386180"/>
                  </a:lnTo>
                  <a:lnTo>
                    <a:pt x="84272" y="421247"/>
                  </a:lnTo>
                  <a:lnTo>
                    <a:pt x="89867" y="446256"/>
                  </a:lnTo>
                  <a:lnTo>
                    <a:pt x="111119" y="484573"/>
                  </a:lnTo>
                  <a:lnTo>
                    <a:pt x="112886" y="487005"/>
                  </a:lnTo>
                  <a:lnTo>
                    <a:pt x="115553" y="488086"/>
                  </a:lnTo>
                  <a:lnTo>
                    <a:pt x="123014" y="488780"/>
                  </a:lnTo>
                  <a:lnTo>
                    <a:pt x="124343" y="488131"/>
                  </a:lnTo>
                  <a:lnTo>
                    <a:pt x="125229" y="486992"/>
                  </a:lnTo>
                  <a:lnTo>
                    <a:pt x="137938" y="455102"/>
                  </a:lnTo>
                  <a:lnTo>
                    <a:pt x="139700" y="4381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39130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200" y="979700"/>
            <a:ext cx="10587600" cy="1325563"/>
          </a:xfrm>
        </p:spPr>
        <p:txBody>
          <a:bodyPr>
            <a:noAutofit/>
          </a:bodyPr>
          <a:lstStyle/>
          <a:p>
            <a:r>
              <a:rPr lang="pt-BR" sz="4400" noProof="0" dirty="0" smtClean="0">
                <a:latin typeface="Arial" panose="020B0604020202020204" pitchFamily="34" charset="0"/>
                <a:cs typeface="Arial" panose="020B0604020202020204" pitchFamily="34" charset="0"/>
              </a:rPr>
              <a:t>Multiplexação</a:t>
            </a:r>
            <a:br>
              <a:rPr lang="pt-BR" sz="4400" noProof="0" dirty="0" smtClean="0">
                <a:latin typeface="Arial" panose="020B0604020202020204" pitchFamily="34" charset="0"/>
                <a:cs typeface="Arial" panose="020B0604020202020204" pitchFamily="34" charset="0"/>
              </a:rPr>
            </a:br>
            <a:r>
              <a:rPr lang="pt-BR" sz="4400" dirty="0" smtClean="0">
                <a:latin typeface="Arial" panose="020B0604020202020204" pitchFamily="34" charset="0"/>
                <a:cs typeface="Arial" panose="020B0604020202020204" pitchFamily="34" charset="0"/>
              </a:rPr>
              <a:t>por divisão DE </a:t>
            </a:r>
            <a:br>
              <a:rPr lang="pt-BR" sz="4400" dirty="0" smtClean="0">
                <a:latin typeface="Arial" panose="020B0604020202020204" pitchFamily="34" charset="0"/>
                <a:cs typeface="Arial" panose="020B0604020202020204" pitchFamily="34" charset="0"/>
              </a:rPr>
            </a:br>
            <a:r>
              <a:rPr lang="pt-BR" sz="4400" dirty="0" smtClean="0">
                <a:latin typeface="Arial" panose="020B0604020202020204" pitchFamily="34" charset="0"/>
                <a:cs typeface="Arial" panose="020B0604020202020204" pitchFamily="34" charset="0"/>
              </a:rPr>
              <a:t>frequência (</a:t>
            </a:r>
            <a:r>
              <a:rPr lang="pt-BR" sz="4400" dirty="0" smtClean="0">
                <a:solidFill>
                  <a:srgbClr val="C00000"/>
                </a:solidFill>
                <a:latin typeface="Arial" panose="020B0604020202020204" pitchFamily="34" charset="0"/>
                <a:cs typeface="Arial" panose="020B0604020202020204" pitchFamily="34" charset="0"/>
              </a:rPr>
              <a:t>FDM</a:t>
            </a:r>
            <a:r>
              <a:rPr lang="pt-BR" sz="4400" dirty="0" smtClean="0">
                <a:latin typeface="Arial" panose="020B0604020202020204" pitchFamily="34" charset="0"/>
                <a:cs typeface="Arial" panose="020B0604020202020204" pitchFamily="34" charset="0"/>
              </a:rPr>
              <a:t>)</a:t>
            </a:r>
            <a:endParaRPr lang="pt-BR" sz="4400" noProof="0" dirty="0">
              <a:latin typeface="Arial" panose="020B0604020202020204" pitchFamily="34" charset="0"/>
              <a:cs typeface="Arial" panose="020B0604020202020204" pitchFamily="34" charset="0"/>
            </a:endParaRPr>
          </a:p>
        </p:txBody>
      </p:sp>
      <p:grpSp>
        <p:nvGrpSpPr>
          <p:cNvPr id="261" name="Group 260"/>
          <p:cNvGrpSpPr/>
          <p:nvPr/>
        </p:nvGrpSpPr>
        <p:grpSpPr>
          <a:xfrm>
            <a:off x="802200" y="3162300"/>
            <a:ext cx="8202101" cy="3276600"/>
            <a:chOff x="802200" y="3022600"/>
            <a:chExt cx="8202101" cy="3276600"/>
          </a:xfrm>
          <a:effectLst>
            <a:outerShdw blurRad="50800" dist="38100" dir="8100000" algn="tr" rotWithShape="0">
              <a:prstClr val="black">
                <a:alpha val="40000"/>
              </a:prstClr>
            </a:outerShdw>
          </a:effectLst>
        </p:grpSpPr>
        <p:sp>
          <p:nvSpPr>
            <p:cNvPr id="260" name="Rounded Rectangle 259"/>
            <p:cNvSpPr/>
            <p:nvPr/>
          </p:nvSpPr>
          <p:spPr>
            <a:xfrm>
              <a:off x="802200" y="3022600"/>
              <a:ext cx="7960800" cy="3276600"/>
            </a:xfrm>
            <a:prstGeom prst="round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9" name="Picture 258"/>
            <p:cNvPicPr>
              <a:picLocks noChangeAspect="1"/>
            </p:cNvPicPr>
            <p:nvPr/>
          </p:nvPicPr>
          <p:blipFill>
            <a:blip r:embed="rId22" cstate="print">
              <a:extLst>
                <a:ext uri="{BEBA8EAE-BF5A-486C-A8C5-ECC9F3942E4B}">
                  <a14:imgProps xmlns:a14="http://schemas.microsoft.com/office/drawing/2010/main">
                    <a14:imgLayer r:embed="rId23">
                      <a14:imgEffect>
                        <a14:brightnessContrast bright="-100000"/>
                      </a14:imgEffect>
                    </a14:imgLayer>
                  </a14:imgProps>
                </a:ext>
              </a:extLst>
            </a:blip>
            <a:stretch>
              <a:fillRect/>
            </a:stretch>
          </p:blipFill>
          <p:spPr>
            <a:xfrm>
              <a:off x="1043501" y="3335124"/>
              <a:ext cx="7960800" cy="2964076"/>
            </a:xfrm>
            <a:prstGeom prst="rect">
              <a:avLst/>
            </a:prstGeom>
          </p:spPr>
        </p:pic>
      </p:grpSp>
      <p:grpSp>
        <p:nvGrpSpPr>
          <p:cNvPr id="6" name="Group 5"/>
          <p:cNvGrpSpPr/>
          <p:nvPr/>
        </p:nvGrpSpPr>
        <p:grpSpPr>
          <a:xfrm>
            <a:off x="6640643" y="375939"/>
            <a:ext cx="4949220" cy="2966868"/>
            <a:chOff x="5426439" y="375939"/>
            <a:chExt cx="6163424" cy="3321570"/>
          </a:xfrm>
          <a:effectLst>
            <a:outerShdw blurRad="50800" dist="38100" dir="8100000" algn="tr" rotWithShape="0">
              <a:prstClr val="black">
                <a:alpha val="40000"/>
              </a:prstClr>
            </a:outerShdw>
          </a:effectLst>
        </p:grpSpPr>
        <p:sp>
          <p:nvSpPr>
            <p:cNvPr id="8" name="Rounded Rectangle 7"/>
            <p:cNvSpPr/>
            <p:nvPr/>
          </p:nvSpPr>
          <p:spPr>
            <a:xfrm>
              <a:off x="5426439" y="375939"/>
              <a:ext cx="6163424" cy="32766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Picture 4"/>
            <p:cNvPicPr>
              <a:picLocks noChangeAspect="1"/>
            </p:cNvPicPr>
            <p:nvPr/>
          </p:nvPicPr>
          <p:blipFill>
            <a:blip r:embed="rId24" cstate="print"/>
            <a:stretch>
              <a:fillRect/>
            </a:stretch>
          </p:blipFill>
          <p:spPr>
            <a:xfrm>
              <a:off x="5436999" y="582183"/>
              <a:ext cx="6053853" cy="3115326"/>
            </a:xfrm>
            <a:prstGeom prst="rect">
              <a:avLst/>
            </a:prstGeom>
          </p:spPr>
        </p:pic>
      </p:grpSp>
      <p:sp>
        <p:nvSpPr>
          <p:cNvPr id="31" name="SMARTInkShape-681"/>
          <p:cNvSpPr/>
          <p:nvPr>
            <p:custDataLst>
              <p:tags r:id="rId1"/>
            </p:custDataLst>
          </p:nvPr>
        </p:nvSpPr>
        <p:spPr>
          <a:xfrm>
            <a:off x="6032500" y="3670300"/>
            <a:ext cx="226417" cy="44444"/>
          </a:xfrm>
          <a:custGeom>
            <a:avLst/>
            <a:gdLst/>
            <a:ahLst/>
            <a:cxnLst/>
            <a:rect l="0" t="0" r="0" b="0"/>
            <a:pathLst>
              <a:path w="226417" h="44444">
                <a:moveTo>
                  <a:pt x="0" y="0"/>
                </a:moveTo>
                <a:lnTo>
                  <a:pt x="0" y="0"/>
                </a:lnTo>
                <a:lnTo>
                  <a:pt x="33710" y="10113"/>
                </a:lnTo>
                <a:lnTo>
                  <a:pt x="70248" y="17873"/>
                </a:lnTo>
                <a:lnTo>
                  <a:pt x="87137" y="20583"/>
                </a:lnTo>
                <a:lnTo>
                  <a:pt x="124109" y="31680"/>
                </a:lnTo>
                <a:lnTo>
                  <a:pt x="159684" y="37444"/>
                </a:lnTo>
                <a:lnTo>
                  <a:pt x="198601" y="43088"/>
                </a:lnTo>
                <a:lnTo>
                  <a:pt x="226416" y="44434"/>
                </a:lnTo>
                <a:lnTo>
                  <a:pt x="224572" y="44443"/>
                </a:lnTo>
                <a:lnTo>
                  <a:pt x="223798" y="43740"/>
                </a:lnTo>
                <a:lnTo>
                  <a:pt x="222250"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35" name="SMARTInkShape-Group374"/>
          <p:cNvGrpSpPr/>
          <p:nvPr/>
        </p:nvGrpSpPr>
        <p:grpSpPr>
          <a:xfrm>
            <a:off x="2006625" y="3448050"/>
            <a:ext cx="412700" cy="514328"/>
            <a:chOff x="2006625" y="3448050"/>
            <a:chExt cx="412700" cy="514328"/>
          </a:xfrm>
        </p:grpSpPr>
        <p:sp>
          <p:nvSpPr>
            <p:cNvPr id="32" name="SMARTInkShape-682"/>
            <p:cNvSpPr/>
            <p:nvPr>
              <p:custDataLst>
                <p:tags r:id="rId17"/>
              </p:custDataLst>
            </p:nvPr>
          </p:nvSpPr>
          <p:spPr>
            <a:xfrm>
              <a:off x="2006625" y="3765611"/>
              <a:ext cx="412700" cy="196767"/>
            </a:xfrm>
            <a:custGeom>
              <a:avLst/>
              <a:gdLst/>
              <a:ahLst/>
              <a:cxnLst/>
              <a:rect l="0" t="0" r="0" b="0"/>
              <a:pathLst>
                <a:path w="412700" h="196767">
                  <a:moveTo>
                    <a:pt x="19025" y="57089"/>
                  </a:moveTo>
                  <a:lnTo>
                    <a:pt x="19025" y="57089"/>
                  </a:lnTo>
                  <a:lnTo>
                    <a:pt x="36481" y="17813"/>
                  </a:lnTo>
                  <a:lnTo>
                    <a:pt x="44398" y="0"/>
                  </a:lnTo>
                  <a:lnTo>
                    <a:pt x="44422" y="5412"/>
                  </a:lnTo>
                  <a:lnTo>
                    <a:pt x="43718" y="5705"/>
                  </a:lnTo>
                  <a:lnTo>
                    <a:pt x="41053" y="6030"/>
                  </a:lnTo>
                  <a:lnTo>
                    <a:pt x="40061" y="6822"/>
                  </a:lnTo>
                  <a:lnTo>
                    <a:pt x="38958" y="9583"/>
                  </a:lnTo>
                  <a:lnTo>
                    <a:pt x="38337" y="15106"/>
                  </a:lnTo>
                  <a:lnTo>
                    <a:pt x="37544" y="16398"/>
                  </a:lnTo>
                  <a:lnTo>
                    <a:pt x="36310" y="17262"/>
                  </a:lnTo>
                  <a:lnTo>
                    <a:pt x="34782" y="17838"/>
                  </a:lnTo>
                  <a:lnTo>
                    <a:pt x="23155" y="33194"/>
                  </a:lnTo>
                  <a:lnTo>
                    <a:pt x="20861" y="37767"/>
                  </a:lnTo>
                  <a:lnTo>
                    <a:pt x="19135" y="42152"/>
                  </a:lnTo>
                  <a:lnTo>
                    <a:pt x="8507" y="55558"/>
                  </a:lnTo>
                  <a:lnTo>
                    <a:pt x="7295" y="59466"/>
                  </a:lnTo>
                  <a:lnTo>
                    <a:pt x="6266" y="60791"/>
                  </a:lnTo>
                  <a:lnTo>
                    <a:pt x="2152" y="63360"/>
                  </a:lnTo>
                  <a:lnTo>
                    <a:pt x="0" y="69703"/>
                  </a:lnTo>
                  <a:lnTo>
                    <a:pt x="3353" y="69764"/>
                  </a:lnTo>
                  <a:lnTo>
                    <a:pt x="4344" y="69066"/>
                  </a:lnTo>
                  <a:lnTo>
                    <a:pt x="5005" y="67897"/>
                  </a:lnTo>
                  <a:lnTo>
                    <a:pt x="5444" y="66411"/>
                  </a:lnTo>
                  <a:lnTo>
                    <a:pt x="6444" y="65420"/>
                  </a:lnTo>
                  <a:lnTo>
                    <a:pt x="9435" y="64320"/>
                  </a:lnTo>
                  <a:lnTo>
                    <a:pt x="10515" y="63320"/>
                  </a:lnTo>
                  <a:lnTo>
                    <a:pt x="11715" y="60329"/>
                  </a:lnTo>
                  <a:lnTo>
                    <a:pt x="12740" y="59249"/>
                  </a:lnTo>
                  <a:lnTo>
                    <a:pt x="15761" y="58049"/>
                  </a:lnTo>
                  <a:lnTo>
                    <a:pt x="16850" y="57024"/>
                  </a:lnTo>
                  <a:lnTo>
                    <a:pt x="24730" y="44463"/>
                  </a:lnTo>
                  <a:lnTo>
                    <a:pt x="25089" y="41365"/>
                  </a:lnTo>
                  <a:lnTo>
                    <a:pt x="25890" y="40256"/>
                  </a:lnTo>
                  <a:lnTo>
                    <a:pt x="27129" y="39516"/>
                  </a:lnTo>
                  <a:lnTo>
                    <a:pt x="30817" y="38331"/>
                  </a:lnTo>
                  <a:lnTo>
                    <a:pt x="31321" y="36288"/>
                  </a:lnTo>
                  <a:lnTo>
                    <a:pt x="31645" y="32598"/>
                  </a:lnTo>
                  <a:lnTo>
                    <a:pt x="31725" y="54028"/>
                  </a:lnTo>
                  <a:lnTo>
                    <a:pt x="32430" y="55048"/>
                  </a:lnTo>
                  <a:lnTo>
                    <a:pt x="33606" y="55729"/>
                  </a:lnTo>
                  <a:lnTo>
                    <a:pt x="35096" y="56182"/>
                  </a:lnTo>
                  <a:lnTo>
                    <a:pt x="36089" y="57190"/>
                  </a:lnTo>
                  <a:lnTo>
                    <a:pt x="37192" y="60191"/>
                  </a:lnTo>
                  <a:lnTo>
                    <a:pt x="38192" y="61274"/>
                  </a:lnTo>
                  <a:lnTo>
                    <a:pt x="41185" y="62477"/>
                  </a:lnTo>
                  <a:lnTo>
                    <a:pt x="48855" y="63954"/>
                  </a:lnTo>
                  <a:lnTo>
                    <a:pt x="55772" y="67747"/>
                  </a:lnTo>
                  <a:lnTo>
                    <a:pt x="94340" y="69782"/>
                  </a:lnTo>
                  <a:lnTo>
                    <a:pt x="129288" y="70495"/>
                  </a:lnTo>
                  <a:lnTo>
                    <a:pt x="154509" y="75551"/>
                  </a:lnTo>
                  <a:lnTo>
                    <a:pt x="192593" y="76829"/>
                  </a:lnTo>
                  <a:lnTo>
                    <a:pt x="230692" y="86678"/>
                  </a:lnTo>
                  <a:lnTo>
                    <a:pt x="268086" y="94545"/>
                  </a:lnTo>
                  <a:lnTo>
                    <a:pt x="277128" y="95704"/>
                  </a:lnTo>
                  <a:lnTo>
                    <a:pt x="315126" y="107953"/>
                  </a:lnTo>
                  <a:lnTo>
                    <a:pt x="321640" y="112062"/>
                  </a:lnTo>
                  <a:lnTo>
                    <a:pt x="328038" y="113594"/>
                  </a:lnTo>
                  <a:lnTo>
                    <a:pt x="332283" y="113952"/>
                  </a:lnTo>
                  <a:lnTo>
                    <a:pt x="336521" y="115994"/>
                  </a:lnTo>
                  <a:lnTo>
                    <a:pt x="340756" y="118546"/>
                  </a:lnTo>
                  <a:lnTo>
                    <a:pt x="347108" y="120689"/>
                  </a:lnTo>
                  <a:lnTo>
                    <a:pt x="354321" y="125977"/>
                  </a:lnTo>
                  <a:lnTo>
                    <a:pt x="360932" y="126855"/>
                  </a:lnTo>
                  <a:lnTo>
                    <a:pt x="367305" y="132400"/>
                  </a:lnTo>
                  <a:lnTo>
                    <a:pt x="374600" y="133287"/>
                  </a:lnTo>
                  <a:lnTo>
                    <a:pt x="377989" y="133289"/>
                  </a:lnTo>
                  <a:lnTo>
                    <a:pt x="378984" y="133994"/>
                  </a:lnTo>
                  <a:lnTo>
                    <a:pt x="379648" y="135170"/>
                  </a:lnTo>
                  <a:lnTo>
                    <a:pt x="380897" y="139378"/>
                  </a:lnTo>
                  <a:lnTo>
                    <a:pt x="386436" y="139616"/>
                  </a:lnTo>
                  <a:lnTo>
                    <a:pt x="386732" y="138918"/>
                  </a:lnTo>
                  <a:lnTo>
                    <a:pt x="387318" y="133367"/>
                  </a:lnTo>
                  <a:lnTo>
                    <a:pt x="392792" y="127828"/>
                  </a:lnTo>
                  <a:lnTo>
                    <a:pt x="392381" y="126826"/>
                  </a:lnTo>
                  <a:lnTo>
                    <a:pt x="388130" y="121549"/>
                  </a:lnTo>
                  <a:lnTo>
                    <a:pt x="387564" y="117502"/>
                  </a:lnTo>
                  <a:lnTo>
                    <a:pt x="386779" y="116414"/>
                  </a:lnTo>
                  <a:lnTo>
                    <a:pt x="385550" y="115689"/>
                  </a:lnTo>
                  <a:lnTo>
                    <a:pt x="384025" y="115206"/>
                  </a:lnTo>
                  <a:lnTo>
                    <a:pt x="383008" y="114178"/>
                  </a:lnTo>
                  <a:lnTo>
                    <a:pt x="379495" y="107459"/>
                  </a:lnTo>
                  <a:lnTo>
                    <a:pt x="376790" y="103465"/>
                  </a:lnTo>
                  <a:lnTo>
                    <a:pt x="375587" y="99338"/>
                  </a:lnTo>
                  <a:lnTo>
                    <a:pt x="374561" y="97955"/>
                  </a:lnTo>
                  <a:lnTo>
                    <a:pt x="373171" y="97033"/>
                  </a:lnTo>
                  <a:lnTo>
                    <a:pt x="368562" y="95297"/>
                  </a:lnTo>
                  <a:lnTo>
                    <a:pt x="358261" y="78244"/>
                  </a:lnTo>
                  <a:lnTo>
                    <a:pt x="356063" y="72842"/>
                  </a:lnTo>
                  <a:lnTo>
                    <a:pt x="351565" y="65833"/>
                  </a:lnTo>
                  <a:lnTo>
                    <a:pt x="342763" y="41225"/>
                  </a:lnTo>
                  <a:lnTo>
                    <a:pt x="341390" y="40163"/>
                  </a:lnTo>
                  <a:lnTo>
                    <a:pt x="339768" y="39455"/>
                  </a:lnTo>
                  <a:lnTo>
                    <a:pt x="338687" y="38277"/>
                  </a:lnTo>
                  <a:lnTo>
                    <a:pt x="336810" y="32696"/>
                  </a:lnTo>
                  <a:lnTo>
                    <a:pt x="336550" y="26310"/>
                  </a:lnTo>
                  <a:lnTo>
                    <a:pt x="330437" y="19275"/>
                  </a:lnTo>
                  <a:lnTo>
                    <a:pt x="330175" y="12644"/>
                  </a:lnTo>
                  <a:lnTo>
                    <a:pt x="330175" y="12642"/>
                  </a:lnTo>
                  <a:lnTo>
                    <a:pt x="330175" y="12639"/>
                  </a:lnTo>
                  <a:lnTo>
                    <a:pt x="336264" y="18727"/>
                  </a:lnTo>
                  <a:lnTo>
                    <a:pt x="336447" y="25654"/>
                  </a:lnTo>
                  <a:lnTo>
                    <a:pt x="337179" y="27666"/>
                  </a:lnTo>
                  <a:lnTo>
                    <a:pt x="338372" y="29007"/>
                  </a:lnTo>
                  <a:lnTo>
                    <a:pt x="339873" y="29902"/>
                  </a:lnTo>
                  <a:lnTo>
                    <a:pt x="340874" y="31203"/>
                  </a:lnTo>
                  <a:lnTo>
                    <a:pt x="344361" y="38361"/>
                  </a:lnTo>
                  <a:lnTo>
                    <a:pt x="365470" y="73263"/>
                  </a:lnTo>
                  <a:lnTo>
                    <a:pt x="379033" y="103178"/>
                  </a:lnTo>
                  <a:lnTo>
                    <a:pt x="404494" y="139510"/>
                  </a:lnTo>
                  <a:lnTo>
                    <a:pt x="406244" y="143814"/>
                  </a:lnTo>
                  <a:lnTo>
                    <a:pt x="410491" y="150205"/>
                  </a:lnTo>
                  <a:lnTo>
                    <a:pt x="412063" y="156567"/>
                  </a:lnTo>
                  <a:lnTo>
                    <a:pt x="412699" y="164668"/>
                  </a:lnTo>
                  <a:lnTo>
                    <a:pt x="375013" y="170997"/>
                  </a:lnTo>
                  <a:lnTo>
                    <a:pt x="369859" y="171920"/>
                  </a:lnTo>
                  <a:lnTo>
                    <a:pt x="359729" y="176407"/>
                  </a:lnTo>
                  <a:lnTo>
                    <a:pt x="351240" y="181498"/>
                  </a:lnTo>
                  <a:lnTo>
                    <a:pt x="340807" y="184027"/>
                  </a:lnTo>
                  <a:lnTo>
                    <a:pt x="330602" y="188964"/>
                  </a:lnTo>
                  <a:lnTo>
                    <a:pt x="321793" y="190148"/>
                  </a:lnTo>
                  <a:lnTo>
                    <a:pt x="320353" y="190951"/>
                  </a:lnTo>
                  <a:lnTo>
                    <a:pt x="319394" y="192191"/>
                  </a:lnTo>
                  <a:lnTo>
                    <a:pt x="317484" y="196766"/>
                  </a:lnTo>
                  <a:lnTo>
                    <a:pt x="317475" y="1713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3" name="SMARTInkShape-683"/>
            <p:cNvSpPr/>
            <p:nvPr>
              <p:custDataLst>
                <p:tags r:id="rId18"/>
              </p:custDataLst>
            </p:nvPr>
          </p:nvSpPr>
          <p:spPr>
            <a:xfrm>
              <a:off x="2033280" y="3454457"/>
              <a:ext cx="157067" cy="171363"/>
            </a:xfrm>
            <a:custGeom>
              <a:avLst/>
              <a:gdLst/>
              <a:ahLst/>
              <a:cxnLst/>
              <a:rect l="0" t="0" r="0" b="0"/>
              <a:pathLst>
                <a:path w="157067" h="171363">
                  <a:moveTo>
                    <a:pt x="30470" y="18993"/>
                  </a:moveTo>
                  <a:lnTo>
                    <a:pt x="30470" y="18993"/>
                  </a:lnTo>
                  <a:lnTo>
                    <a:pt x="40583" y="52703"/>
                  </a:lnTo>
                  <a:lnTo>
                    <a:pt x="53369" y="92385"/>
                  </a:lnTo>
                  <a:lnTo>
                    <a:pt x="54053" y="102412"/>
                  </a:lnTo>
                  <a:lnTo>
                    <a:pt x="49738" y="139574"/>
                  </a:lnTo>
                  <a:lnTo>
                    <a:pt x="43223" y="168391"/>
                  </a:lnTo>
                  <a:lnTo>
                    <a:pt x="43170" y="139646"/>
                  </a:lnTo>
                  <a:lnTo>
                    <a:pt x="46933" y="103897"/>
                  </a:lnTo>
                  <a:lnTo>
                    <a:pt x="49912" y="75596"/>
                  </a:lnTo>
                  <a:lnTo>
                    <a:pt x="51341" y="42268"/>
                  </a:lnTo>
                  <a:lnTo>
                    <a:pt x="49627" y="8910"/>
                  </a:lnTo>
                  <a:lnTo>
                    <a:pt x="48885" y="8037"/>
                  </a:lnTo>
                  <a:lnTo>
                    <a:pt x="46180" y="7068"/>
                  </a:lnTo>
                  <a:lnTo>
                    <a:pt x="45883" y="6810"/>
                  </a:lnTo>
                  <a:lnTo>
                    <a:pt x="47433" y="6523"/>
                  </a:lnTo>
                  <a:lnTo>
                    <a:pt x="48128" y="5741"/>
                  </a:lnTo>
                  <a:lnTo>
                    <a:pt x="49337" y="846"/>
                  </a:lnTo>
                  <a:lnTo>
                    <a:pt x="49484" y="3780"/>
                  </a:lnTo>
                  <a:lnTo>
                    <a:pt x="49504" y="2119"/>
                  </a:lnTo>
                  <a:lnTo>
                    <a:pt x="50215" y="1393"/>
                  </a:lnTo>
                  <a:lnTo>
                    <a:pt x="52886" y="588"/>
                  </a:lnTo>
                  <a:lnTo>
                    <a:pt x="67818" y="0"/>
                  </a:lnTo>
                  <a:lnTo>
                    <a:pt x="73645" y="1849"/>
                  </a:lnTo>
                  <a:lnTo>
                    <a:pt x="76187" y="3331"/>
                  </a:lnTo>
                  <a:lnTo>
                    <a:pt x="115610" y="10606"/>
                  </a:lnTo>
                  <a:lnTo>
                    <a:pt x="142916" y="14405"/>
                  </a:lnTo>
                  <a:lnTo>
                    <a:pt x="152871" y="21458"/>
                  </a:lnTo>
                  <a:lnTo>
                    <a:pt x="155426" y="25498"/>
                  </a:lnTo>
                  <a:lnTo>
                    <a:pt x="157066" y="33840"/>
                  </a:lnTo>
                  <a:lnTo>
                    <a:pt x="155409" y="38057"/>
                  </a:lnTo>
                  <a:lnTo>
                    <a:pt x="153979" y="40169"/>
                  </a:lnTo>
                  <a:lnTo>
                    <a:pt x="152321" y="41577"/>
                  </a:lnTo>
                  <a:lnTo>
                    <a:pt x="148596" y="43142"/>
                  </a:lnTo>
                  <a:lnTo>
                    <a:pt x="144589" y="47600"/>
                  </a:lnTo>
                  <a:lnTo>
                    <a:pt x="142533" y="50764"/>
                  </a:lnTo>
                  <a:lnTo>
                    <a:pt x="139751" y="52874"/>
                  </a:lnTo>
                  <a:lnTo>
                    <a:pt x="101520" y="66504"/>
                  </a:lnTo>
                  <a:lnTo>
                    <a:pt x="63008" y="75537"/>
                  </a:lnTo>
                  <a:lnTo>
                    <a:pt x="55965" y="76136"/>
                  </a:lnTo>
                  <a:lnTo>
                    <a:pt x="61346" y="76143"/>
                  </a:lnTo>
                  <a:lnTo>
                    <a:pt x="67117" y="80507"/>
                  </a:lnTo>
                  <a:lnTo>
                    <a:pt x="73000" y="82610"/>
                  </a:lnTo>
                  <a:lnTo>
                    <a:pt x="89179" y="93272"/>
                  </a:lnTo>
                  <a:lnTo>
                    <a:pt x="96710" y="107057"/>
                  </a:lnTo>
                  <a:lnTo>
                    <a:pt x="99607" y="117893"/>
                  </a:lnTo>
                  <a:lnTo>
                    <a:pt x="100003" y="122451"/>
                  </a:lnTo>
                  <a:lnTo>
                    <a:pt x="98298" y="126828"/>
                  </a:lnTo>
                  <a:lnTo>
                    <a:pt x="79118" y="151479"/>
                  </a:lnTo>
                  <a:lnTo>
                    <a:pt x="76308" y="153884"/>
                  </a:lnTo>
                  <a:lnTo>
                    <a:pt x="38652" y="169593"/>
                  </a:lnTo>
                  <a:lnTo>
                    <a:pt x="9597" y="171362"/>
                  </a:lnTo>
                  <a:lnTo>
                    <a:pt x="7382" y="169961"/>
                  </a:lnTo>
                  <a:lnTo>
                    <a:pt x="3040" y="164641"/>
                  </a:lnTo>
                  <a:lnTo>
                    <a:pt x="640" y="159455"/>
                  </a:lnTo>
                  <a:lnTo>
                    <a:pt x="0" y="157085"/>
                  </a:lnTo>
                  <a:lnTo>
                    <a:pt x="1170" y="150688"/>
                  </a:lnTo>
                  <a:lnTo>
                    <a:pt x="9626" y="131664"/>
                  </a:lnTo>
                  <a:lnTo>
                    <a:pt x="24120" y="10789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4" name="SMARTInkShape-684"/>
            <p:cNvSpPr/>
            <p:nvPr>
              <p:custDataLst>
                <p:tags r:id="rId19"/>
              </p:custDataLst>
            </p:nvPr>
          </p:nvSpPr>
          <p:spPr>
            <a:xfrm>
              <a:off x="2140074" y="3448050"/>
              <a:ext cx="164951" cy="143285"/>
            </a:xfrm>
            <a:custGeom>
              <a:avLst/>
              <a:gdLst/>
              <a:ahLst/>
              <a:cxnLst/>
              <a:rect l="0" t="0" r="0" b="0"/>
              <a:pathLst>
                <a:path w="164951" h="143285">
                  <a:moveTo>
                    <a:pt x="18926" y="25400"/>
                  </a:moveTo>
                  <a:lnTo>
                    <a:pt x="18926" y="25400"/>
                  </a:lnTo>
                  <a:lnTo>
                    <a:pt x="12184" y="59110"/>
                  </a:lnTo>
                  <a:lnTo>
                    <a:pt x="1985" y="96911"/>
                  </a:lnTo>
                  <a:lnTo>
                    <a:pt x="0" y="121610"/>
                  </a:lnTo>
                  <a:lnTo>
                    <a:pt x="1812" y="126486"/>
                  </a:lnTo>
                  <a:lnTo>
                    <a:pt x="4264" y="131005"/>
                  </a:lnTo>
                  <a:lnTo>
                    <a:pt x="5354" y="135365"/>
                  </a:lnTo>
                  <a:lnTo>
                    <a:pt x="6350" y="136810"/>
                  </a:lnTo>
                  <a:lnTo>
                    <a:pt x="7720" y="137773"/>
                  </a:lnTo>
                  <a:lnTo>
                    <a:pt x="11123" y="138844"/>
                  </a:lnTo>
                  <a:lnTo>
                    <a:pt x="14988" y="139319"/>
                  </a:lnTo>
                  <a:lnTo>
                    <a:pt x="19057" y="141412"/>
                  </a:lnTo>
                  <a:lnTo>
                    <a:pt x="21130" y="142958"/>
                  </a:lnTo>
                  <a:lnTo>
                    <a:pt x="23923" y="143284"/>
                  </a:lnTo>
                  <a:lnTo>
                    <a:pt x="41626" y="139402"/>
                  </a:lnTo>
                  <a:lnTo>
                    <a:pt x="52443" y="130992"/>
                  </a:lnTo>
                  <a:lnTo>
                    <a:pt x="73780" y="109517"/>
                  </a:lnTo>
                  <a:lnTo>
                    <a:pt x="79551" y="99399"/>
                  </a:lnTo>
                  <a:lnTo>
                    <a:pt x="81148" y="94036"/>
                  </a:lnTo>
                  <a:lnTo>
                    <a:pt x="82280" y="92324"/>
                  </a:lnTo>
                  <a:lnTo>
                    <a:pt x="83739" y="91183"/>
                  </a:lnTo>
                  <a:lnTo>
                    <a:pt x="85418" y="90422"/>
                  </a:lnTo>
                  <a:lnTo>
                    <a:pt x="86538" y="89209"/>
                  </a:lnTo>
                  <a:lnTo>
                    <a:pt x="88769" y="82576"/>
                  </a:lnTo>
                  <a:lnTo>
                    <a:pt x="85403" y="85929"/>
                  </a:lnTo>
                  <a:lnTo>
                    <a:pt x="83749" y="89461"/>
                  </a:lnTo>
                  <a:lnTo>
                    <a:pt x="83308" y="91391"/>
                  </a:lnTo>
                  <a:lnTo>
                    <a:pt x="83720" y="93383"/>
                  </a:lnTo>
                  <a:lnTo>
                    <a:pt x="87568" y="101649"/>
                  </a:lnTo>
                  <a:lnTo>
                    <a:pt x="89323" y="112190"/>
                  </a:lnTo>
                  <a:lnTo>
                    <a:pt x="94223" y="119397"/>
                  </a:lnTo>
                  <a:lnTo>
                    <a:pt x="96606" y="120093"/>
                  </a:lnTo>
                  <a:lnTo>
                    <a:pt x="98229" y="120279"/>
                  </a:lnTo>
                  <a:lnTo>
                    <a:pt x="101914" y="122366"/>
                  </a:lnTo>
                  <a:lnTo>
                    <a:pt x="105904" y="124940"/>
                  </a:lnTo>
                  <a:lnTo>
                    <a:pt x="110029" y="126085"/>
                  </a:lnTo>
                  <a:lnTo>
                    <a:pt x="112117" y="125684"/>
                  </a:lnTo>
                  <a:lnTo>
                    <a:pt x="120537" y="121853"/>
                  </a:lnTo>
                  <a:lnTo>
                    <a:pt x="128761" y="119125"/>
                  </a:lnTo>
                  <a:lnTo>
                    <a:pt x="132366" y="117517"/>
                  </a:lnTo>
                  <a:lnTo>
                    <a:pt x="138253" y="111967"/>
                  </a:lnTo>
                  <a:lnTo>
                    <a:pt x="155752" y="86809"/>
                  </a:lnTo>
                  <a:lnTo>
                    <a:pt x="164313" y="59205"/>
                  </a:lnTo>
                  <a:lnTo>
                    <a:pt x="164950" y="36270"/>
                  </a:lnTo>
                  <a:lnTo>
                    <a:pt x="163083" y="31878"/>
                  </a:lnTo>
                  <a:lnTo>
                    <a:pt x="153991" y="19061"/>
                  </a:lnTo>
                  <a:lnTo>
                    <a:pt x="153420" y="16940"/>
                  </a:lnTo>
                  <a:lnTo>
                    <a:pt x="152333" y="15527"/>
                  </a:lnTo>
                  <a:lnTo>
                    <a:pt x="141512" y="8584"/>
                  </a:lnTo>
                  <a:lnTo>
                    <a:pt x="135289" y="6307"/>
                  </a:lnTo>
                  <a:lnTo>
                    <a:pt x="12687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36" name="SMARTInkShape-685"/>
          <p:cNvSpPr/>
          <p:nvPr>
            <p:custDataLst>
              <p:tags r:id="rId2"/>
            </p:custDataLst>
          </p:nvPr>
        </p:nvSpPr>
        <p:spPr>
          <a:xfrm>
            <a:off x="2012950" y="3752850"/>
            <a:ext cx="69851" cy="19051"/>
          </a:xfrm>
          <a:custGeom>
            <a:avLst/>
            <a:gdLst/>
            <a:ahLst/>
            <a:cxnLst/>
            <a:rect l="0" t="0" r="0" b="0"/>
            <a:pathLst>
              <a:path w="69851" h="19051">
                <a:moveTo>
                  <a:pt x="0" y="19050"/>
                </a:moveTo>
                <a:lnTo>
                  <a:pt x="0" y="19050"/>
                </a:lnTo>
                <a:lnTo>
                  <a:pt x="30339" y="8937"/>
                </a:lnTo>
                <a:lnTo>
                  <a:pt x="47116" y="5854"/>
                </a:lnTo>
                <a:lnTo>
                  <a:pt x="60264" y="6252"/>
                </a:lnTo>
                <a:lnTo>
                  <a:pt x="63943" y="4425"/>
                </a:lnTo>
                <a:lnTo>
                  <a:pt x="698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7" name="SMARTInkShape-686"/>
          <p:cNvSpPr/>
          <p:nvPr>
            <p:custDataLst>
              <p:tags r:id="rId3"/>
            </p:custDataLst>
          </p:nvPr>
        </p:nvSpPr>
        <p:spPr>
          <a:xfrm>
            <a:off x="2044700" y="43942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40" name="SMARTInkShape-Group377"/>
          <p:cNvGrpSpPr/>
          <p:nvPr/>
        </p:nvGrpSpPr>
        <p:grpSpPr>
          <a:xfrm>
            <a:off x="6807201" y="3644900"/>
            <a:ext cx="215900" cy="2774951"/>
            <a:chOff x="6807201" y="3644900"/>
            <a:chExt cx="215900" cy="2774951"/>
          </a:xfrm>
        </p:grpSpPr>
        <p:sp>
          <p:nvSpPr>
            <p:cNvPr id="38" name="SMARTInkShape-687"/>
            <p:cNvSpPr/>
            <p:nvPr>
              <p:custDataLst>
                <p:tags r:id="rId15"/>
              </p:custDataLst>
            </p:nvPr>
          </p:nvSpPr>
          <p:spPr>
            <a:xfrm>
              <a:off x="6807201" y="3644900"/>
              <a:ext cx="31750" cy="76201"/>
            </a:xfrm>
            <a:custGeom>
              <a:avLst/>
              <a:gdLst/>
              <a:ahLst/>
              <a:cxnLst/>
              <a:rect l="0" t="0" r="0" b="0"/>
              <a:pathLst>
                <a:path w="31750" h="76201">
                  <a:moveTo>
                    <a:pt x="0" y="0"/>
                  </a:moveTo>
                  <a:lnTo>
                    <a:pt x="0" y="0"/>
                  </a:lnTo>
                  <a:lnTo>
                    <a:pt x="10112" y="33710"/>
                  </a:lnTo>
                  <a:lnTo>
                    <a:pt x="30049" y="73279"/>
                  </a:lnTo>
                  <a:lnTo>
                    <a:pt x="31749" y="762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9" name="SMARTInkShape-688"/>
            <p:cNvSpPr/>
            <p:nvPr>
              <p:custDataLst>
                <p:tags r:id="rId16"/>
              </p:custDataLst>
            </p:nvPr>
          </p:nvSpPr>
          <p:spPr>
            <a:xfrm>
              <a:off x="6808577" y="3790950"/>
              <a:ext cx="214524" cy="2628901"/>
            </a:xfrm>
            <a:custGeom>
              <a:avLst/>
              <a:gdLst/>
              <a:ahLst/>
              <a:cxnLst/>
              <a:rect l="0" t="0" r="0" b="0"/>
              <a:pathLst>
                <a:path w="214524" h="2628901">
                  <a:moveTo>
                    <a:pt x="30373" y="0"/>
                  </a:moveTo>
                  <a:lnTo>
                    <a:pt x="30373" y="0"/>
                  </a:lnTo>
                  <a:lnTo>
                    <a:pt x="24728" y="22578"/>
                  </a:lnTo>
                  <a:lnTo>
                    <a:pt x="16576" y="53779"/>
                  </a:lnTo>
                  <a:lnTo>
                    <a:pt x="5592" y="83426"/>
                  </a:lnTo>
                  <a:lnTo>
                    <a:pt x="1720" y="91406"/>
                  </a:lnTo>
                  <a:lnTo>
                    <a:pt x="0" y="99657"/>
                  </a:lnTo>
                  <a:lnTo>
                    <a:pt x="2997" y="109908"/>
                  </a:lnTo>
                  <a:lnTo>
                    <a:pt x="21829" y="147996"/>
                  </a:lnTo>
                  <a:lnTo>
                    <a:pt x="32479" y="169311"/>
                  </a:lnTo>
                  <a:lnTo>
                    <a:pt x="32956" y="179672"/>
                  </a:lnTo>
                  <a:lnTo>
                    <a:pt x="30525" y="218989"/>
                  </a:lnTo>
                  <a:lnTo>
                    <a:pt x="28497" y="255837"/>
                  </a:lnTo>
                  <a:lnTo>
                    <a:pt x="26717" y="266811"/>
                  </a:lnTo>
                  <a:lnTo>
                    <a:pt x="28271" y="280923"/>
                  </a:lnTo>
                  <a:lnTo>
                    <a:pt x="24721" y="305976"/>
                  </a:lnTo>
                  <a:lnTo>
                    <a:pt x="29230" y="329726"/>
                  </a:lnTo>
                  <a:lnTo>
                    <a:pt x="39986" y="363680"/>
                  </a:lnTo>
                  <a:lnTo>
                    <a:pt x="48871" y="385454"/>
                  </a:lnTo>
                  <a:lnTo>
                    <a:pt x="49314" y="423298"/>
                  </a:lnTo>
                  <a:lnTo>
                    <a:pt x="47521" y="448753"/>
                  </a:lnTo>
                  <a:lnTo>
                    <a:pt x="36780" y="484635"/>
                  </a:lnTo>
                  <a:lnTo>
                    <a:pt x="31356" y="505873"/>
                  </a:lnTo>
                  <a:lnTo>
                    <a:pt x="31137" y="539880"/>
                  </a:lnTo>
                  <a:lnTo>
                    <a:pt x="37551" y="571457"/>
                  </a:lnTo>
                  <a:lnTo>
                    <a:pt x="52559" y="598827"/>
                  </a:lnTo>
                  <a:lnTo>
                    <a:pt x="64486" y="638344"/>
                  </a:lnTo>
                  <a:lnTo>
                    <a:pt x="64819" y="649186"/>
                  </a:lnTo>
                  <a:lnTo>
                    <a:pt x="58910" y="686770"/>
                  </a:lnTo>
                  <a:lnTo>
                    <a:pt x="45114" y="720614"/>
                  </a:lnTo>
                  <a:lnTo>
                    <a:pt x="43193" y="756418"/>
                  </a:lnTo>
                  <a:lnTo>
                    <a:pt x="44962" y="795119"/>
                  </a:lnTo>
                  <a:lnTo>
                    <a:pt x="52794" y="830089"/>
                  </a:lnTo>
                  <a:lnTo>
                    <a:pt x="59359" y="842147"/>
                  </a:lnTo>
                  <a:lnTo>
                    <a:pt x="61577" y="849171"/>
                  </a:lnTo>
                  <a:lnTo>
                    <a:pt x="59998" y="874591"/>
                  </a:lnTo>
                  <a:lnTo>
                    <a:pt x="56946" y="909407"/>
                  </a:lnTo>
                  <a:lnTo>
                    <a:pt x="49236" y="949005"/>
                  </a:lnTo>
                  <a:lnTo>
                    <a:pt x="46519" y="962236"/>
                  </a:lnTo>
                  <a:lnTo>
                    <a:pt x="46759" y="980241"/>
                  </a:lnTo>
                  <a:lnTo>
                    <a:pt x="43802" y="1000392"/>
                  </a:lnTo>
                  <a:lnTo>
                    <a:pt x="49583" y="1037238"/>
                  </a:lnTo>
                  <a:lnTo>
                    <a:pt x="59949" y="1075664"/>
                  </a:lnTo>
                  <a:lnTo>
                    <a:pt x="67829" y="1113377"/>
                  </a:lnTo>
                  <a:lnTo>
                    <a:pt x="68389" y="1134535"/>
                  </a:lnTo>
                  <a:lnTo>
                    <a:pt x="50827" y="1171980"/>
                  </a:lnTo>
                  <a:lnTo>
                    <a:pt x="49546" y="1198926"/>
                  </a:lnTo>
                  <a:lnTo>
                    <a:pt x="51359" y="1208543"/>
                  </a:lnTo>
                  <a:lnTo>
                    <a:pt x="53812" y="1216580"/>
                  </a:lnTo>
                  <a:lnTo>
                    <a:pt x="55897" y="1231594"/>
                  </a:lnTo>
                  <a:lnTo>
                    <a:pt x="60670" y="1241138"/>
                  </a:lnTo>
                  <a:lnTo>
                    <a:pt x="70678" y="1256261"/>
                  </a:lnTo>
                  <a:lnTo>
                    <a:pt x="77830" y="1275211"/>
                  </a:lnTo>
                  <a:lnTo>
                    <a:pt x="77806" y="1283135"/>
                  </a:lnTo>
                  <a:lnTo>
                    <a:pt x="67993" y="1320812"/>
                  </a:lnTo>
                  <a:lnTo>
                    <a:pt x="63862" y="1331621"/>
                  </a:lnTo>
                  <a:lnTo>
                    <a:pt x="58533" y="1355430"/>
                  </a:lnTo>
                  <a:lnTo>
                    <a:pt x="60056" y="1363473"/>
                  </a:lnTo>
                  <a:lnTo>
                    <a:pt x="64882" y="1372563"/>
                  </a:lnTo>
                  <a:lnTo>
                    <a:pt x="65373" y="1375770"/>
                  </a:lnTo>
                  <a:lnTo>
                    <a:pt x="64105" y="1387025"/>
                  </a:lnTo>
                  <a:lnTo>
                    <a:pt x="68702" y="1406801"/>
                  </a:lnTo>
                  <a:lnTo>
                    <a:pt x="75287" y="1415895"/>
                  </a:lnTo>
                  <a:lnTo>
                    <a:pt x="80829" y="1422019"/>
                  </a:lnTo>
                  <a:lnTo>
                    <a:pt x="85469" y="1458648"/>
                  </a:lnTo>
                  <a:lnTo>
                    <a:pt x="86209" y="1478609"/>
                  </a:lnTo>
                  <a:lnTo>
                    <a:pt x="76638" y="1510457"/>
                  </a:lnTo>
                  <a:lnTo>
                    <a:pt x="70295" y="1522997"/>
                  </a:lnTo>
                  <a:lnTo>
                    <a:pt x="68633" y="1543520"/>
                  </a:lnTo>
                  <a:lnTo>
                    <a:pt x="69199" y="1564984"/>
                  </a:lnTo>
                  <a:lnTo>
                    <a:pt x="81339" y="1599812"/>
                  </a:lnTo>
                  <a:lnTo>
                    <a:pt x="85691" y="1610904"/>
                  </a:lnTo>
                  <a:lnTo>
                    <a:pt x="87161" y="1644569"/>
                  </a:lnTo>
                  <a:lnTo>
                    <a:pt x="82450" y="1680510"/>
                  </a:lnTo>
                  <a:lnTo>
                    <a:pt x="80636" y="1699258"/>
                  </a:lnTo>
                  <a:lnTo>
                    <a:pt x="77876" y="1706785"/>
                  </a:lnTo>
                  <a:lnTo>
                    <a:pt x="78062" y="1716716"/>
                  </a:lnTo>
                  <a:lnTo>
                    <a:pt x="87518" y="1754556"/>
                  </a:lnTo>
                  <a:lnTo>
                    <a:pt x="98044" y="1792813"/>
                  </a:lnTo>
                  <a:lnTo>
                    <a:pt x="100139" y="1826683"/>
                  </a:lnTo>
                  <a:lnTo>
                    <a:pt x="94262" y="1865576"/>
                  </a:lnTo>
                  <a:lnTo>
                    <a:pt x="93879" y="1903121"/>
                  </a:lnTo>
                  <a:lnTo>
                    <a:pt x="94579" y="1938292"/>
                  </a:lnTo>
                  <a:lnTo>
                    <a:pt x="108800" y="1976082"/>
                  </a:lnTo>
                  <a:lnTo>
                    <a:pt x="117788" y="2012833"/>
                  </a:lnTo>
                  <a:lnTo>
                    <a:pt x="117906" y="2021365"/>
                  </a:lnTo>
                  <a:lnTo>
                    <a:pt x="113159" y="2060749"/>
                  </a:lnTo>
                  <a:lnTo>
                    <a:pt x="111146" y="2067826"/>
                  </a:lnTo>
                  <a:lnTo>
                    <a:pt x="108605" y="2074028"/>
                  </a:lnTo>
                  <a:lnTo>
                    <a:pt x="106652" y="2111621"/>
                  </a:lnTo>
                  <a:lnTo>
                    <a:pt x="107295" y="2129206"/>
                  </a:lnTo>
                  <a:lnTo>
                    <a:pt x="119216" y="2167463"/>
                  </a:lnTo>
                  <a:lnTo>
                    <a:pt x="124640" y="2188633"/>
                  </a:lnTo>
                  <a:lnTo>
                    <a:pt x="127376" y="2209800"/>
                  </a:lnTo>
                  <a:lnTo>
                    <a:pt x="128907" y="2214033"/>
                  </a:lnTo>
                  <a:lnTo>
                    <a:pt x="129224" y="2217562"/>
                  </a:lnTo>
                  <a:lnTo>
                    <a:pt x="125805" y="2246045"/>
                  </a:lnTo>
                  <a:lnTo>
                    <a:pt x="127586" y="2252484"/>
                  </a:lnTo>
                  <a:lnTo>
                    <a:pt x="130023" y="2258404"/>
                  </a:lnTo>
                  <a:lnTo>
                    <a:pt x="136992" y="2294520"/>
                  </a:lnTo>
                  <a:lnTo>
                    <a:pt x="142948" y="2311411"/>
                  </a:lnTo>
                  <a:lnTo>
                    <a:pt x="146043" y="2324103"/>
                  </a:lnTo>
                  <a:lnTo>
                    <a:pt x="149548" y="2336801"/>
                  </a:lnTo>
                  <a:lnTo>
                    <a:pt x="149661" y="2344562"/>
                  </a:lnTo>
                  <a:lnTo>
                    <a:pt x="147360" y="2350362"/>
                  </a:lnTo>
                  <a:lnTo>
                    <a:pt x="147749" y="2357176"/>
                  </a:lnTo>
                  <a:lnTo>
                    <a:pt x="150376" y="2373045"/>
                  </a:lnTo>
                  <a:lnTo>
                    <a:pt x="151601" y="2389769"/>
                  </a:lnTo>
                  <a:lnTo>
                    <a:pt x="158889" y="2420767"/>
                  </a:lnTo>
                  <a:lnTo>
                    <a:pt x="167220" y="2450553"/>
                  </a:lnTo>
                  <a:lnTo>
                    <a:pt x="173697" y="2483395"/>
                  </a:lnTo>
                  <a:lnTo>
                    <a:pt x="185022" y="2517953"/>
                  </a:lnTo>
                  <a:lnTo>
                    <a:pt x="192677" y="2540662"/>
                  </a:lnTo>
                  <a:lnTo>
                    <a:pt x="195309" y="2579463"/>
                  </a:lnTo>
                  <a:lnTo>
                    <a:pt x="196106" y="2590700"/>
                  </a:lnTo>
                  <a:lnTo>
                    <a:pt x="204302" y="2613792"/>
                  </a:lnTo>
                  <a:lnTo>
                    <a:pt x="214523" y="26289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43" name="SMARTInkShape-Group378"/>
          <p:cNvGrpSpPr/>
          <p:nvPr/>
        </p:nvGrpSpPr>
        <p:grpSpPr>
          <a:xfrm>
            <a:off x="6000806" y="4368800"/>
            <a:ext cx="717410" cy="505606"/>
            <a:chOff x="6000806" y="4368800"/>
            <a:chExt cx="717410" cy="505606"/>
          </a:xfrm>
        </p:grpSpPr>
        <p:sp>
          <p:nvSpPr>
            <p:cNvPr id="41" name="SMARTInkShape-689"/>
            <p:cNvSpPr/>
            <p:nvPr>
              <p:custDataLst>
                <p:tags r:id="rId13"/>
              </p:custDataLst>
            </p:nvPr>
          </p:nvSpPr>
          <p:spPr>
            <a:xfrm>
              <a:off x="6350000" y="4419600"/>
              <a:ext cx="368216" cy="298442"/>
            </a:xfrm>
            <a:custGeom>
              <a:avLst/>
              <a:gdLst/>
              <a:ahLst/>
              <a:cxnLst/>
              <a:rect l="0" t="0" r="0" b="0"/>
              <a:pathLst>
                <a:path w="368216" h="298442">
                  <a:moveTo>
                    <a:pt x="0" y="0"/>
                  </a:moveTo>
                  <a:lnTo>
                    <a:pt x="0" y="0"/>
                  </a:lnTo>
                  <a:lnTo>
                    <a:pt x="36323" y="31254"/>
                  </a:lnTo>
                  <a:lnTo>
                    <a:pt x="69756" y="54828"/>
                  </a:lnTo>
                  <a:lnTo>
                    <a:pt x="99706" y="78054"/>
                  </a:lnTo>
                  <a:lnTo>
                    <a:pt x="136098" y="116241"/>
                  </a:lnTo>
                  <a:lnTo>
                    <a:pt x="172935" y="149184"/>
                  </a:lnTo>
                  <a:lnTo>
                    <a:pt x="197144" y="166974"/>
                  </a:lnTo>
                  <a:lnTo>
                    <a:pt x="234901" y="199596"/>
                  </a:lnTo>
                  <a:lnTo>
                    <a:pt x="269978" y="226357"/>
                  </a:lnTo>
                  <a:lnTo>
                    <a:pt x="307118" y="248777"/>
                  </a:lnTo>
                  <a:lnTo>
                    <a:pt x="310579" y="252635"/>
                  </a:lnTo>
                  <a:lnTo>
                    <a:pt x="318187" y="256921"/>
                  </a:lnTo>
                  <a:lnTo>
                    <a:pt x="322191" y="258064"/>
                  </a:lnTo>
                  <a:lnTo>
                    <a:pt x="324861" y="259531"/>
                  </a:lnTo>
                  <a:lnTo>
                    <a:pt x="326641" y="261215"/>
                  </a:lnTo>
                  <a:lnTo>
                    <a:pt x="332868" y="268988"/>
                  </a:lnTo>
                  <a:lnTo>
                    <a:pt x="358526" y="288751"/>
                  </a:lnTo>
                  <a:lnTo>
                    <a:pt x="360428" y="292493"/>
                  </a:lnTo>
                  <a:lnTo>
                    <a:pt x="360936" y="294479"/>
                  </a:lnTo>
                  <a:lnTo>
                    <a:pt x="361979" y="295802"/>
                  </a:lnTo>
                  <a:lnTo>
                    <a:pt x="368215" y="298420"/>
                  </a:lnTo>
                  <a:lnTo>
                    <a:pt x="364904" y="298441"/>
                  </a:lnTo>
                  <a:lnTo>
                    <a:pt x="361381" y="296564"/>
                  </a:lnTo>
                  <a:lnTo>
                    <a:pt x="342901" y="279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2" name="SMARTInkShape-690"/>
            <p:cNvSpPr/>
            <p:nvPr>
              <p:custDataLst>
                <p:tags r:id="rId14"/>
              </p:custDataLst>
            </p:nvPr>
          </p:nvSpPr>
          <p:spPr>
            <a:xfrm>
              <a:off x="6000806" y="4368800"/>
              <a:ext cx="273326" cy="505606"/>
            </a:xfrm>
            <a:custGeom>
              <a:avLst/>
              <a:gdLst/>
              <a:ahLst/>
              <a:cxnLst/>
              <a:rect l="0" t="0" r="0" b="0"/>
              <a:pathLst>
                <a:path w="273326" h="505606">
                  <a:moveTo>
                    <a:pt x="260294" y="0"/>
                  </a:moveTo>
                  <a:lnTo>
                    <a:pt x="260294" y="0"/>
                  </a:lnTo>
                  <a:lnTo>
                    <a:pt x="270408" y="33710"/>
                  </a:lnTo>
                  <a:lnTo>
                    <a:pt x="273325" y="61415"/>
                  </a:lnTo>
                  <a:lnTo>
                    <a:pt x="269721" y="78561"/>
                  </a:lnTo>
                  <a:lnTo>
                    <a:pt x="255116" y="104497"/>
                  </a:lnTo>
                  <a:lnTo>
                    <a:pt x="247940" y="117040"/>
                  </a:lnTo>
                  <a:lnTo>
                    <a:pt x="228017" y="152640"/>
                  </a:lnTo>
                  <a:lnTo>
                    <a:pt x="198072" y="190521"/>
                  </a:lnTo>
                  <a:lnTo>
                    <a:pt x="171432" y="222958"/>
                  </a:lnTo>
                  <a:lnTo>
                    <a:pt x="148394" y="259468"/>
                  </a:lnTo>
                  <a:lnTo>
                    <a:pt x="120074" y="298891"/>
                  </a:lnTo>
                  <a:lnTo>
                    <a:pt x="95091" y="332404"/>
                  </a:lnTo>
                  <a:lnTo>
                    <a:pt x="66575" y="369636"/>
                  </a:lnTo>
                  <a:lnTo>
                    <a:pt x="53546" y="385827"/>
                  </a:lnTo>
                  <a:lnTo>
                    <a:pt x="33483" y="424274"/>
                  </a:lnTo>
                  <a:lnTo>
                    <a:pt x="14283" y="463364"/>
                  </a:lnTo>
                  <a:lnTo>
                    <a:pt x="4820" y="477684"/>
                  </a:lnTo>
                  <a:lnTo>
                    <a:pt x="1389" y="490865"/>
                  </a:lnTo>
                  <a:lnTo>
                    <a:pt x="135" y="505465"/>
                  </a:lnTo>
                  <a:lnTo>
                    <a:pt x="72" y="505605"/>
                  </a:lnTo>
                  <a:lnTo>
                    <a:pt x="0" y="503877"/>
                  </a:lnTo>
                  <a:lnTo>
                    <a:pt x="24960" y="464279"/>
                  </a:lnTo>
                  <a:lnTo>
                    <a:pt x="25344" y="4635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46" name="SMARTInkShape-Group379"/>
          <p:cNvGrpSpPr/>
          <p:nvPr/>
        </p:nvGrpSpPr>
        <p:grpSpPr>
          <a:xfrm>
            <a:off x="7067550" y="5607959"/>
            <a:ext cx="787401" cy="538842"/>
            <a:chOff x="7067550" y="5607959"/>
            <a:chExt cx="787401" cy="538842"/>
          </a:xfrm>
        </p:grpSpPr>
        <p:sp>
          <p:nvSpPr>
            <p:cNvPr id="44" name="SMARTInkShape-691"/>
            <p:cNvSpPr/>
            <p:nvPr>
              <p:custDataLst>
                <p:tags r:id="rId11"/>
              </p:custDataLst>
            </p:nvPr>
          </p:nvSpPr>
          <p:spPr>
            <a:xfrm>
              <a:off x="7089805" y="5727700"/>
              <a:ext cx="34874" cy="380572"/>
            </a:xfrm>
            <a:custGeom>
              <a:avLst/>
              <a:gdLst/>
              <a:ahLst/>
              <a:cxnLst/>
              <a:rect l="0" t="0" r="0" b="0"/>
              <a:pathLst>
                <a:path w="34874" h="380572">
                  <a:moveTo>
                    <a:pt x="3145" y="0"/>
                  </a:moveTo>
                  <a:lnTo>
                    <a:pt x="3145" y="0"/>
                  </a:lnTo>
                  <a:lnTo>
                    <a:pt x="3145" y="33710"/>
                  </a:lnTo>
                  <a:lnTo>
                    <a:pt x="0" y="68368"/>
                  </a:lnTo>
                  <a:lnTo>
                    <a:pt x="2961" y="104864"/>
                  </a:lnTo>
                  <a:lnTo>
                    <a:pt x="8597" y="139986"/>
                  </a:lnTo>
                  <a:lnTo>
                    <a:pt x="12789" y="177826"/>
                  </a:lnTo>
                  <a:lnTo>
                    <a:pt x="15443" y="214579"/>
                  </a:lnTo>
                  <a:lnTo>
                    <a:pt x="20156" y="251840"/>
                  </a:lnTo>
                  <a:lnTo>
                    <a:pt x="25298" y="288837"/>
                  </a:lnTo>
                  <a:lnTo>
                    <a:pt x="28260" y="324446"/>
                  </a:lnTo>
                  <a:lnTo>
                    <a:pt x="30389" y="350653"/>
                  </a:lnTo>
                  <a:lnTo>
                    <a:pt x="34873" y="380571"/>
                  </a:lnTo>
                  <a:lnTo>
                    <a:pt x="34189" y="358916"/>
                  </a:lnTo>
                  <a:lnTo>
                    <a:pt x="28545" y="3302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5" name="SMARTInkShape-692"/>
            <p:cNvSpPr/>
            <p:nvPr>
              <p:custDataLst>
                <p:tags r:id="rId12"/>
              </p:custDataLst>
            </p:nvPr>
          </p:nvSpPr>
          <p:spPr>
            <a:xfrm>
              <a:off x="7067550" y="5607959"/>
              <a:ext cx="787401" cy="538842"/>
            </a:xfrm>
            <a:custGeom>
              <a:avLst/>
              <a:gdLst/>
              <a:ahLst/>
              <a:cxnLst/>
              <a:rect l="0" t="0" r="0" b="0"/>
              <a:pathLst>
                <a:path w="787401" h="538842">
                  <a:moveTo>
                    <a:pt x="0" y="37191"/>
                  </a:moveTo>
                  <a:lnTo>
                    <a:pt x="0" y="37191"/>
                  </a:lnTo>
                  <a:lnTo>
                    <a:pt x="33867" y="40954"/>
                  </a:lnTo>
                  <a:lnTo>
                    <a:pt x="60678" y="43933"/>
                  </a:lnTo>
                  <a:lnTo>
                    <a:pt x="97993" y="51006"/>
                  </a:lnTo>
                  <a:lnTo>
                    <a:pt x="132987" y="59159"/>
                  </a:lnTo>
                  <a:lnTo>
                    <a:pt x="171272" y="66504"/>
                  </a:lnTo>
                  <a:lnTo>
                    <a:pt x="203584" y="70341"/>
                  </a:lnTo>
                  <a:lnTo>
                    <a:pt x="237142" y="74314"/>
                  </a:lnTo>
                  <a:lnTo>
                    <a:pt x="271240" y="75162"/>
                  </a:lnTo>
                  <a:lnTo>
                    <a:pt x="310076" y="74568"/>
                  </a:lnTo>
                  <a:lnTo>
                    <a:pt x="346130" y="69822"/>
                  </a:lnTo>
                  <a:lnTo>
                    <a:pt x="384980" y="65648"/>
                  </a:lnTo>
                  <a:lnTo>
                    <a:pt x="418788" y="56086"/>
                  </a:lnTo>
                  <a:lnTo>
                    <a:pt x="457173" y="48553"/>
                  </a:lnTo>
                  <a:lnTo>
                    <a:pt x="493416" y="37074"/>
                  </a:lnTo>
                  <a:lnTo>
                    <a:pt x="527444" y="24480"/>
                  </a:lnTo>
                  <a:lnTo>
                    <a:pt x="565184" y="13671"/>
                  </a:lnTo>
                  <a:lnTo>
                    <a:pt x="582328" y="10465"/>
                  </a:lnTo>
                  <a:lnTo>
                    <a:pt x="600763" y="6434"/>
                  </a:lnTo>
                  <a:lnTo>
                    <a:pt x="627277" y="3691"/>
                  </a:lnTo>
                  <a:lnTo>
                    <a:pt x="645313" y="0"/>
                  </a:lnTo>
                  <a:lnTo>
                    <a:pt x="683676" y="5204"/>
                  </a:lnTo>
                  <a:lnTo>
                    <a:pt x="693011" y="5371"/>
                  </a:lnTo>
                  <a:lnTo>
                    <a:pt x="697942" y="7290"/>
                  </a:lnTo>
                  <a:lnTo>
                    <a:pt x="702484" y="9791"/>
                  </a:lnTo>
                  <a:lnTo>
                    <a:pt x="706857" y="10902"/>
                  </a:lnTo>
                  <a:lnTo>
                    <a:pt x="708306" y="11904"/>
                  </a:lnTo>
                  <a:lnTo>
                    <a:pt x="709270" y="13278"/>
                  </a:lnTo>
                  <a:lnTo>
                    <a:pt x="709913" y="14899"/>
                  </a:lnTo>
                  <a:lnTo>
                    <a:pt x="721082" y="24621"/>
                  </a:lnTo>
                  <a:lnTo>
                    <a:pt x="722647" y="28783"/>
                  </a:lnTo>
                  <a:lnTo>
                    <a:pt x="723343" y="32984"/>
                  </a:lnTo>
                  <a:lnTo>
                    <a:pt x="724234" y="34387"/>
                  </a:lnTo>
                  <a:lnTo>
                    <a:pt x="725535" y="35321"/>
                  </a:lnTo>
                  <a:lnTo>
                    <a:pt x="727107" y="35945"/>
                  </a:lnTo>
                  <a:lnTo>
                    <a:pt x="728155" y="37065"/>
                  </a:lnTo>
                  <a:lnTo>
                    <a:pt x="729319" y="40193"/>
                  </a:lnTo>
                  <a:lnTo>
                    <a:pt x="730243" y="74358"/>
                  </a:lnTo>
                  <a:lnTo>
                    <a:pt x="722134" y="105314"/>
                  </a:lnTo>
                  <a:lnTo>
                    <a:pt x="718155" y="143373"/>
                  </a:lnTo>
                  <a:lnTo>
                    <a:pt x="716897" y="177386"/>
                  </a:lnTo>
                  <a:lnTo>
                    <a:pt x="712090" y="212077"/>
                  </a:lnTo>
                  <a:lnTo>
                    <a:pt x="716344" y="246358"/>
                  </a:lnTo>
                  <a:lnTo>
                    <a:pt x="721755" y="282805"/>
                  </a:lnTo>
                  <a:lnTo>
                    <a:pt x="726989" y="319694"/>
                  </a:lnTo>
                  <a:lnTo>
                    <a:pt x="732565" y="347368"/>
                  </a:lnTo>
                  <a:lnTo>
                    <a:pt x="739039" y="378247"/>
                  </a:lnTo>
                  <a:lnTo>
                    <a:pt x="748946" y="415319"/>
                  </a:lnTo>
                  <a:lnTo>
                    <a:pt x="759837" y="453926"/>
                  </a:lnTo>
                  <a:lnTo>
                    <a:pt x="772580" y="493478"/>
                  </a:lnTo>
                  <a:lnTo>
                    <a:pt x="786145" y="526885"/>
                  </a:lnTo>
                  <a:lnTo>
                    <a:pt x="785859" y="529460"/>
                  </a:lnTo>
                  <a:lnTo>
                    <a:pt x="783657" y="534201"/>
                  </a:lnTo>
                  <a:lnTo>
                    <a:pt x="783493" y="535748"/>
                  </a:lnTo>
                  <a:lnTo>
                    <a:pt x="784091" y="536779"/>
                  </a:lnTo>
                  <a:lnTo>
                    <a:pt x="787400" y="538841"/>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49" name="SMARTInkShape-Group380"/>
          <p:cNvGrpSpPr/>
          <p:nvPr/>
        </p:nvGrpSpPr>
        <p:grpSpPr>
          <a:xfrm>
            <a:off x="2012950" y="5137151"/>
            <a:ext cx="450842" cy="892463"/>
            <a:chOff x="2012950" y="5137151"/>
            <a:chExt cx="450842" cy="892463"/>
          </a:xfrm>
        </p:grpSpPr>
        <p:sp>
          <p:nvSpPr>
            <p:cNvPr id="47" name="SMARTInkShape-693"/>
            <p:cNvSpPr/>
            <p:nvPr>
              <p:custDataLst>
                <p:tags r:id="rId9"/>
              </p:custDataLst>
            </p:nvPr>
          </p:nvSpPr>
          <p:spPr>
            <a:xfrm>
              <a:off x="2012950" y="5137151"/>
              <a:ext cx="450842" cy="892463"/>
            </a:xfrm>
            <a:custGeom>
              <a:avLst/>
              <a:gdLst/>
              <a:ahLst/>
              <a:cxnLst/>
              <a:rect l="0" t="0" r="0" b="0"/>
              <a:pathLst>
                <a:path w="450842" h="892463">
                  <a:moveTo>
                    <a:pt x="0" y="50799"/>
                  </a:moveTo>
                  <a:lnTo>
                    <a:pt x="0" y="50799"/>
                  </a:lnTo>
                  <a:lnTo>
                    <a:pt x="37081" y="50799"/>
                  </a:lnTo>
                  <a:lnTo>
                    <a:pt x="72811" y="46435"/>
                  </a:lnTo>
                  <a:lnTo>
                    <a:pt x="84525" y="44332"/>
                  </a:lnTo>
                  <a:lnTo>
                    <a:pt x="93170" y="40259"/>
                  </a:lnTo>
                  <a:lnTo>
                    <a:pt x="129173" y="33792"/>
                  </a:lnTo>
                  <a:lnTo>
                    <a:pt x="168453" y="28458"/>
                  </a:lnTo>
                  <a:lnTo>
                    <a:pt x="207411" y="25478"/>
                  </a:lnTo>
                  <a:lnTo>
                    <a:pt x="245533" y="19312"/>
                  </a:lnTo>
                  <a:lnTo>
                    <a:pt x="283633" y="19055"/>
                  </a:lnTo>
                  <a:lnTo>
                    <a:pt x="322878" y="12777"/>
                  </a:lnTo>
                  <a:lnTo>
                    <a:pt x="360265" y="12705"/>
                  </a:lnTo>
                  <a:lnTo>
                    <a:pt x="366611" y="10820"/>
                  </a:lnTo>
                  <a:lnTo>
                    <a:pt x="371782" y="8336"/>
                  </a:lnTo>
                  <a:lnTo>
                    <a:pt x="382733" y="6742"/>
                  </a:lnTo>
                  <a:lnTo>
                    <a:pt x="409376" y="6351"/>
                  </a:lnTo>
                  <a:lnTo>
                    <a:pt x="413132" y="4469"/>
                  </a:lnTo>
                  <a:lnTo>
                    <a:pt x="419097" y="1"/>
                  </a:lnTo>
                  <a:lnTo>
                    <a:pt x="419100" y="0"/>
                  </a:lnTo>
                  <a:lnTo>
                    <a:pt x="422471" y="0"/>
                  </a:lnTo>
                  <a:lnTo>
                    <a:pt x="423464" y="705"/>
                  </a:lnTo>
                  <a:lnTo>
                    <a:pt x="424126" y="1881"/>
                  </a:lnTo>
                  <a:lnTo>
                    <a:pt x="425443" y="6326"/>
                  </a:lnTo>
                  <a:lnTo>
                    <a:pt x="425449" y="10003"/>
                  </a:lnTo>
                  <a:lnTo>
                    <a:pt x="425450" y="8443"/>
                  </a:lnTo>
                  <a:lnTo>
                    <a:pt x="425450" y="18785"/>
                  </a:lnTo>
                  <a:lnTo>
                    <a:pt x="428821" y="18971"/>
                  </a:lnTo>
                  <a:lnTo>
                    <a:pt x="429814" y="19703"/>
                  </a:lnTo>
                  <a:lnTo>
                    <a:pt x="431723" y="25136"/>
                  </a:lnTo>
                  <a:lnTo>
                    <a:pt x="431798" y="40319"/>
                  </a:lnTo>
                  <a:lnTo>
                    <a:pt x="433681" y="44495"/>
                  </a:lnTo>
                  <a:lnTo>
                    <a:pt x="436163" y="48703"/>
                  </a:lnTo>
                  <a:lnTo>
                    <a:pt x="437267" y="52925"/>
                  </a:lnTo>
                  <a:lnTo>
                    <a:pt x="434317" y="65748"/>
                  </a:lnTo>
                  <a:lnTo>
                    <a:pt x="438112" y="103949"/>
                  </a:lnTo>
                  <a:lnTo>
                    <a:pt x="438852" y="129136"/>
                  </a:lnTo>
                  <a:lnTo>
                    <a:pt x="443911" y="155223"/>
                  </a:lnTo>
                  <a:lnTo>
                    <a:pt x="446347" y="191988"/>
                  </a:lnTo>
                  <a:lnTo>
                    <a:pt x="448143" y="203861"/>
                  </a:lnTo>
                  <a:lnTo>
                    <a:pt x="445619" y="241357"/>
                  </a:lnTo>
                  <a:lnTo>
                    <a:pt x="448986" y="267422"/>
                  </a:lnTo>
                  <a:lnTo>
                    <a:pt x="450022" y="306767"/>
                  </a:lnTo>
                  <a:lnTo>
                    <a:pt x="450482" y="336012"/>
                  </a:lnTo>
                  <a:lnTo>
                    <a:pt x="450777" y="372034"/>
                  </a:lnTo>
                  <a:lnTo>
                    <a:pt x="450841" y="406055"/>
                  </a:lnTo>
                  <a:lnTo>
                    <a:pt x="448966" y="425347"/>
                  </a:lnTo>
                  <a:lnTo>
                    <a:pt x="444893" y="460395"/>
                  </a:lnTo>
                  <a:lnTo>
                    <a:pt x="444552" y="495590"/>
                  </a:lnTo>
                  <a:lnTo>
                    <a:pt x="444507" y="529090"/>
                  </a:lnTo>
                  <a:lnTo>
                    <a:pt x="442620" y="562214"/>
                  </a:lnTo>
                  <a:lnTo>
                    <a:pt x="439033" y="584875"/>
                  </a:lnTo>
                  <a:lnTo>
                    <a:pt x="438227" y="622359"/>
                  </a:lnTo>
                  <a:lnTo>
                    <a:pt x="438157" y="657034"/>
                  </a:lnTo>
                  <a:lnTo>
                    <a:pt x="432683" y="692411"/>
                  </a:lnTo>
                  <a:lnTo>
                    <a:pt x="431834" y="731976"/>
                  </a:lnTo>
                  <a:lnTo>
                    <a:pt x="431099" y="757157"/>
                  </a:lnTo>
                  <a:lnTo>
                    <a:pt x="425843" y="789245"/>
                  </a:lnTo>
                  <a:lnTo>
                    <a:pt x="426207" y="809958"/>
                  </a:lnTo>
                  <a:lnTo>
                    <a:pt x="428844" y="817652"/>
                  </a:lnTo>
                  <a:lnTo>
                    <a:pt x="428605" y="825774"/>
                  </a:lnTo>
                  <a:lnTo>
                    <a:pt x="427553" y="829915"/>
                  </a:lnTo>
                  <a:lnTo>
                    <a:pt x="428266" y="838281"/>
                  </a:lnTo>
                  <a:lnTo>
                    <a:pt x="431490" y="856697"/>
                  </a:lnTo>
                  <a:lnTo>
                    <a:pt x="431800" y="892462"/>
                  </a:lnTo>
                  <a:lnTo>
                    <a:pt x="431800" y="889001"/>
                  </a:lnTo>
                  <a:lnTo>
                    <a:pt x="428142" y="889000"/>
                  </a:lnTo>
                  <a:lnTo>
                    <a:pt x="429704" y="889000"/>
                  </a:lnTo>
                  <a:lnTo>
                    <a:pt x="427808" y="889000"/>
                  </a:lnTo>
                  <a:lnTo>
                    <a:pt x="427022" y="888294"/>
                  </a:lnTo>
                  <a:lnTo>
                    <a:pt x="425451" y="882654"/>
                  </a:lnTo>
                  <a:lnTo>
                    <a:pt x="425450" y="882649"/>
                  </a:lnTo>
                  <a:lnTo>
                    <a:pt x="425450" y="886308"/>
                  </a:lnTo>
                  <a:lnTo>
                    <a:pt x="425450" y="877183"/>
                  </a:lnTo>
                  <a:lnTo>
                    <a:pt x="424745" y="876888"/>
                  </a:lnTo>
                  <a:lnTo>
                    <a:pt x="419361" y="876321"/>
                  </a:lnTo>
                  <a:lnTo>
                    <a:pt x="419100" y="86359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8" name="SMARTInkShape-694"/>
            <p:cNvSpPr/>
            <p:nvPr>
              <p:custDataLst>
                <p:tags r:id="rId10"/>
              </p:custDataLst>
            </p:nvPr>
          </p:nvSpPr>
          <p:spPr>
            <a:xfrm>
              <a:off x="2082800" y="55626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52" name="SMARTInkShape-Group381"/>
          <p:cNvGrpSpPr/>
          <p:nvPr/>
        </p:nvGrpSpPr>
        <p:grpSpPr>
          <a:xfrm>
            <a:off x="1866900" y="3822700"/>
            <a:ext cx="628643" cy="965201"/>
            <a:chOff x="1866900" y="3822700"/>
            <a:chExt cx="628643" cy="965201"/>
          </a:xfrm>
        </p:grpSpPr>
        <p:sp>
          <p:nvSpPr>
            <p:cNvPr id="50" name="SMARTInkShape-695"/>
            <p:cNvSpPr/>
            <p:nvPr>
              <p:custDataLst>
                <p:tags r:id="rId7"/>
              </p:custDataLst>
            </p:nvPr>
          </p:nvSpPr>
          <p:spPr>
            <a:xfrm>
              <a:off x="1974854" y="3848100"/>
              <a:ext cx="57044" cy="882529"/>
            </a:xfrm>
            <a:custGeom>
              <a:avLst/>
              <a:gdLst/>
              <a:ahLst/>
              <a:cxnLst/>
              <a:rect l="0" t="0" r="0" b="0"/>
              <a:pathLst>
                <a:path w="57044" h="882529">
                  <a:moveTo>
                    <a:pt x="19046" y="0"/>
                  </a:moveTo>
                  <a:lnTo>
                    <a:pt x="19046" y="0"/>
                  </a:lnTo>
                  <a:lnTo>
                    <a:pt x="35901" y="33710"/>
                  </a:lnTo>
                  <a:lnTo>
                    <a:pt x="42295" y="54023"/>
                  </a:lnTo>
                  <a:lnTo>
                    <a:pt x="47821" y="88487"/>
                  </a:lnTo>
                  <a:lnTo>
                    <a:pt x="45030" y="123967"/>
                  </a:lnTo>
                  <a:lnTo>
                    <a:pt x="43856" y="156871"/>
                  </a:lnTo>
                  <a:lnTo>
                    <a:pt x="39443" y="190546"/>
                  </a:lnTo>
                  <a:lnTo>
                    <a:pt x="38362" y="227747"/>
                  </a:lnTo>
                  <a:lnTo>
                    <a:pt x="34804" y="258608"/>
                  </a:lnTo>
                  <a:lnTo>
                    <a:pt x="29281" y="293465"/>
                  </a:lnTo>
                  <a:lnTo>
                    <a:pt x="26547" y="330603"/>
                  </a:lnTo>
                  <a:lnTo>
                    <a:pt x="25737" y="365049"/>
                  </a:lnTo>
                  <a:lnTo>
                    <a:pt x="22126" y="400968"/>
                  </a:lnTo>
                  <a:lnTo>
                    <a:pt x="19959" y="438422"/>
                  </a:lnTo>
                  <a:lnTo>
                    <a:pt x="15946" y="476331"/>
                  </a:lnTo>
                  <a:lnTo>
                    <a:pt x="10288" y="514374"/>
                  </a:lnTo>
                  <a:lnTo>
                    <a:pt x="4143" y="552457"/>
                  </a:lnTo>
                  <a:lnTo>
                    <a:pt x="1839" y="579735"/>
                  </a:lnTo>
                  <a:lnTo>
                    <a:pt x="815" y="607616"/>
                  </a:lnTo>
                  <a:lnTo>
                    <a:pt x="239" y="646406"/>
                  </a:lnTo>
                  <a:lnTo>
                    <a:pt x="68" y="680556"/>
                  </a:lnTo>
                  <a:lnTo>
                    <a:pt x="17" y="712312"/>
                  </a:lnTo>
                  <a:lnTo>
                    <a:pt x="0" y="748684"/>
                  </a:lnTo>
                  <a:lnTo>
                    <a:pt x="3368" y="783045"/>
                  </a:lnTo>
                  <a:lnTo>
                    <a:pt x="7835" y="818577"/>
                  </a:lnTo>
                  <a:lnTo>
                    <a:pt x="19177" y="855318"/>
                  </a:lnTo>
                  <a:lnTo>
                    <a:pt x="28403" y="877932"/>
                  </a:lnTo>
                  <a:lnTo>
                    <a:pt x="32142" y="880553"/>
                  </a:lnTo>
                  <a:lnTo>
                    <a:pt x="38213" y="882029"/>
                  </a:lnTo>
                  <a:lnTo>
                    <a:pt x="43215" y="882528"/>
                  </a:lnTo>
                  <a:lnTo>
                    <a:pt x="49272" y="877557"/>
                  </a:lnTo>
                  <a:lnTo>
                    <a:pt x="53176" y="873801"/>
                  </a:lnTo>
                  <a:lnTo>
                    <a:pt x="55382" y="867899"/>
                  </a:lnTo>
                  <a:lnTo>
                    <a:pt x="57043" y="836826"/>
                  </a:lnTo>
                  <a:lnTo>
                    <a:pt x="50796" y="8128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1" name="SMARTInkShape-696"/>
            <p:cNvSpPr/>
            <p:nvPr>
              <p:custDataLst>
                <p:tags r:id="rId8"/>
              </p:custDataLst>
            </p:nvPr>
          </p:nvSpPr>
          <p:spPr>
            <a:xfrm>
              <a:off x="1866900" y="3822700"/>
              <a:ext cx="628643" cy="965201"/>
            </a:xfrm>
            <a:custGeom>
              <a:avLst/>
              <a:gdLst/>
              <a:ahLst/>
              <a:cxnLst/>
              <a:rect l="0" t="0" r="0" b="0"/>
              <a:pathLst>
                <a:path w="628643" h="965201">
                  <a:moveTo>
                    <a:pt x="82550" y="0"/>
                  </a:moveTo>
                  <a:lnTo>
                    <a:pt x="82550" y="0"/>
                  </a:lnTo>
                  <a:lnTo>
                    <a:pt x="96034" y="30338"/>
                  </a:lnTo>
                  <a:lnTo>
                    <a:pt x="111161" y="62690"/>
                  </a:lnTo>
                  <a:lnTo>
                    <a:pt x="123845" y="94542"/>
                  </a:lnTo>
                  <a:lnTo>
                    <a:pt x="138701" y="132281"/>
                  </a:lnTo>
                  <a:lnTo>
                    <a:pt x="163923" y="171867"/>
                  </a:lnTo>
                  <a:lnTo>
                    <a:pt x="185172" y="208770"/>
                  </a:lnTo>
                  <a:lnTo>
                    <a:pt x="209047" y="245666"/>
                  </a:lnTo>
                  <a:lnTo>
                    <a:pt x="229964" y="284313"/>
                  </a:lnTo>
                  <a:lnTo>
                    <a:pt x="254270" y="319333"/>
                  </a:lnTo>
                  <a:lnTo>
                    <a:pt x="280159" y="358497"/>
                  </a:lnTo>
                  <a:lnTo>
                    <a:pt x="302829" y="389698"/>
                  </a:lnTo>
                  <a:lnTo>
                    <a:pt x="323266" y="421285"/>
                  </a:lnTo>
                  <a:lnTo>
                    <a:pt x="342727" y="452281"/>
                  </a:lnTo>
                  <a:lnTo>
                    <a:pt x="370148" y="488397"/>
                  </a:lnTo>
                  <a:lnTo>
                    <a:pt x="402531" y="526079"/>
                  </a:lnTo>
                  <a:lnTo>
                    <a:pt x="431036" y="562423"/>
                  </a:lnTo>
                  <a:lnTo>
                    <a:pt x="457679" y="596014"/>
                  </a:lnTo>
                  <a:lnTo>
                    <a:pt x="475864" y="617476"/>
                  </a:lnTo>
                  <a:lnTo>
                    <a:pt x="497159" y="642367"/>
                  </a:lnTo>
                  <a:lnTo>
                    <a:pt x="526465" y="675669"/>
                  </a:lnTo>
                  <a:lnTo>
                    <a:pt x="559155" y="714295"/>
                  </a:lnTo>
                  <a:lnTo>
                    <a:pt x="588093" y="751994"/>
                  </a:lnTo>
                  <a:lnTo>
                    <a:pt x="612977" y="783077"/>
                  </a:lnTo>
                  <a:lnTo>
                    <a:pt x="620250" y="798201"/>
                  </a:lnTo>
                  <a:lnTo>
                    <a:pt x="622094" y="803490"/>
                  </a:lnTo>
                  <a:lnTo>
                    <a:pt x="627146" y="812633"/>
                  </a:lnTo>
                  <a:lnTo>
                    <a:pt x="628642" y="825205"/>
                  </a:lnTo>
                  <a:lnTo>
                    <a:pt x="623183" y="830941"/>
                  </a:lnTo>
                  <a:lnTo>
                    <a:pt x="616910" y="831770"/>
                  </a:lnTo>
                  <a:lnTo>
                    <a:pt x="612864" y="831826"/>
                  </a:lnTo>
                  <a:lnTo>
                    <a:pt x="609169" y="833722"/>
                  </a:lnTo>
                  <a:lnTo>
                    <a:pt x="605175" y="836209"/>
                  </a:lnTo>
                  <a:lnTo>
                    <a:pt x="596862" y="837807"/>
                  </a:lnTo>
                  <a:lnTo>
                    <a:pt x="594758" y="837938"/>
                  </a:lnTo>
                  <a:lnTo>
                    <a:pt x="590539" y="839965"/>
                  </a:lnTo>
                  <a:lnTo>
                    <a:pt x="588426" y="841493"/>
                  </a:lnTo>
                  <a:lnTo>
                    <a:pt x="570265" y="847653"/>
                  </a:lnTo>
                  <a:lnTo>
                    <a:pt x="531914" y="876303"/>
                  </a:lnTo>
                  <a:lnTo>
                    <a:pt x="524978" y="881240"/>
                  </a:lnTo>
                  <a:lnTo>
                    <a:pt x="519544" y="888138"/>
                  </a:lnTo>
                  <a:lnTo>
                    <a:pt x="509133" y="894027"/>
                  </a:lnTo>
                  <a:lnTo>
                    <a:pt x="478788" y="907934"/>
                  </a:lnTo>
                  <a:lnTo>
                    <a:pt x="473145" y="912937"/>
                  </a:lnTo>
                  <a:lnTo>
                    <a:pt x="465295" y="922982"/>
                  </a:lnTo>
                  <a:lnTo>
                    <a:pt x="449660" y="935303"/>
                  </a:lnTo>
                  <a:lnTo>
                    <a:pt x="443031" y="937802"/>
                  </a:lnTo>
                  <a:lnTo>
                    <a:pt x="436086" y="939618"/>
                  </a:lnTo>
                  <a:lnTo>
                    <a:pt x="404949" y="957002"/>
                  </a:lnTo>
                  <a:lnTo>
                    <a:pt x="393270" y="960184"/>
                  </a:lnTo>
                  <a:lnTo>
                    <a:pt x="380873" y="963714"/>
                  </a:lnTo>
                  <a:lnTo>
                    <a:pt x="344132" y="965175"/>
                  </a:lnTo>
                  <a:lnTo>
                    <a:pt x="306893" y="965200"/>
                  </a:lnTo>
                  <a:lnTo>
                    <a:pt x="272918" y="954368"/>
                  </a:lnTo>
                  <a:lnTo>
                    <a:pt x="258116" y="948898"/>
                  </a:lnTo>
                  <a:lnTo>
                    <a:pt x="220795" y="939403"/>
                  </a:lnTo>
                  <a:lnTo>
                    <a:pt x="185904" y="928947"/>
                  </a:lnTo>
                  <a:lnTo>
                    <a:pt x="147337" y="917353"/>
                  </a:lnTo>
                  <a:lnTo>
                    <a:pt x="108468" y="907393"/>
                  </a:lnTo>
                  <a:lnTo>
                    <a:pt x="92817" y="901506"/>
                  </a:lnTo>
                  <a:lnTo>
                    <a:pt x="89394" y="899454"/>
                  </a:lnTo>
                  <a:lnTo>
                    <a:pt x="70104" y="896161"/>
                  </a:lnTo>
                  <a:lnTo>
                    <a:pt x="59891" y="894885"/>
                  </a:lnTo>
                  <a:lnTo>
                    <a:pt x="43391" y="889914"/>
                  </a:lnTo>
                  <a:lnTo>
                    <a:pt x="21817" y="888348"/>
                  </a:lnTo>
                  <a:lnTo>
                    <a:pt x="14304" y="884651"/>
                  </a:lnTo>
                  <a:lnTo>
                    <a:pt x="0" y="8826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3" name="SMARTInkShape-697"/>
          <p:cNvSpPr/>
          <p:nvPr>
            <p:custDataLst>
              <p:tags r:id="rId4"/>
            </p:custDataLst>
          </p:nvPr>
        </p:nvSpPr>
        <p:spPr>
          <a:xfrm>
            <a:off x="7499351" y="1917700"/>
            <a:ext cx="3702050" cy="1123559"/>
          </a:xfrm>
          <a:custGeom>
            <a:avLst/>
            <a:gdLst/>
            <a:ahLst/>
            <a:cxnLst/>
            <a:rect l="0" t="0" r="0" b="0"/>
            <a:pathLst>
              <a:path w="3702050" h="1123559">
                <a:moveTo>
                  <a:pt x="44449" y="146050"/>
                </a:moveTo>
                <a:lnTo>
                  <a:pt x="44449" y="146050"/>
                </a:lnTo>
                <a:lnTo>
                  <a:pt x="21924" y="111138"/>
                </a:lnTo>
                <a:lnTo>
                  <a:pt x="6540" y="95434"/>
                </a:lnTo>
                <a:lnTo>
                  <a:pt x="265" y="95255"/>
                </a:lnTo>
                <a:lnTo>
                  <a:pt x="0" y="107925"/>
                </a:lnTo>
                <a:lnTo>
                  <a:pt x="0" y="107939"/>
                </a:lnTo>
                <a:lnTo>
                  <a:pt x="0" y="107943"/>
                </a:lnTo>
                <a:lnTo>
                  <a:pt x="1" y="107945"/>
                </a:lnTo>
                <a:lnTo>
                  <a:pt x="0" y="107948"/>
                </a:lnTo>
                <a:lnTo>
                  <a:pt x="0" y="107950"/>
                </a:lnTo>
                <a:lnTo>
                  <a:pt x="3370" y="107950"/>
                </a:lnTo>
                <a:lnTo>
                  <a:pt x="4364" y="108655"/>
                </a:lnTo>
                <a:lnTo>
                  <a:pt x="5025" y="109832"/>
                </a:lnTo>
                <a:lnTo>
                  <a:pt x="5466" y="111321"/>
                </a:lnTo>
                <a:lnTo>
                  <a:pt x="6465" y="112314"/>
                </a:lnTo>
                <a:lnTo>
                  <a:pt x="11739" y="114039"/>
                </a:lnTo>
                <a:lnTo>
                  <a:pt x="22134" y="114293"/>
                </a:lnTo>
                <a:lnTo>
                  <a:pt x="23222" y="115001"/>
                </a:lnTo>
                <a:lnTo>
                  <a:pt x="23948" y="116179"/>
                </a:lnTo>
                <a:lnTo>
                  <a:pt x="24432" y="117669"/>
                </a:lnTo>
                <a:lnTo>
                  <a:pt x="26166" y="118663"/>
                </a:lnTo>
                <a:lnTo>
                  <a:pt x="33935" y="120767"/>
                </a:lnTo>
                <a:lnTo>
                  <a:pt x="35323" y="122139"/>
                </a:lnTo>
                <a:lnTo>
                  <a:pt x="36249" y="123760"/>
                </a:lnTo>
                <a:lnTo>
                  <a:pt x="38276" y="124839"/>
                </a:lnTo>
                <a:lnTo>
                  <a:pt x="54582" y="127516"/>
                </a:lnTo>
                <a:lnTo>
                  <a:pt x="63411" y="131989"/>
                </a:lnTo>
                <a:lnTo>
                  <a:pt x="102039" y="141455"/>
                </a:lnTo>
                <a:lnTo>
                  <a:pt x="114428" y="144689"/>
                </a:lnTo>
                <a:lnTo>
                  <a:pt x="139711" y="147812"/>
                </a:lnTo>
                <a:lnTo>
                  <a:pt x="152402" y="151041"/>
                </a:lnTo>
                <a:lnTo>
                  <a:pt x="165101" y="153879"/>
                </a:lnTo>
                <a:lnTo>
                  <a:pt x="202268" y="163649"/>
                </a:lnTo>
                <a:lnTo>
                  <a:pt x="210546" y="165161"/>
                </a:lnTo>
                <a:lnTo>
                  <a:pt x="223491" y="169999"/>
                </a:lnTo>
                <a:lnTo>
                  <a:pt x="254052" y="176832"/>
                </a:lnTo>
                <a:lnTo>
                  <a:pt x="259431" y="179251"/>
                </a:lnTo>
                <a:lnTo>
                  <a:pt x="261854" y="180884"/>
                </a:lnTo>
                <a:lnTo>
                  <a:pt x="298199" y="189049"/>
                </a:lnTo>
                <a:lnTo>
                  <a:pt x="311074" y="191951"/>
                </a:lnTo>
                <a:lnTo>
                  <a:pt x="323827" y="195399"/>
                </a:lnTo>
                <a:lnTo>
                  <a:pt x="336541" y="198301"/>
                </a:lnTo>
                <a:lnTo>
                  <a:pt x="349248" y="201749"/>
                </a:lnTo>
                <a:lnTo>
                  <a:pt x="388878" y="208905"/>
                </a:lnTo>
                <a:lnTo>
                  <a:pt x="401992" y="210065"/>
                </a:lnTo>
                <a:lnTo>
                  <a:pt x="441492" y="221099"/>
                </a:lnTo>
                <a:lnTo>
                  <a:pt x="478640" y="227616"/>
                </a:lnTo>
                <a:lnTo>
                  <a:pt x="515077" y="238668"/>
                </a:lnTo>
                <a:lnTo>
                  <a:pt x="533615" y="241932"/>
                </a:lnTo>
                <a:lnTo>
                  <a:pt x="558842" y="251198"/>
                </a:lnTo>
                <a:lnTo>
                  <a:pt x="596904" y="260661"/>
                </a:lnTo>
                <a:lnTo>
                  <a:pt x="635883" y="275185"/>
                </a:lnTo>
                <a:lnTo>
                  <a:pt x="671891" y="285753"/>
                </a:lnTo>
                <a:lnTo>
                  <a:pt x="707949" y="298450"/>
                </a:lnTo>
                <a:lnTo>
                  <a:pt x="735956" y="306917"/>
                </a:lnTo>
                <a:lnTo>
                  <a:pt x="767829" y="318676"/>
                </a:lnTo>
                <a:lnTo>
                  <a:pt x="805512" y="332839"/>
                </a:lnTo>
                <a:lnTo>
                  <a:pt x="839331" y="344780"/>
                </a:lnTo>
                <a:lnTo>
                  <a:pt x="873805" y="355135"/>
                </a:lnTo>
                <a:lnTo>
                  <a:pt x="908426" y="366828"/>
                </a:lnTo>
                <a:lnTo>
                  <a:pt x="945223" y="382226"/>
                </a:lnTo>
                <a:lnTo>
                  <a:pt x="979659" y="391701"/>
                </a:lnTo>
                <a:lnTo>
                  <a:pt x="1016101" y="398506"/>
                </a:lnTo>
                <a:lnTo>
                  <a:pt x="1053137" y="408592"/>
                </a:lnTo>
                <a:lnTo>
                  <a:pt x="1090749" y="417228"/>
                </a:lnTo>
                <a:lnTo>
                  <a:pt x="1124463" y="423923"/>
                </a:lnTo>
                <a:lnTo>
                  <a:pt x="1161143" y="430624"/>
                </a:lnTo>
                <a:lnTo>
                  <a:pt x="1200069" y="442632"/>
                </a:lnTo>
                <a:lnTo>
                  <a:pt x="1233768" y="451161"/>
                </a:lnTo>
                <a:lnTo>
                  <a:pt x="1269408" y="457111"/>
                </a:lnTo>
                <a:lnTo>
                  <a:pt x="1308753" y="463597"/>
                </a:lnTo>
                <a:lnTo>
                  <a:pt x="1345309" y="468931"/>
                </a:lnTo>
                <a:lnTo>
                  <a:pt x="1379713" y="474798"/>
                </a:lnTo>
                <a:lnTo>
                  <a:pt x="1415445" y="481128"/>
                </a:lnTo>
                <a:lnTo>
                  <a:pt x="1454802" y="488876"/>
                </a:lnTo>
                <a:lnTo>
                  <a:pt x="1491359" y="494315"/>
                </a:lnTo>
                <a:lnTo>
                  <a:pt x="1530271" y="498584"/>
                </a:lnTo>
                <a:lnTo>
                  <a:pt x="1563969" y="506272"/>
                </a:lnTo>
                <a:lnTo>
                  <a:pt x="1599608" y="512842"/>
                </a:lnTo>
                <a:lnTo>
                  <a:pt x="1638249" y="521329"/>
                </a:lnTo>
                <a:lnTo>
                  <a:pt x="1677101" y="536519"/>
                </a:lnTo>
                <a:lnTo>
                  <a:pt x="1713618" y="542695"/>
                </a:lnTo>
                <a:lnTo>
                  <a:pt x="1752522" y="549172"/>
                </a:lnTo>
                <a:lnTo>
                  <a:pt x="1786218" y="558926"/>
                </a:lnTo>
                <a:lnTo>
                  <a:pt x="1822564" y="565036"/>
                </a:lnTo>
                <a:lnTo>
                  <a:pt x="1859589" y="573880"/>
                </a:lnTo>
                <a:lnTo>
                  <a:pt x="1897199" y="584234"/>
                </a:lnTo>
                <a:lnTo>
                  <a:pt x="1936622" y="591877"/>
                </a:lnTo>
                <a:lnTo>
                  <a:pt x="1972848" y="600603"/>
                </a:lnTo>
                <a:lnTo>
                  <a:pt x="2006338" y="606272"/>
                </a:lnTo>
                <a:lnTo>
                  <a:pt x="2043342" y="614188"/>
                </a:lnTo>
                <a:lnTo>
                  <a:pt x="2076519" y="621073"/>
                </a:lnTo>
                <a:lnTo>
                  <a:pt x="2107525" y="629516"/>
                </a:lnTo>
                <a:lnTo>
                  <a:pt x="2140142" y="638941"/>
                </a:lnTo>
                <a:lnTo>
                  <a:pt x="2172366" y="652529"/>
                </a:lnTo>
                <a:lnTo>
                  <a:pt x="2209756" y="664433"/>
                </a:lnTo>
                <a:lnTo>
                  <a:pt x="2246918" y="678561"/>
                </a:lnTo>
                <a:lnTo>
                  <a:pt x="2281401" y="693636"/>
                </a:lnTo>
                <a:lnTo>
                  <a:pt x="2317850" y="709148"/>
                </a:lnTo>
                <a:lnTo>
                  <a:pt x="2354886" y="725050"/>
                </a:lnTo>
                <a:lnTo>
                  <a:pt x="2393863" y="738632"/>
                </a:lnTo>
                <a:lnTo>
                  <a:pt x="2427569" y="749289"/>
                </a:lnTo>
                <a:lnTo>
                  <a:pt x="2458846" y="760588"/>
                </a:lnTo>
                <a:lnTo>
                  <a:pt x="2495671" y="778345"/>
                </a:lnTo>
                <a:lnTo>
                  <a:pt x="2522856" y="785402"/>
                </a:lnTo>
                <a:lnTo>
                  <a:pt x="2548450" y="790377"/>
                </a:lnTo>
                <a:lnTo>
                  <a:pt x="2584633" y="802292"/>
                </a:lnTo>
                <a:lnTo>
                  <a:pt x="2621250" y="812810"/>
                </a:lnTo>
                <a:lnTo>
                  <a:pt x="2655507" y="825501"/>
                </a:lnTo>
                <a:lnTo>
                  <a:pt x="2690623" y="836319"/>
                </a:lnTo>
                <a:lnTo>
                  <a:pt x="2724551" y="843061"/>
                </a:lnTo>
                <a:lnTo>
                  <a:pt x="2741437" y="845990"/>
                </a:lnTo>
                <a:lnTo>
                  <a:pt x="2778198" y="859451"/>
                </a:lnTo>
                <a:lnTo>
                  <a:pt x="2816707" y="866607"/>
                </a:lnTo>
                <a:lnTo>
                  <a:pt x="2851795" y="875124"/>
                </a:lnTo>
                <a:lnTo>
                  <a:pt x="2885934" y="881664"/>
                </a:lnTo>
                <a:lnTo>
                  <a:pt x="2923362" y="888031"/>
                </a:lnTo>
                <a:lnTo>
                  <a:pt x="2959308" y="892286"/>
                </a:lnTo>
                <a:lnTo>
                  <a:pt x="2997799" y="899535"/>
                </a:lnTo>
                <a:lnTo>
                  <a:pt x="3036656" y="906599"/>
                </a:lnTo>
                <a:lnTo>
                  <a:pt x="3071636" y="912949"/>
                </a:lnTo>
                <a:lnTo>
                  <a:pt x="3108397" y="919783"/>
                </a:lnTo>
                <a:lnTo>
                  <a:pt x="3145424" y="927161"/>
                </a:lnTo>
                <a:lnTo>
                  <a:pt x="3182801" y="934901"/>
                </a:lnTo>
                <a:lnTo>
                  <a:pt x="3217045" y="942884"/>
                </a:lnTo>
                <a:lnTo>
                  <a:pt x="3246802" y="948553"/>
                </a:lnTo>
                <a:lnTo>
                  <a:pt x="3286002" y="957006"/>
                </a:lnTo>
                <a:lnTo>
                  <a:pt x="3314411" y="960570"/>
                </a:lnTo>
                <a:lnTo>
                  <a:pt x="3352918" y="975145"/>
                </a:lnTo>
                <a:lnTo>
                  <a:pt x="3392076" y="983260"/>
                </a:lnTo>
                <a:lnTo>
                  <a:pt x="3415897" y="991027"/>
                </a:lnTo>
                <a:lnTo>
                  <a:pt x="3441664" y="1001456"/>
                </a:lnTo>
                <a:lnTo>
                  <a:pt x="3454389" y="1004635"/>
                </a:lnTo>
                <a:lnTo>
                  <a:pt x="3492499" y="1020503"/>
                </a:lnTo>
                <a:lnTo>
                  <a:pt x="3505199" y="1023684"/>
                </a:lnTo>
                <a:lnTo>
                  <a:pt x="3530601" y="1033286"/>
                </a:lnTo>
                <a:lnTo>
                  <a:pt x="3543301" y="1036409"/>
                </a:lnTo>
                <a:lnTo>
                  <a:pt x="3581401" y="1052254"/>
                </a:lnTo>
                <a:lnTo>
                  <a:pt x="3589161" y="1053985"/>
                </a:lnTo>
                <a:lnTo>
                  <a:pt x="3598203" y="1058221"/>
                </a:lnTo>
                <a:lnTo>
                  <a:pt x="3624085" y="1062201"/>
                </a:lnTo>
                <a:lnTo>
                  <a:pt x="3630004" y="1064756"/>
                </a:lnTo>
                <a:lnTo>
                  <a:pt x="3639861" y="1066900"/>
                </a:lnTo>
                <a:lnTo>
                  <a:pt x="3641539" y="1068278"/>
                </a:lnTo>
                <a:lnTo>
                  <a:pt x="3642659" y="1069902"/>
                </a:lnTo>
                <a:lnTo>
                  <a:pt x="3644110" y="1070984"/>
                </a:lnTo>
                <a:lnTo>
                  <a:pt x="3665237" y="1078533"/>
                </a:lnTo>
                <a:lnTo>
                  <a:pt x="3675322" y="1079416"/>
                </a:lnTo>
                <a:lnTo>
                  <a:pt x="3681456" y="1083847"/>
                </a:lnTo>
                <a:lnTo>
                  <a:pt x="3687403" y="1085962"/>
                </a:lnTo>
                <a:lnTo>
                  <a:pt x="3694467" y="1091239"/>
                </a:lnTo>
                <a:lnTo>
                  <a:pt x="3702033" y="1092199"/>
                </a:lnTo>
                <a:lnTo>
                  <a:pt x="3702049" y="1092200"/>
                </a:lnTo>
                <a:lnTo>
                  <a:pt x="3702047" y="1092200"/>
                </a:lnTo>
                <a:lnTo>
                  <a:pt x="3702049" y="1092200"/>
                </a:lnTo>
                <a:lnTo>
                  <a:pt x="3702047" y="1092200"/>
                </a:lnTo>
                <a:lnTo>
                  <a:pt x="3702049" y="1092200"/>
                </a:lnTo>
                <a:lnTo>
                  <a:pt x="3702047" y="1092200"/>
                </a:lnTo>
                <a:lnTo>
                  <a:pt x="3702049" y="1092200"/>
                </a:lnTo>
                <a:lnTo>
                  <a:pt x="3702047" y="1092200"/>
                </a:lnTo>
                <a:lnTo>
                  <a:pt x="3702049" y="1092200"/>
                </a:lnTo>
                <a:lnTo>
                  <a:pt x="3702047" y="1092200"/>
                </a:lnTo>
                <a:lnTo>
                  <a:pt x="3702049" y="1092200"/>
                </a:lnTo>
                <a:lnTo>
                  <a:pt x="3698678" y="1095571"/>
                </a:lnTo>
                <a:lnTo>
                  <a:pt x="3695142" y="1097226"/>
                </a:lnTo>
                <a:lnTo>
                  <a:pt x="3656108" y="1098535"/>
                </a:lnTo>
                <a:lnTo>
                  <a:pt x="3628781" y="1098549"/>
                </a:lnTo>
                <a:lnTo>
                  <a:pt x="3593992" y="1098550"/>
                </a:lnTo>
                <a:lnTo>
                  <a:pt x="3560512" y="1098550"/>
                </a:lnTo>
                <a:lnTo>
                  <a:pt x="3522962" y="1098550"/>
                </a:lnTo>
                <a:lnTo>
                  <a:pt x="3486816" y="1098550"/>
                </a:lnTo>
                <a:lnTo>
                  <a:pt x="3447402" y="1097845"/>
                </a:lnTo>
                <a:lnTo>
                  <a:pt x="3424655" y="1094892"/>
                </a:lnTo>
                <a:lnTo>
                  <a:pt x="3387794" y="1097929"/>
                </a:lnTo>
                <a:lnTo>
                  <a:pt x="3351346" y="1098469"/>
                </a:lnTo>
                <a:lnTo>
                  <a:pt x="3318644" y="1098534"/>
                </a:lnTo>
                <a:lnTo>
                  <a:pt x="3281587" y="1100429"/>
                </a:lnTo>
                <a:lnTo>
                  <a:pt x="3248815" y="1104017"/>
                </a:lnTo>
                <a:lnTo>
                  <a:pt x="3211738" y="1104784"/>
                </a:lnTo>
                <a:lnTo>
                  <a:pt x="3178965" y="1104877"/>
                </a:lnTo>
                <a:lnTo>
                  <a:pt x="3145311" y="1109259"/>
                </a:lnTo>
                <a:lnTo>
                  <a:pt x="3111487" y="1112738"/>
                </a:lnTo>
                <a:lnTo>
                  <a:pt x="3076688" y="1116159"/>
                </a:lnTo>
                <a:lnTo>
                  <a:pt x="3047344" y="1116960"/>
                </a:lnTo>
                <a:lnTo>
                  <a:pt x="3015665" y="1117410"/>
                </a:lnTo>
                <a:lnTo>
                  <a:pt x="2981874" y="1117562"/>
                </a:lnTo>
                <a:lnTo>
                  <a:pt x="2945018" y="1117592"/>
                </a:lnTo>
                <a:lnTo>
                  <a:pt x="2906195" y="1117598"/>
                </a:lnTo>
                <a:lnTo>
                  <a:pt x="2868739" y="1117600"/>
                </a:lnTo>
                <a:lnTo>
                  <a:pt x="2830948" y="1117600"/>
                </a:lnTo>
                <a:lnTo>
                  <a:pt x="2791943" y="1121964"/>
                </a:lnTo>
                <a:lnTo>
                  <a:pt x="2754447" y="1123558"/>
                </a:lnTo>
                <a:lnTo>
                  <a:pt x="2723719" y="1121952"/>
                </a:lnTo>
                <a:lnTo>
                  <a:pt x="2692272" y="1120771"/>
                </a:lnTo>
                <a:lnTo>
                  <a:pt x="2660611" y="1121127"/>
                </a:lnTo>
                <a:lnTo>
                  <a:pt x="2628887" y="1118645"/>
                </a:lnTo>
                <a:lnTo>
                  <a:pt x="2597146" y="1117910"/>
                </a:lnTo>
                <a:lnTo>
                  <a:pt x="2565398" y="1117691"/>
                </a:lnTo>
                <a:lnTo>
                  <a:pt x="2533650" y="1117627"/>
                </a:lnTo>
                <a:lnTo>
                  <a:pt x="2500017" y="1117608"/>
                </a:lnTo>
                <a:lnTo>
                  <a:pt x="2465123" y="1117602"/>
                </a:lnTo>
                <a:lnTo>
                  <a:pt x="2430559" y="1117601"/>
                </a:lnTo>
                <a:lnTo>
                  <a:pt x="2393507" y="1117600"/>
                </a:lnTo>
                <a:lnTo>
                  <a:pt x="2355718" y="1115719"/>
                </a:lnTo>
                <a:lnTo>
                  <a:pt x="2317711" y="1114456"/>
                </a:lnTo>
                <a:lnTo>
                  <a:pt x="2279637" y="1114787"/>
                </a:lnTo>
                <a:lnTo>
                  <a:pt x="2241546" y="1112298"/>
                </a:lnTo>
                <a:lnTo>
                  <a:pt x="2203448" y="1111561"/>
                </a:lnTo>
                <a:lnTo>
                  <a:pt x="2177343" y="1111388"/>
                </a:lnTo>
                <a:lnTo>
                  <a:pt x="2149278" y="1111312"/>
                </a:lnTo>
                <a:lnTo>
                  <a:pt x="2112452" y="1111269"/>
                </a:lnTo>
                <a:lnTo>
                  <a:pt x="2086336" y="1109377"/>
                </a:lnTo>
                <a:lnTo>
                  <a:pt x="2047628" y="1106227"/>
                </a:lnTo>
                <a:lnTo>
                  <a:pt x="2010055" y="1105293"/>
                </a:lnTo>
                <a:lnTo>
                  <a:pt x="1982735" y="1105074"/>
                </a:lnTo>
                <a:lnTo>
                  <a:pt x="1943555" y="1104246"/>
                </a:lnTo>
                <a:lnTo>
                  <a:pt x="1905135" y="1100551"/>
                </a:lnTo>
                <a:lnTo>
                  <a:pt x="1866939" y="1099143"/>
                </a:lnTo>
                <a:lnTo>
                  <a:pt x="1841517" y="1098814"/>
                </a:lnTo>
                <a:lnTo>
                  <a:pt x="1816816" y="1098020"/>
                </a:lnTo>
                <a:lnTo>
                  <a:pt x="1784123" y="1096786"/>
                </a:lnTo>
                <a:lnTo>
                  <a:pt x="1746097" y="1095257"/>
                </a:lnTo>
                <a:lnTo>
                  <a:pt x="1716516" y="1094238"/>
                </a:lnTo>
                <a:lnTo>
                  <a:pt x="1692560" y="1093559"/>
                </a:lnTo>
                <a:lnTo>
                  <a:pt x="1654654" y="1092804"/>
                </a:lnTo>
                <a:lnTo>
                  <a:pt x="1623694" y="1092468"/>
                </a:lnTo>
                <a:lnTo>
                  <a:pt x="1585837" y="1088909"/>
                </a:lnTo>
                <a:lnTo>
                  <a:pt x="1548906" y="1086756"/>
                </a:lnTo>
                <a:lnTo>
                  <a:pt x="1511152" y="1086119"/>
                </a:lnTo>
                <a:lnTo>
                  <a:pt x="1476526" y="1085929"/>
                </a:lnTo>
                <a:lnTo>
                  <a:pt x="1440554" y="1082503"/>
                </a:lnTo>
                <a:lnTo>
                  <a:pt x="1403085" y="1080390"/>
                </a:lnTo>
                <a:lnTo>
                  <a:pt x="1368543" y="1079764"/>
                </a:lnTo>
                <a:lnTo>
                  <a:pt x="1332594" y="1079578"/>
                </a:lnTo>
                <a:lnTo>
                  <a:pt x="1295133" y="1079523"/>
                </a:lnTo>
                <a:lnTo>
                  <a:pt x="1260591" y="1076136"/>
                </a:lnTo>
                <a:lnTo>
                  <a:pt x="1224644" y="1074035"/>
                </a:lnTo>
                <a:lnTo>
                  <a:pt x="1190552" y="1073412"/>
                </a:lnTo>
                <a:lnTo>
                  <a:pt x="1154737" y="1069856"/>
                </a:lnTo>
                <a:lnTo>
                  <a:pt x="1120686" y="1067705"/>
                </a:lnTo>
                <a:lnTo>
                  <a:pt x="1084882" y="1067068"/>
                </a:lnTo>
                <a:lnTo>
                  <a:pt x="1050834" y="1066879"/>
                </a:lnTo>
                <a:lnTo>
                  <a:pt x="1015032" y="1066824"/>
                </a:lnTo>
                <a:lnTo>
                  <a:pt x="977613" y="1066807"/>
                </a:lnTo>
                <a:lnTo>
                  <a:pt x="943086" y="1063431"/>
                </a:lnTo>
                <a:lnTo>
                  <a:pt x="907141" y="1061333"/>
                </a:lnTo>
                <a:lnTo>
                  <a:pt x="869681" y="1060712"/>
                </a:lnTo>
                <a:lnTo>
                  <a:pt x="835140" y="1060528"/>
                </a:lnTo>
                <a:lnTo>
                  <a:pt x="802111" y="1060454"/>
                </a:lnTo>
                <a:lnTo>
                  <a:pt x="781685" y="1060453"/>
                </a:lnTo>
                <a:lnTo>
                  <a:pt x="756072" y="1060452"/>
                </a:lnTo>
                <a:lnTo>
                  <a:pt x="734766" y="1060452"/>
                </a:lnTo>
                <a:lnTo>
                  <a:pt x="699800" y="1060451"/>
                </a:lnTo>
                <a:lnTo>
                  <a:pt x="672031" y="1058569"/>
                </a:lnTo>
                <a:lnTo>
                  <a:pt x="636565" y="1057305"/>
                </a:lnTo>
                <a:lnTo>
                  <a:pt x="601832" y="1059519"/>
                </a:lnTo>
                <a:lnTo>
                  <a:pt x="566611" y="1060174"/>
                </a:lnTo>
                <a:lnTo>
                  <a:pt x="533832" y="1060368"/>
                </a:lnTo>
                <a:lnTo>
                  <a:pt x="494522" y="1060434"/>
                </a:lnTo>
                <a:lnTo>
                  <a:pt x="458874" y="1060447"/>
                </a:lnTo>
                <a:lnTo>
                  <a:pt x="420475" y="1060449"/>
                </a:lnTo>
                <a:lnTo>
                  <a:pt x="385504" y="1063821"/>
                </a:lnTo>
                <a:lnTo>
                  <a:pt x="349843" y="1066408"/>
                </a:lnTo>
                <a:lnTo>
                  <a:pt x="316872" y="1071112"/>
                </a:lnTo>
                <a:lnTo>
                  <a:pt x="280293" y="1072882"/>
                </a:lnTo>
                <a:lnTo>
                  <a:pt x="270859" y="1074912"/>
                </a:lnTo>
                <a:lnTo>
                  <a:pt x="262903" y="1077461"/>
                </a:lnTo>
                <a:lnTo>
                  <a:pt x="225791" y="1081262"/>
                </a:lnTo>
                <a:lnTo>
                  <a:pt x="218178" y="1083811"/>
                </a:lnTo>
                <a:lnTo>
                  <a:pt x="189494" y="1087612"/>
                </a:lnTo>
                <a:lnTo>
                  <a:pt x="177501" y="1090841"/>
                </a:lnTo>
                <a:lnTo>
                  <a:pt x="169906" y="1092301"/>
                </a:lnTo>
                <a:lnTo>
                  <a:pt x="156987" y="1097588"/>
                </a:lnTo>
                <a:lnTo>
                  <a:pt x="140962" y="1098525"/>
                </a:lnTo>
                <a:lnTo>
                  <a:pt x="136702" y="1101914"/>
                </a:lnTo>
                <a:lnTo>
                  <a:pt x="134879" y="1102203"/>
                </a:lnTo>
                <a:lnTo>
                  <a:pt x="132959" y="1101691"/>
                </a:lnTo>
                <a:lnTo>
                  <a:pt x="128177" y="1099171"/>
                </a:lnTo>
                <a:lnTo>
                  <a:pt x="120606" y="1098734"/>
                </a:lnTo>
                <a:lnTo>
                  <a:pt x="118503" y="1097967"/>
                </a:lnTo>
                <a:lnTo>
                  <a:pt x="117101" y="1096750"/>
                </a:lnTo>
                <a:lnTo>
                  <a:pt x="114852" y="1093099"/>
                </a:lnTo>
                <a:lnTo>
                  <a:pt x="112663" y="1092600"/>
                </a:lnTo>
                <a:lnTo>
                  <a:pt x="111092" y="1092466"/>
                </a:lnTo>
                <a:lnTo>
                  <a:pt x="107465" y="1090437"/>
                </a:lnTo>
                <a:lnTo>
                  <a:pt x="105509" y="1088908"/>
                </a:lnTo>
                <a:lnTo>
                  <a:pt x="103337" y="1085328"/>
                </a:lnTo>
                <a:lnTo>
                  <a:pt x="101666" y="1081384"/>
                </a:lnTo>
                <a:lnTo>
                  <a:pt x="92170" y="1066771"/>
                </a:lnTo>
                <a:lnTo>
                  <a:pt x="87449" y="1049349"/>
                </a:lnTo>
                <a:lnTo>
                  <a:pt x="73998" y="1024189"/>
                </a:lnTo>
                <a:lnTo>
                  <a:pt x="64985" y="985563"/>
                </a:lnTo>
                <a:lnTo>
                  <a:pt x="62748" y="975662"/>
                </a:lnTo>
                <a:lnTo>
                  <a:pt x="53578" y="953939"/>
                </a:lnTo>
                <a:lnTo>
                  <a:pt x="51044" y="915293"/>
                </a:lnTo>
                <a:lnTo>
                  <a:pt x="46467" y="877698"/>
                </a:lnTo>
                <a:lnTo>
                  <a:pt x="42966" y="844408"/>
                </a:lnTo>
                <a:lnTo>
                  <a:pt x="39059" y="807284"/>
                </a:lnTo>
                <a:lnTo>
                  <a:pt x="42653" y="770344"/>
                </a:lnTo>
                <a:lnTo>
                  <a:pt x="43918" y="740170"/>
                </a:lnTo>
                <a:lnTo>
                  <a:pt x="44997" y="708887"/>
                </a:lnTo>
                <a:lnTo>
                  <a:pt x="48059" y="676570"/>
                </a:lnTo>
                <a:lnTo>
                  <a:pt x="46538" y="641202"/>
                </a:lnTo>
                <a:lnTo>
                  <a:pt x="49223" y="607361"/>
                </a:lnTo>
                <a:lnTo>
                  <a:pt x="49626" y="570837"/>
                </a:lnTo>
                <a:lnTo>
                  <a:pt x="47002" y="533204"/>
                </a:lnTo>
                <a:lnTo>
                  <a:pt x="49360" y="495947"/>
                </a:lnTo>
                <a:lnTo>
                  <a:pt x="50373" y="462252"/>
                </a:lnTo>
                <a:lnTo>
                  <a:pt x="50673" y="429220"/>
                </a:lnTo>
                <a:lnTo>
                  <a:pt x="50761" y="393641"/>
                </a:lnTo>
                <a:lnTo>
                  <a:pt x="50082" y="360443"/>
                </a:lnTo>
                <a:lnTo>
                  <a:pt x="46432" y="327558"/>
                </a:lnTo>
                <a:lnTo>
                  <a:pt x="44332" y="292023"/>
                </a:lnTo>
                <a:lnTo>
                  <a:pt x="40259" y="258838"/>
                </a:lnTo>
                <a:lnTo>
                  <a:pt x="38034" y="227368"/>
                </a:lnTo>
                <a:lnTo>
                  <a:pt x="33199" y="189211"/>
                </a:lnTo>
                <a:lnTo>
                  <a:pt x="28664" y="151283"/>
                </a:lnTo>
                <a:lnTo>
                  <a:pt x="26044" y="112250"/>
                </a:lnTo>
                <a:lnTo>
                  <a:pt x="23645" y="76631"/>
                </a:lnTo>
                <a:lnTo>
                  <a:pt x="19957" y="42419"/>
                </a:lnTo>
                <a:lnTo>
                  <a:pt x="13342" y="3350"/>
                </a:lnTo>
                <a:lnTo>
                  <a:pt x="1269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4" name="SMARTInkShape-698"/>
          <p:cNvSpPr/>
          <p:nvPr>
            <p:custDataLst>
              <p:tags r:id="rId5"/>
            </p:custDataLst>
          </p:nvPr>
        </p:nvSpPr>
        <p:spPr>
          <a:xfrm>
            <a:off x="7518400" y="2921000"/>
            <a:ext cx="133351" cy="31751"/>
          </a:xfrm>
          <a:custGeom>
            <a:avLst/>
            <a:gdLst/>
            <a:ahLst/>
            <a:cxnLst/>
            <a:rect l="0" t="0" r="0" b="0"/>
            <a:pathLst>
              <a:path w="133351" h="31751">
                <a:moveTo>
                  <a:pt x="0" y="0"/>
                </a:moveTo>
                <a:lnTo>
                  <a:pt x="0" y="0"/>
                </a:lnTo>
                <a:lnTo>
                  <a:pt x="37029" y="17456"/>
                </a:lnTo>
                <a:lnTo>
                  <a:pt x="72466" y="24703"/>
                </a:lnTo>
                <a:lnTo>
                  <a:pt x="105716" y="26088"/>
                </a:lnTo>
                <a:lnTo>
                  <a:pt x="124223" y="31160"/>
                </a:lnTo>
                <a:lnTo>
                  <a:pt x="133350" y="317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5" name="SMARTInkShape-699"/>
          <p:cNvSpPr/>
          <p:nvPr>
            <p:custDataLst>
              <p:tags r:id="rId6"/>
            </p:custDataLst>
          </p:nvPr>
        </p:nvSpPr>
        <p:spPr>
          <a:xfrm>
            <a:off x="7467600" y="1358900"/>
            <a:ext cx="7939" cy="1"/>
          </a:xfrm>
          <a:custGeom>
            <a:avLst/>
            <a:gdLst/>
            <a:ahLst/>
            <a:cxnLst/>
            <a:rect l="0" t="0" r="0" b="0"/>
            <a:pathLst>
              <a:path w="7939" h="1">
                <a:moveTo>
                  <a:pt x="0" y="0"/>
                </a:moveTo>
                <a:lnTo>
                  <a:pt x="0" y="0"/>
                </a:lnTo>
                <a:lnTo>
                  <a:pt x="79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189057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200" y="357820"/>
            <a:ext cx="10587600" cy="1325563"/>
          </a:xfrm>
        </p:spPr>
        <p:txBody>
          <a:bodyPr>
            <a:normAutofit/>
          </a:bodyPr>
          <a:lstStyle/>
          <a:p>
            <a:r>
              <a:rPr lang="en-US" dirty="0" err="1" smtClean="0">
                <a:latin typeface="Arial" panose="020B0604020202020204" pitchFamily="34" charset="0"/>
                <a:cs typeface="Arial" panose="020B0604020202020204" pitchFamily="34" charset="0"/>
              </a:rPr>
              <a:t>modula</a:t>
            </a:r>
            <a:r>
              <a:rPr lang="pt-BR" dirty="0" smtClean="0">
                <a:latin typeface="Arial" panose="020B0604020202020204" pitchFamily="34" charset="0"/>
                <a:cs typeface="Arial" panose="020B0604020202020204" pitchFamily="34" charset="0"/>
              </a:rPr>
              <a:t>ção em amplitude</a:t>
            </a:r>
            <a:endParaRPr lang="pt-BR" noProof="0" dirty="0">
              <a:latin typeface="Arial" panose="020B0604020202020204" pitchFamily="34" charset="0"/>
              <a:cs typeface="Arial" panose="020B0604020202020204" pitchFamily="34" charset="0"/>
            </a:endParaRPr>
          </a:p>
        </p:txBody>
      </p:sp>
      <p:cxnSp>
        <p:nvCxnSpPr>
          <p:cNvPr id="7" name="Straight Arrow Connector 6"/>
          <p:cNvCxnSpPr/>
          <p:nvPr/>
        </p:nvCxnSpPr>
        <p:spPr>
          <a:xfrm flipH="1">
            <a:off x="2706768" y="4378246"/>
            <a:ext cx="1275084"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 name="Flowchart: Summing Junction 7"/>
          <p:cNvSpPr/>
          <p:nvPr/>
        </p:nvSpPr>
        <p:spPr>
          <a:xfrm>
            <a:off x="3981852" y="4144246"/>
            <a:ext cx="468000" cy="468000"/>
          </a:xfrm>
          <a:prstGeom prst="flowChartSummingJunct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cxnSp>
        <p:nvCxnSpPr>
          <p:cNvPr id="9" name="Straight Arrow Connector 8"/>
          <p:cNvCxnSpPr/>
          <p:nvPr/>
        </p:nvCxnSpPr>
        <p:spPr>
          <a:xfrm flipH="1">
            <a:off x="4449852" y="4378246"/>
            <a:ext cx="2003416"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4"/>
          </p:cNvCxnSpPr>
          <p:nvPr/>
        </p:nvCxnSpPr>
        <p:spPr>
          <a:xfrm>
            <a:off x="4215852" y="4612246"/>
            <a:ext cx="0" cy="983651"/>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638142" y="5208007"/>
                <a:ext cx="15102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cos</m:t>
                          </m:r>
                        </m:fName>
                        <m:e>
                          <m:d>
                            <m:dPr>
                              <m:ctrlPr>
                                <a:rPr lang="pt-BR" sz="2400" b="0" i="1" smtClean="0">
                                  <a:latin typeface="Cambria Math" panose="02040503050406030204" pitchFamily="18" charset="0"/>
                                </a:rPr>
                              </m:ctrlPr>
                            </m:dPr>
                            <m:e>
                              <m:r>
                                <a:rPr lang="pt-BR" sz="2400" b="0" i="1" smtClean="0">
                                  <a:latin typeface="Cambria Math" panose="02040503050406030204" pitchFamily="18" charset="0"/>
                                </a:rPr>
                                <m:t>2</m:t>
                              </m:r>
                              <m:r>
                                <a:rPr lang="pt-BR" sz="2400" b="0" i="1" smtClean="0">
                                  <a:latin typeface="Cambria Math" panose="02040503050406030204" pitchFamily="18" charset="0"/>
                                </a:rPr>
                                <m:t>𝜋</m:t>
                              </m:r>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𝑓</m:t>
                                  </m:r>
                                </m:e>
                                <m:sub>
                                  <m:r>
                                    <a:rPr lang="pt-BR" sz="2400" b="0" i="1" smtClean="0">
                                      <a:latin typeface="Cambria Math" panose="02040503050406030204" pitchFamily="18" charset="0"/>
                                    </a:rPr>
                                    <m:t>0</m:t>
                                  </m:r>
                                </m:sub>
                              </m:sSub>
                              <m:r>
                                <a:rPr lang="pt-BR" sz="2400" b="0" i="1" smtClean="0">
                                  <a:latin typeface="Cambria Math" panose="02040503050406030204" pitchFamily="18" charset="0"/>
                                </a:rPr>
                                <m:t>𝑡</m:t>
                              </m:r>
                            </m:e>
                          </m:d>
                        </m:e>
                      </m:func>
                    </m:oMath>
                  </m:oMathPara>
                </a14:m>
                <a:endParaRPr lang="pt-BR"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638142" y="5208007"/>
                <a:ext cx="1510222" cy="369332"/>
              </a:xfrm>
              <a:prstGeom prst="rect">
                <a:avLst/>
              </a:prstGeom>
              <a:blipFill>
                <a:blip r:embed="rId8" cstate="print"/>
                <a:stretch>
                  <a:fillRect l="-2419" b="-344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48" name="TextBox 1547"/>
              <p:cNvSpPr txBox="1"/>
              <p:nvPr/>
            </p:nvSpPr>
            <p:spPr>
              <a:xfrm>
                <a:off x="1087686" y="4224357"/>
                <a:ext cx="14993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cos</m:t>
                          </m:r>
                        </m:fName>
                        <m:e>
                          <m:d>
                            <m:dPr>
                              <m:ctrlPr>
                                <a:rPr lang="pt-BR" sz="2400" b="0" i="1" smtClean="0">
                                  <a:latin typeface="Cambria Math" panose="02040503050406030204" pitchFamily="18" charset="0"/>
                                </a:rPr>
                              </m:ctrlPr>
                            </m:dPr>
                            <m:e>
                              <m:r>
                                <a:rPr lang="pt-BR" sz="2400" b="0" i="1" smtClean="0">
                                  <a:latin typeface="Cambria Math" panose="02040503050406030204" pitchFamily="18" charset="0"/>
                                </a:rPr>
                                <m:t>2</m:t>
                              </m:r>
                              <m:r>
                                <a:rPr lang="pt-BR" sz="2400" b="0" i="1" smtClean="0">
                                  <a:latin typeface="Cambria Math" panose="02040503050406030204" pitchFamily="18" charset="0"/>
                                </a:rPr>
                                <m:t>𝜋</m:t>
                              </m:r>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𝑓</m:t>
                                  </m:r>
                                </m:e>
                                <m:sub>
                                  <m:r>
                                    <a:rPr lang="pt-BR" sz="2400" b="0" i="1" smtClean="0">
                                      <a:latin typeface="Cambria Math" panose="02040503050406030204" pitchFamily="18" charset="0"/>
                                    </a:rPr>
                                    <m:t>𝑆</m:t>
                                  </m:r>
                                </m:sub>
                              </m:sSub>
                              <m:r>
                                <a:rPr lang="pt-BR" sz="2400" b="0" i="1" smtClean="0">
                                  <a:latin typeface="Cambria Math" panose="02040503050406030204" pitchFamily="18" charset="0"/>
                                </a:rPr>
                                <m:t>𝑡</m:t>
                              </m:r>
                            </m:e>
                          </m:d>
                        </m:e>
                      </m:func>
                    </m:oMath>
                  </m:oMathPara>
                </a14:m>
                <a:endParaRPr lang="pt-BR" sz="2400" dirty="0"/>
              </a:p>
            </p:txBody>
          </p:sp>
        </mc:Choice>
        <mc:Fallback xmlns="">
          <p:sp>
            <p:nvSpPr>
              <p:cNvPr id="1548" name="TextBox 1547"/>
              <p:cNvSpPr txBox="1">
                <a:spLocks noRot="1" noChangeAspect="1" noMove="1" noResize="1" noEditPoints="1" noAdjustHandles="1" noChangeArrowheads="1" noChangeShapeType="1" noTextEdit="1"/>
              </p:cNvSpPr>
              <p:nvPr/>
            </p:nvSpPr>
            <p:spPr>
              <a:xfrm>
                <a:off x="1087686" y="4224357"/>
                <a:ext cx="1499385" cy="369332"/>
              </a:xfrm>
              <a:prstGeom prst="rect">
                <a:avLst/>
              </a:prstGeom>
              <a:blipFill>
                <a:blip r:embed="rId9" cstate="print"/>
                <a:stretch>
                  <a:fillRect l="-2033" b="-3278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49" name="TextBox 1548"/>
              <p:cNvSpPr txBox="1"/>
              <p:nvPr/>
            </p:nvSpPr>
            <p:spPr>
              <a:xfrm>
                <a:off x="5923733" y="4593689"/>
                <a:ext cx="29853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cos</m:t>
                          </m:r>
                        </m:fName>
                        <m:e>
                          <m:d>
                            <m:dPr>
                              <m:ctrlPr>
                                <a:rPr lang="pt-BR"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𝜋</m:t>
                              </m:r>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𝑓</m:t>
                                  </m:r>
                                </m:e>
                                <m:sub>
                                  <m:r>
                                    <a:rPr lang="pt-BR" sz="2400" b="0" i="1" smtClean="0">
                                      <a:latin typeface="Cambria Math" panose="02040503050406030204" pitchFamily="18" charset="0"/>
                                    </a:rPr>
                                    <m:t>𝑆</m:t>
                                  </m:r>
                                </m:sub>
                              </m:sSub>
                              <m:r>
                                <a:rPr lang="en-US" sz="2400" b="0" i="1" smtClean="0">
                                  <a:latin typeface="Cambria Math" panose="02040503050406030204" pitchFamily="18" charset="0"/>
                                </a:rPr>
                                <m:t>𝑡</m:t>
                              </m:r>
                            </m:e>
                          </m:d>
                        </m:e>
                      </m:func>
                      <m:func>
                        <m:funcPr>
                          <m:ctrlPr>
                            <a:rPr lang="pt-BR" sz="2400" i="1">
                              <a:latin typeface="Cambria Math" panose="02040503050406030204" pitchFamily="18" charset="0"/>
                            </a:rPr>
                          </m:ctrlPr>
                        </m:funcPr>
                        <m:fName>
                          <m:r>
                            <m:rPr>
                              <m:sty m:val="p"/>
                            </m:rPr>
                            <a:rPr lang="pt-BR" sz="2400">
                              <a:latin typeface="Cambria Math" panose="02040503050406030204" pitchFamily="18" charset="0"/>
                            </a:rPr>
                            <m:t>cos</m:t>
                          </m:r>
                        </m:fName>
                        <m:e>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en-US" sz="2400" b="0" i="1" smtClean="0">
                                      <a:latin typeface="Cambria Math" panose="02040503050406030204" pitchFamily="18" charset="0"/>
                                    </a:rPr>
                                    <m:t>2</m:t>
                                  </m:r>
                                  <m:r>
                                    <a:rPr lang="en-US" sz="2400" b="0" i="1" smtClean="0">
                                      <a:latin typeface="Cambria Math" panose="02040503050406030204" pitchFamily="18" charset="0"/>
                                    </a:rPr>
                                    <m:t>𝜋</m:t>
                                  </m:r>
                                  <m:r>
                                    <a:rPr lang="pt-BR" sz="2400" i="1">
                                      <a:latin typeface="Cambria Math" panose="02040503050406030204" pitchFamily="18" charset="0"/>
                                    </a:rPr>
                                    <m:t>𝑓</m:t>
                                  </m:r>
                                </m:e>
                                <m:sub>
                                  <m:r>
                                    <a:rPr lang="pt-BR" sz="2400" b="0" i="1" smtClean="0">
                                      <a:latin typeface="Cambria Math" panose="02040503050406030204" pitchFamily="18" charset="0"/>
                                    </a:rPr>
                                    <m:t>0</m:t>
                                  </m:r>
                                </m:sub>
                              </m:sSub>
                              <m:r>
                                <a:rPr lang="en-US" sz="2400" b="0" i="1" smtClean="0">
                                  <a:latin typeface="Cambria Math" panose="02040503050406030204" pitchFamily="18" charset="0"/>
                                </a:rPr>
                                <m:t>𝑡</m:t>
                              </m:r>
                            </m:e>
                          </m:d>
                        </m:e>
                      </m:func>
                    </m:oMath>
                  </m:oMathPara>
                </a14:m>
                <a:endParaRPr lang="pt-BR" sz="2400" dirty="0"/>
              </a:p>
            </p:txBody>
          </p:sp>
        </mc:Choice>
        <mc:Fallback xmlns="">
          <p:sp>
            <p:nvSpPr>
              <p:cNvPr id="1549" name="TextBox 1548"/>
              <p:cNvSpPr txBox="1">
                <a:spLocks noRot="1" noChangeAspect="1" noMove="1" noResize="1" noEditPoints="1" noAdjustHandles="1" noChangeArrowheads="1" noChangeShapeType="1" noTextEdit="1"/>
              </p:cNvSpPr>
              <p:nvPr/>
            </p:nvSpPr>
            <p:spPr>
              <a:xfrm>
                <a:off x="5923733" y="4593689"/>
                <a:ext cx="2985369" cy="369332"/>
              </a:xfrm>
              <a:prstGeom prst="rect">
                <a:avLst/>
              </a:prstGeom>
              <a:blipFill>
                <a:blip r:embed="rId10" cstate="print"/>
                <a:stretch>
                  <a:fillRect l="-1022" b="-35000"/>
                </a:stretch>
              </a:blipFill>
            </p:spPr>
            <p:txBody>
              <a:bodyPr/>
              <a:lstStyle/>
              <a:p>
                <a:r>
                  <a:rPr lang="pt-BR">
                    <a:noFill/>
                  </a:rPr>
                  <a:t> </a:t>
                </a:r>
              </a:p>
            </p:txBody>
          </p:sp>
        </mc:Fallback>
      </mc:AlternateContent>
      <p:pic>
        <p:nvPicPr>
          <p:cNvPr id="24" name="Picture 23"/>
          <p:cNvPicPr>
            <a:picLocks noChangeAspect="1"/>
          </p:cNvPicPr>
          <p:nvPr/>
        </p:nvPicPr>
        <p:blipFill>
          <a:blip r:embed="rId11" cstate="print"/>
          <a:stretch>
            <a:fillRect/>
          </a:stretch>
        </p:blipFill>
        <p:spPr>
          <a:xfrm>
            <a:off x="4240123" y="2251235"/>
            <a:ext cx="5334000" cy="1828800"/>
          </a:xfrm>
          <a:prstGeom prst="rect">
            <a:avLst/>
          </a:prstGeom>
        </p:spPr>
      </p:pic>
      <p:pic>
        <p:nvPicPr>
          <p:cNvPr id="1597" name="Picture 1596"/>
          <p:cNvPicPr>
            <a:picLocks noChangeAspect="1"/>
          </p:cNvPicPr>
          <p:nvPr/>
        </p:nvPicPr>
        <p:blipFill>
          <a:blip r:embed="rId12" cstate="print"/>
          <a:stretch>
            <a:fillRect/>
          </a:stretch>
        </p:blipFill>
        <p:spPr>
          <a:xfrm>
            <a:off x="644936" y="3229846"/>
            <a:ext cx="2667000" cy="914400"/>
          </a:xfrm>
          <a:prstGeom prst="rect">
            <a:avLst/>
          </a:prstGeom>
        </p:spPr>
      </p:pic>
      <p:pic>
        <p:nvPicPr>
          <p:cNvPr id="1598" name="Picture 1597"/>
          <p:cNvPicPr>
            <a:picLocks noChangeAspect="1"/>
          </p:cNvPicPr>
          <p:nvPr/>
        </p:nvPicPr>
        <p:blipFill>
          <a:blip r:embed="rId13" cstate="print"/>
          <a:stretch>
            <a:fillRect/>
          </a:stretch>
        </p:blipFill>
        <p:spPr>
          <a:xfrm>
            <a:off x="2741971" y="5595897"/>
            <a:ext cx="2667000" cy="914400"/>
          </a:xfrm>
          <a:prstGeom prst="rect">
            <a:avLst/>
          </a:prstGeom>
        </p:spPr>
      </p:pic>
      <p:grpSp>
        <p:nvGrpSpPr>
          <p:cNvPr id="19" name="SMARTInkShape-Group385"/>
          <p:cNvGrpSpPr/>
          <p:nvPr/>
        </p:nvGrpSpPr>
        <p:grpSpPr>
          <a:xfrm>
            <a:off x="4889500" y="2343150"/>
            <a:ext cx="1916608" cy="1536701"/>
            <a:chOff x="4889500" y="2343150"/>
            <a:chExt cx="1916608" cy="1536701"/>
          </a:xfrm>
        </p:grpSpPr>
        <p:sp>
          <p:nvSpPr>
            <p:cNvPr id="14" name="SMARTInkShape-700"/>
            <p:cNvSpPr/>
            <p:nvPr>
              <p:custDataLst>
                <p:tags r:id="rId1"/>
              </p:custDataLst>
            </p:nvPr>
          </p:nvSpPr>
          <p:spPr>
            <a:xfrm>
              <a:off x="4895850" y="2343150"/>
              <a:ext cx="57151" cy="19051"/>
            </a:xfrm>
            <a:custGeom>
              <a:avLst/>
              <a:gdLst/>
              <a:ahLst/>
              <a:cxnLst/>
              <a:rect l="0" t="0" r="0" b="0"/>
              <a:pathLst>
                <a:path w="57151" h="19051">
                  <a:moveTo>
                    <a:pt x="0" y="19050"/>
                  </a:moveTo>
                  <a:lnTo>
                    <a:pt x="0" y="19050"/>
                  </a:lnTo>
                  <a:lnTo>
                    <a:pt x="39276" y="5958"/>
                  </a:lnTo>
                  <a:lnTo>
                    <a:pt x="571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MARTInkShape-701"/>
            <p:cNvSpPr/>
            <p:nvPr>
              <p:custDataLst>
                <p:tags r:id="rId2"/>
              </p:custDataLst>
            </p:nvPr>
          </p:nvSpPr>
          <p:spPr>
            <a:xfrm>
              <a:off x="4997450" y="2362200"/>
              <a:ext cx="476251" cy="241301"/>
            </a:xfrm>
            <a:custGeom>
              <a:avLst/>
              <a:gdLst/>
              <a:ahLst/>
              <a:cxnLst/>
              <a:rect l="0" t="0" r="0" b="0"/>
              <a:pathLst>
                <a:path w="476251" h="241301">
                  <a:moveTo>
                    <a:pt x="0" y="0"/>
                  </a:moveTo>
                  <a:lnTo>
                    <a:pt x="0" y="0"/>
                  </a:lnTo>
                  <a:lnTo>
                    <a:pt x="37081" y="0"/>
                  </a:lnTo>
                  <a:lnTo>
                    <a:pt x="74323" y="0"/>
                  </a:lnTo>
                  <a:lnTo>
                    <a:pt x="83127" y="706"/>
                  </a:lnTo>
                  <a:lnTo>
                    <a:pt x="89392" y="3371"/>
                  </a:lnTo>
                  <a:lnTo>
                    <a:pt x="101386" y="10984"/>
                  </a:lnTo>
                  <a:lnTo>
                    <a:pt x="103574" y="11556"/>
                  </a:lnTo>
                  <a:lnTo>
                    <a:pt x="105034" y="12643"/>
                  </a:lnTo>
                  <a:lnTo>
                    <a:pt x="106654" y="15732"/>
                  </a:lnTo>
                  <a:lnTo>
                    <a:pt x="107566" y="18067"/>
                  </a:lnTo>
                  <a:lnTo>
                    <a:pt x="109661" y="18613"/>
                  </a:lnTo>
                  <a:lnTo>
                    <a:pt x="111208" y="18759"/>
                  </a:lnTo>
                  <a:lnTo>
                    <a:pt x="114807" y="20802"/>
                  </a:lnTo>
                  <a:lnTo>
                    <a:pt x="118759" y="23357"/>
                  </a:lnTo>
                  <a:lnTo>
                    <a:pt x="124951" y="25500"/>
                  </a:lnTo>
                  <a:lnTo>
                    <a:pt x="131254" y="29585"/>
                  </a:lnTo>
                  <a:lnTo>
                    <a:pt x="138295" y="31109"/>
                  </a:lnTo>
                  <a:lnTo>
                    <a:pt x="148299" y="32265"/>
                  </a:lnTo>
                  <a:lnTo>
                    <a:pt x="176442" y="43006"/>
                  </a:lnTo>
                  <a:lnTo>
                    <a:pt x="185998" y="44165"/>
                  </a:lnTo>
                  <a:lnTo>
                    <a:pt x="187499" y="44965"/>
                  </a:lnTo>
                  <a:lnTo>
                    <a:pt x="188499" y="46204"/>
                  </a:lnTo>
                  <a:lnTo>
                    <a:pt x="189611" y="49463"/>
                  </a:lnTo>
                  <a:lnTo>
                    <a:pt x="190105" y="53263"/>
                  </a:lnTo>
                  <a:lnTo>
                    <a:pt x="190942" y="54558"/>
                  </a:lnTo>
                  <a:lnTo>
                    <a:pt x="192206" y="55423"/>
                  </a:lnTo>
                  <a:lnTo>
                    <a:pt x="195933" y="56809"/>
                  </a:lnTo>
                  <a:lnTo>
                    <a:pt x="201738" y="61447"/>
                  </a:lnTo>
                  <a:lnTo>
                    <a:pt x="207627" y="63597"/>
                  </a:lnTo>
                  <a:lnTo>
                    <a:pt x="214547" y="67684"/>
                  </a:lnTo>
                  <a:lnTo>
                    <a:pt x="241469" y="76631"/>
                  </a:lnTo>
                  <a:lnTo>
                    <a:pt x="280265" y="97374"/>
                  </a:lnTo>
                  <a:lnTo>
                    <a:pt x="294107" y="110067"/>
                  </a:lnTo>
                  <a:lnTo>
                    <a:pt x="296519" y="114300"/>
                  </a:lnTo>
                  <a:lnTo>
                    <a:pt x="297164" y="116417"/>
                  </a:lnTo>
                  <a:lnTo>
                    <a:pt x="298298" y="117828"/>
                  </a:lnTo>
                  <a:lnTo>
                    <a:pt x="303971" y="121931"/>
                  </a:lnTo>
                  <a:lnTo>
                    <a:pt x="318172" y="137445"/>
                  </a:lnTo>
                  <a:lnTo>
                    <a:pt x="353756" y="160827"/>
                  </a:lnTo>
                  <a:lnTo>
                    <a:pt x="391591" y="173827"/>
                  </a:lnTo>
                  <a:lnTo>
                    <a:pt x="416685" y="187810"/>
                  </a:lnTo>
                  <a:lnTo>
                    <a:pt x="425083" y="196595"/>
                  </a:lnTo>
                  <a:lnTo>
                    <a:pt x="433092" y="210294"/>
                  </a:lnTo>
                  <a:lnTo>
                    <a:pt x="435901" y="214114"/>
                  </a:lnTo>
                  <a:lnTo>
                    <a:pt x="437150" y="218164"/>
                  </a:lnTo>
                  <a:lnTo>
                    <a:pt x="438189" y="219526"/>
                  </a:lnTo>
                  <a:lnTo>
                    <a:pt x="476250" y="2413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6" name="SMARTInkShape-702"/>
            <p:cNvSpPr/>
            <p:nvPr>
              <p:custDataLst>
                <p:tags r:id="rId3"/>
              </p:custDataLst>
            </p:nvPr>
          </p:nvSpPr>
          <p:spPr>
            <a:xfrm>
              <a:off x="5537200" y="2647950"/>
              <a:ext cx="457201" cy="501651"/>
            </a:xfrm>
            <a:custGeom>
              <a:avLst/>
              <a:gdLst/>
              <a:ahLst/>
              <a:cxnLst/>
              <a:rect l="0" t="0" r="0" b="0"/>
              <a:pathLst>
                <a:path w="457201" h="501651">
                  <a:moveTo>
                    <a:pt x="0" y="0"/>
                  </a:moveTo>
                  <a:lnTo>
                    <a:pt x="0" y="0"/>
                  </a:lnTo>
                  <a:lnTo>
                    <a:pt x="27596" y="35618"/>
                  </a:lnTo>
                  <a:lnTo>
                    <a:pt x="44003" y="50456"/>
                  </a:lnTo>
                  <a:lnTo>
                    <a:pt x="53646" y="56577"/>
                  </a:lnTo>
                  <a:lnTo>
                    <a:pt x="65106" y="68691"/>
                  </a:lnTo>
                  <a:lnTo>
                    <a:pt x="95214" y="93360"/>
                  </a:lnTo>
                  <a:lnTo>
                    <a:pt x="97343" y="93990"/>
                  </a:lnTo>
                  <a:lnTo>
                    <a:pt x="98762" y="95821"/>
                  </a:lnTo>
                  <a:lnTo>
                    <a:pt x="101465" y="103729"/>
                  </a:lnTo>
                  <a:lnTo>
                    <a:pt x="102921" y="105136"/>
                  </a:lnTo>
                  <a:lnTo>
                    <a:pt x="110328" y="110765"/>
                  </a:lnTo>
                  <a:lnTo>
                    <a:pt x="148298" y="148298"/>
                  </a:lnTo>
                  <a:lnTo>
                    <a:pt x="160239" y="158358"/>
                  </a:lnTo>
                  <a:lnTo>
                    <a:pt x="191986" y="182029"/>
                  </a:lnTo>
                  <a:lnTo>
                    <a:pt x="196820" y="188382"/>
                  </a:lnTo>
                  <a:lnTo>
                    <a:pt x="202952" y="192616"/>
                  </a:lnTo>
                  <a:lnTo>
                    <a:pt x="205151" y="195439"/>
                  </a:lnTo>
                  <a:lnTo>
                    <a:pt x="225701" y="234402"/>
                  </a:lnTo>
                  <a:lnTo>
                    <a:pt x="258264" y="270894"/>
                  </a:lnTo>
                  <a:lnTo>
                    <a:pt x="268042" y="281427"/>
                  </a:lnTo>
                  <a:lnTo>
                    <a:pt x="277680" y="299798"/>
                  </a:lnTo>
                  <a:lnTo>
                    <a:pt x="290018" y="310136"/>
                  </a:lnTo>
                  <a:lnTo>
                    <a:pt x="301982" y="328235"/>
                  </a:lnTo>
                  <a:lnTo>
                    <a:pt x="303547" y="335442"/>
                  </a:lnTo>
                  <a:lnTo>
                    <a:pt x="305376" y="338633"/>
                  </a:lnTo>
                  <a:lnTo>
                    <a:pt x="338408" y="376128"/>
                  </a:lnTo>
                  <a:lnTo>
                    <a:pt x="357087" y="393272"/>
                  </a:lnTo>
                  <a:lnTo>
                    <a:pt x="364022" y="398449"/>
                  </a:lnTo>
                  <a:lnTo>
                    <a:pt x="376482" y="417330"/>
                  </a:lnTo>
                  <a:lnTo>
                    <a:pt x="387390" y="443714"/>
                  </a:lnTo>
                  <a:lnTo>
                    <a:pt x="414874" y="481481"/>
                  </a:lnTo>
                  <a:lnTo>
                    <a:pt x="424590" y="490108"/>
                  </a:lnTo>
                  <a:lnTo>
                    <a:pt x="432359" y="492993"/>
                  </a:lnTo>
                  <a:lnTo>
                    <a:pt x="457200" y="5016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SMARTInkShape-703"/>
            <p:cNvSpPr/>
            <p:nvPr>
              <p:custDataLst>
                <p:tags r:id="rId4"/>
              </p:custDataLst>
            </p:nvPr>
          </p:nvSpPr>
          <p:spPr>
            <a:xfrm>
              <a:off x="6032500" y="3194050"/>
              <a:ext cx="730251" cy="685801"/>
            </a:xfrm>
            <a:custGeom>
              <a:avLst/>
              <a:gdLst/>
              <a:ahLst/>
              <a:cxnLst/>
              <a:rect l="0" t="0" r="0" b="0"/>
              <a:pathLst>
                <a:path w="730251" h="685801">
                  <a:moveTo>
                    <a:pt x="0" y="0"/>
                  </a:moveTo>
                  <a:lnTo>
                    <a:pt x="0" y="0"/>
                  </a:lnTo>
                  <a:lnTo>
                    <a:pt x="6742" y="33710"/>
                  </a:lnTo>
                  <a:lnTo>
                    <a:pt x="21016" y="73094"/>
                  </a:lnTo>
                  <a:lnTo>
                    <a:pt x="27215" y="80229"/>
                  </a:lnTo>
                  <a:lnTo>
                    <a:pt x="48506" y="98687"/>
                  </a:lnTo>
                  <a:lnTo>
                    <a:pt x="52838" y="100306"/>
                  </a:lnTo>
                  <a:lnTo>
                    <a:pt x="57115" y="104788"/>
                  </a:lnTo>
                  <a:lnTo>
                    <a:pt x="60662" y="110777"/>
                  </a:lnTo>
                  <a:lnTo>
                    <a:pt x="68496" y="129799"/>
                  </a:lnTo>
                  <a:lnTo>
                    <a:pt x="95839" y="163699"/>
                  </a:lnTo>
                  <a:lnTo>
                    <a:pt x="116794" y="184370"/>
                  </a:lnTo>
                  <a:lnTo>
                    <a:pt x="134384" y="194763"/>
                  </a:lnTo>
                  <a:lnTo>
                    <a:pt x="156157" y="220359"/>
                  </a:lnTo>
                  <a:lnTo>
                    <a:pt x="157982" y="226550"/>
                  </a:lnTo>
                  <a:lnTo>
                    <a:pt x="158409" y="230746"/>
                  </a:lnTo>
                  <a:lnTo>
                    <a:pt x="159227" y="232148"/>
                  </a:lnTo>
                  <a:lnTo>
                    <a:pt x="160480" y="233082"/>
                  </a:lnTo>
                  <a:lnTo>
                    <a:pt x="174631" y="240480"/>
                  </a:lnTo>
                  <a:lnTo>
                    <a:pt x="185171" y="250072"/>
                  </a:lnTo>
                  <a:lnTo>
                    <a:pt x="193170" y="262228"/>
                  </a:lnTo>
                  <a:lnTo>
                    <a:pt x="197095" y="264713"/>
                  </a:lnTo>
                  <a:lnTo>
                    <a:pt x="199130" y="265375"/>
                  </a:lnTo>
                  <a:lnTo>
                    <a:pt x="200487" y="266522"/>
                  </a:lnTo>
                  <a:lnTo>
                    <a:pt x="201995" y="269679"/>
                  </a:lnTo>
                  <a:lnTo>
                    <a:pt x="203102" y="270802"/>
                  </a:lnTo>
                  <a:lnTo>
                    <a:pt x="206215" y="272051"/>
                  </a:lnTo>
                  <a:lnTo>
                    <a:pt x="207326" y="273090"/>
                  </a:lnTo>
                  <a:lnTo>
                    <a:pt x="208562" y="276125"/>
                  </a:lnTo>
                  <a:lnTo>
                    <a:pt x="210198" y="286381"/>
                  </a:lnTo>
                  <a:lnTo>
                    <a:pt x="212895" y="292145"/>
                  </a:lnTo>
                  <a:lnTo>
                    <a:pt x="218327" y="297530"/>
                  </a:lnTo>
                  <a:lnTo>
                    <a:pt x="255183" y="323567"/>
                  </a:lnTo>
                  <a:lnTo>
                    <a:pt x="270959" y="335100"/>
                  </a:lnTo>
                  <a:lnTo>
                    <a:pt x="278235" y="342021"/>
                  </a:lnTo>
                  <a:lnTo>
                    <a:pt x="280034" y="345136"/>
                  </a:lnTo>
                  <a:lnTo>
                    <a:pt x="280529" y="347919"/>
                  </a:lnTo>
                  <a:lnTo>
                    <a:pt x="280153" y="350479"/>
                  </a:lnTo>
                  <a:lnTo>
                    <a:pt x="280608" y="352892"/>
                  </a:lnTo>
                  <a:lnTo>
                    <a:pt x="284619" y="359658"/>
                  </a:lnTo>
                  <a:lnTo>
                    <a:pt x="289569" y="366131"/>
                  </a:lnTo>
                  <a:lnTo>
                    <a:pt x="291350" y="372518"/>
                  </a:lnTo>
                  <a:lnTo>
                    <a:pt x="292739" y="385232"/>
                  </a:lnTo>
                  <a:lnTo>
                    <a:pt x="297113" y="393700"/>
                  </a:lnTo>
                  <a:lnTo>
                    <a:pt x="297559" y="395817"/>
                  </a:lnTo>
                  <a:lnTo>
                    <a:pt x="311281" y="417776"/>
                  </a:lnTo>
                  <a:lnTo>
                    <a:pt x="314735" y="422745"/>
                  </a:lnTo>
                  <a:lnTo>
                    <a:pt x="316271" y="427305"/>
                  </a:lnTo>
                  <a:lnTo>
                    <a:pt x="320717" y="431683"/>
                  </a:lnTo>
                  <a:lnTo>
                    <a:pt x="331698" y="440244"/>
                  </a:lnTo>
                  <a:lnTo>
                    <a:pt x="334394" y="444490"/>
                  </a:lnTo>
                  <a:lnTo>
                    <a:pt x="336124" y="449594"/>
                  </a:lnTo>
                  <a:lnTo>
                    <a:pt x="340830" y="455672"/>
                  </a:lnTo>
                  <a:lnTo>
                    <a:pt x="341980" y="459578"/>
                  </a:lnTo>
                  <a:lnTo>
                    <a:pt x="342992" y="460902"/>
                  </a:lnTo>
                  <a:lnTo>
                    <a:pt x="348286" y="463202"/>
                  </a:lnTo>
                  <a:lnTo>
                    <a:pt x="348822" y="465275"/>
                  </a:lnTo>
                  <a:lnTo>
                    <a:pt x="349166" y="468986"/>
                  </a:lnTo>
                  <a:lnTo>
                    <a:pt x="358081" y="478658"/>
                  </a:lnTo>
                  <a:lnTo>
                    <a:pt x="377398" y="491956"/>
                  </a:lnTo>
                  <a:lnTo>
                    <a:pt x="383162" y="493814"/>
                  </a:lnTo>
                  <a:lnTo>
                    <a:pt x="386674" y="494309"/>
                  </a:lnTo>
                  <a:lnTo>
                    <a:pt x="389017" y="495345"/>
                  </a:lnTo>
                  <a:lnTo>
                    <a:pt x="390578" y="496741"/>
                  </a:lnTo>
                  <a:lnTo>
                    <a:pt x="391618" y="498377"/>
                  </a:lnTo>
                  <a:lnTo>
                    <a:pt x="393019" y="499468"/>
                  </a:lnTo>
                  <a:lnTo>
                    <a:pt x="409097" y="508105"/>
                  </a:lnTo>
                  <a:lnTo>
                    <a:pt x="414654" y="513456"/>
                  </a:lnTo>
                  <a:lnTo>
                    <a:pt x="418221" y="519269"/>
                  </a:lnTo>
                  <a:lnTo>
                    <a:pt x="418839" y="523647"/>
                  </a:lnTo>
                  <a:lnTo>
                    <a:pt x="419632" y="524781"/>
                  </a:lnTo>
                  <a:lnTo>
                    <a:pt x="420865" y="525537"/>
                  </a:lnTo>
                  <a:lnTo>
                    <a:pt x="422393" y="526042"/>
                  </a:lnTo>
                  <a:lnTo>
                    <a:pt x="431955" y="531943"/>
                  </a:lnTo>
                  <a:lnTo>
                    <a:pt x="434020" y="532429"/>
                  </a:lnTo>
                  <a:lnTo>
                    <a:pt x="435396" y="533459"/>
                  </a:lnTo>
                  <a:lnTo>
                    <a:pt x="436314" y="534850"/>
                  </a:lnTo>
                  <a:lnTo>
                    <a:pt x="436926" y="536483"/>
                  </a:lnTo>
                  <a:lnTo>
                    <a:pt x="438040" y="537573"/>
                  </a:lnTo>
                  <a:lnTo>
                    <a:pt x="446880" y="542834"/>
                  </a:lnTo>
                  <a:lnTo>
                    <a:pt x="462303" y="557571"/>
                  </a:lnTo>
                  <a:lnTo>
                    <a:pt x="464878" y="558254"/>
                  </a:lnTo>
                  <a:lnTo>
                    <a:pt x="466552" y="558435"/>
                  </a:lnTo>
                  <a:lnTo>
                    <a:pt x="470295" y="560519"/>
                  </a:lnTo>
                  <a:lnTo>
                    <a:pt x="472279" y="562063"/>
                  </a:lnTo>
                  <a:lnTo>
                    <a:pt x="474485" y="565660"/>
                  </a:lnTo>
                  <a:lnTo>
                    <a:pt x="475074" y="567606"/>
                  </a:lnTo>
                  <a:lnTo>
                    <a:pt x="476171" y="568904"/>
                  </a:lnTo>
                  <a:lnTo>
                    <a:pt x="489069" y="576375"/>
                  </a:lnTo>
                  <a:lnTo>
                    <a:pt x="491146" y="576867"/>
                  </a:lnTo>
                  <a:lnTo>
                    <a:pt x="497440" y="580930"/>
                  </a:lnTo>
                  <a:lnTo>
                    <a:pt x="505889" y="587918"/>
                  </a:lnTo>
                  <a:lnTo>
                    <a:pt x="533940" y="602420"/>
                  </a:lnTo>
                  <a:lnTo>
                    <a:pt x="535877" y="602697"/>
                  </a:lnTo>
                  <a:lnTo>
                    <a:pt x="539910" y="604886"/>
                  </a:lnTo>
                  <a:lnTo>
                    <a:pt x="541974" y="606457"/>
                  </a:lnTo>
                  <a:lnTo>
                    <a:pt x="544267" y="610085"/>
                  </a:lnTo>
                  <a:lnTo>
                    <a:pt x="545991" y="614049"/>
                  </a:lnTo>
                  <a:lnTo>
                    <a:pt x="551460" y="621074"/>
                  </a:lnTo>
                  <a:lnTo>
                    <a:pt x="553892" y="621755"/>
                  </a:lnTo>
                  <a:lnTo>
                    <a:pt x="555528" y="621936"/>
                  </a:lnTo>
                  <a:lnTo>
                    <a:pt x="559227" y="624020"/>
                  </a:lnTo>
                  <a:lnTo>
                    <a:pt x="582691" y="640126"/>
                  </a:lnTo>
                  <a:lnTo>
                    <a:pt x="593336" y="641814"/>
                  </a:lnTo>
                  <a:lnTo>
                    <a:pt x="601411" y="645642"/>
                  </a:lnTo>
                  <a:lnTo>
                    <a:pt x="619557" y="648225"/>
                  </a:lnTo>
                  <a:lnTo>
                    <a:pt x="639189" y="659249"/>
                  </a:lnTo>
                  <a:lnTo>
                    <a:pt x="646698" y="660172"/>
                  </a:lnTo>
                  <a:lnTo>
                    <a:pt x="656419" y="661038"/>
                  </a:lnTo>
                  <a:lnTo>
                    <a:pt x="680612" y="671954"/>
                  </a:lnTo>
                  <a:lnTo>
                    <a:pt x="693906" y="674831"/>
                  </a:lnTo>
                  <a:lnTo>
                    <a:pt x="730250" y="6858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SMARTInkShape-704"/>
            <p:cNvSpPr/>
            <p:nvPr>
              <p:custDataLst>
                <p:tags r:id="rId5"/>
              </p:custDataLst>
            </p:nvPr>
          </p:nvSpPr>
          <p:spPr>
            <a:xfrm>
              <a:off x="4889500" y="2362200"/>
              <a:ext cx="1916608" cy="1511299"/>
            </a:xfrm>
            <a:custGeom>
              <a:avLst/>
              <a:gdLst/>
              <a:ahLst/>
              <a:cxnLst/>
              <a:rect l="0" t="0" r="0" b="0"/>
              <a:pathLst>
                <a:path w="1916608" h="1511299">
                  <a:moveTo>
                    <a:pt x="0" y="0"/>
                  </a:moveTo>
                  <a:lnTo>
                    <a:pt x="0" y="0"/>
                  </a:lnTo>
                  <a:lnTo>
                    <a:pt x="26889" y="36323"/>
                  </a:lnTo>
                  <a:lnTo>
                    <a:pt x="48387" y="68693"/>
                  </a:lnTo>
                  <a:lnTo>
                    <a:pt x="60218" y="105923"/>
                  </a:lnTo>
                  <a:lnTo>
                    <a:pt x="72253" y="143936"/>
                  </a:lnTo>
                  <a:lnTo>
                    <a:pt x="88912" y="182826"/>
                  </a:lnTo>
                  <a:lnTo>
                    <a:pt x="101600" y="216341"/>
                  </a:lnTo>
                  <a:lnTo>
                    <a:pt x="106069" y="235081"/>
                  </a:lnTo>
                  <a:lnTo>
                    <a:pt x="109667" y="273062"/>
                  </a:lnTo>
                  <a:lnTo>
                    <a:pt x="116690" y="303392"/>
                  </a:lnTo>
                  <a:lnTo>
                    <a:pt x="123123" y="331691"/>
                  </a:lnTo>
                  <a:lnTo>
                    <a:pt x="131417" y="364901"/>
                  </a:lnTo>
                  <a:lnTo>
                    <a:pt x="141088" y="399513"/>
                  </a:lnTo>
                  <a:lnTo>
                    <a:pt x="145070" y="437208"/>
                  </a:lnTo>
                  <a:lnTo>
                    <a:pt x="149227" y="471831"/>
                  </a:lnTo>
                  <a:lnTo>
                    <a:pt x="157008" y="509300"/>
                  </a:lnTo>
                  <a:lnTo>
                    <a:pt x="158407" y="542123"/>
                  </a:lnTo>
                  <a:lnTo>
                    <a:pt x="158705" y="579208"/>
                  </a:lnTo>
                  <a:lnTo>
                    <a:pt x="158741" y="611985"/>
                  </a:lnTo>
                  <a:lnTo>
                    <a:pt x="158749" y="649060"/>
                  </a:lnTo>
                  <a:lnTo>
                    <a:pt x="158750" y="685848"/>
                  </a:lnTo>
                  <a:lnTo>
                    <a:pt x="158750" y="717977"/>
                  </a:lnTo>
                  <a:lnTo>
                    <a:pt x="159456" y="755576"/>
                  </a:lnTo>
                  <a:lnTo>
                    <a:pt x="163776" y="787803"/>
                  </a:lnTo>
                  <a:lnTo>
                    <a:pt x="164220" y="825423"/>
                  </a:lnTo>
                  <a:lnTo>
                    <a:pt x="159610" y="862614"/>
                  </a:lnTo>
                  <a:lnTo>
                    <a:pt x="160745" y="900246"/>
                  </a:lnTo>
                  <a:lnTo>
                    <a:pt x="162459" y="914460"/>
                  </a:lnTo>
                  <a:lnTo>
                    <a:pt x="159692" y="946580"/>
                  </a:lnTo>
                  <a:lnTo>
                    <a:pt x="160911" y="969796"/>
                  </a:lnTo>
                  <a:lnTo>
                    <a:pt x="164548" y="1008138"/>
                  </a:lnTo>
                  <a:lnTo>
                    <a:pt x="163109" y="1039638"/>
                  </a:lnTo>
                  <a:lnTo>
                    <a:pt x="159612" y="1066452"/>
                  </a:lnTo>
                  <a:lnTo>
                    <a:pt x="163889" y="1103530"/>
                  </a:lnTo>
                  <a:lnTo>
                    <a:pt x="164235" y="1136470"/>
                  </a:lnTo>
                  <a:lnTo>
                    <a:pt x="161394" y="1155647"/>
                  </a:lnTo>
                  <a:lnTo>
                    <a:pt x="164473" y="1190815"/>
                  </a:lnTo>
                  <a:lnTo>
                    <a:pt x="161873" y="1225157"/>
                  </a:lnTo>
                  <a:lnTo>
                    <a:pt x="164816" y="1263615"/>
                  </a:lnTo>
                  <a:lnTo>
                    <a:pt x="166956" y="1301747"/>
                  </a:lnTo>
                  <a:lnTo>
                    <a:pt x="172104" y="1338575"/>
                  </a:lnTo>
                  <a:lnTo>
                    <a:pt x="178348" y="1377359"/>
                  </a:lnTo>
                  <a:lnTo>
                    <a:pt x="183386" y="1408211"/>
                  </a:lnTo>
                  <a:lnTo>
                    <a:pt x="184836" y="1442960"/>
                  </a:lnTo>
                  <a:lnTo>
                    <a:pt x="189214" y="1451227"/>
                  </a:lnTo>
                  <a:lnTo>
                    <a:pt x="200451" y="1464663"/>
                  </a:lnTo>
                  <a:lnTo>
                    <a:pt x="202838" y="1471937"/>
                  </a:lnTo>
                  <a:lnTo>
                    <a:pt x="206464" y="1476197"/>
                  </a:lnTo>
                  <a:lnTo>
                    <a:pt x="211942" y="1478060"/>
                  </a:lnTo>
                  <a:lnTo>
                    <a:pt x="225018" y="1479463"/>
                  </a:lnTo>
                  <a:lnTo>
                    <a:pt x="226211" y="1478786"/>
                  </a:lnTo>
                  <a:lnTo>
                    <a:pt x="227007" y="1477630"/>
                  </a:lnTo>
                  <a:lnTo>
                    <a:pt x="227538" y="1476153"/>
                  </a:lnTo>
                  <a:lnTo>
                    <a:pt x="228598" y="1475168"/>
                  </a:lnTo>
                  <a:lnTo>
                    <a:pt x="231657" y="1474075"/>
                  </a:lnTo>
                  <a:lnTo>
                    <a:pt x="232755" y="1472373"/>
                  </a:lnTo>
                  <a:lnTo>
                    <a:pt x="235711" y="1463234"/>
                  </a:lnTo>
                  <a:lnTo>
                    <a:pt x="244873" y="1449386"/>
                  </a:lnTo>
                  <a:lnTo>
                    <a:pt x="246416" y="1442860"/>
                  </a:lnTo>
                  <a:lnTo>
                    <a:pt x="249288" y="1423306"/>
                  </a:lnTo>
                  <a:lnTo>
                    <a:pt x="252604" y="1408087"/>
                  </a:lnTo>
                  <a:lnTo>
                    <a:pt x="255468" y="1392053"/>
                  </a:lnTo>
                  <a:lnTo>
                    <a:pt x="257095" y="1387353"/>
                  </a:lnTo>
                  <a:lnTo>
                    <a:pt x="257021" y="1376485"/>
                  </a:lnTo>
                  <a:lnTo>
                    <a:pt x="256048" y="1365304"/>
                  </a:lnTo>
                  <a:lnTo>
                    <a:pt x="260036" y="1328601"/>
                  </a:lnTo>
                  <a:lnTo>
                    <a:pt x="265378" y="1296741"/>
                  </a:lnTo>
                  <a:lnTo>
                    <a:pt x="271900" y="1260456"/>
                  </a:lnTo>
                  <a:lnTo>
                    <a:pt x="279807" y="1224084"/>
                  </a:lnTo>
                  <a:lnTo>
                    <a:pt x="287947" y="1191394"/>
                  </a:lnTo>
                  <a:lnTo>
                    <a:pt x="295644" y="1157054"/>
                  </a:lnTo>
                  <a:lnTo>
                    <a:pt x="299778" y="1118913"/>
                  </a:lnTo>
                  <a:lnTo>
                    <a:pt x="307179" y="1083993"/>
                  </a:lnTo>
                  <a:lnTo>
                    <a:pt x="316142" y="1044848"/>
                  </a:lnTo>
                  <a:lnTo>
                    <a:pt x="325407" y="1014356"/>
                  </a:lnTo>
                  <a:lnTo>
                    <a:pt x="331134" y="976530"/>
                  </a:lnTo>
                  <a:lnTo>
                    <a:pt x="338851" y="938667"/>
                  </a:lnTo>
                  <a:lnTo>
                    <a:pt x="345072" y="909204"/>
                  </a:lnTo>
                  <a:lnTo>
                    <a:pt x="348012" y="878131"/>
                  </a:lnTo>
                  <a:lnTo>
                    <a:pt x="352255" y="846583"/>
                  </a:lnTo>
                  <a:lnTo>
                    <a:pt x="357979" y="814892"/>
                  </a:lnTo>
                  <a:lnTo>
                    <a:pt x="360774" y="783160"/>
                  </a:lnTo>
                  <a:lnTo>
                    <a:pt x="362422" y="745196"/>
                  </a:lnTo>
                  <a:lnTo>
                    <a:pt x="366245" y="714844"/>
                  </a:lnTo>
                  <a:lnTo>
                    <a:pt x="368397" y="683509"/>
                  </a:lnTo>
                  <a:lnTo>
                    <a:pt x="372483" y="652587"/>
                  </a:lnTo>
                  <a:lnTo>
                    <a:pt x="372341" y="616497"/>
                  </a:lnTo>
                  <a:lnTo>
                    <a:pt x="371379" y="588830"/>
                  </a:lnTo>
                  <a:lnTo>
                    <a:pt x="374004" y="551248"/>
                  </a:lnTo>
                  <a:lnTo>
                    <a:pt x="379592" y="515942"/>
                  </a:lnTo>
                  <a:lnTo>
                    <a:pt x="385608" y="477610"/>
                  </a:lnTo>
                  <a:lnTo>
                    <a:pt x="390376" y="442652"/>
                  </a:lnTo>
                  <a:lnTo>
                    <a:pt x="393043" y="409275"/>
                  </a:lnTo>
                  <a:lnTo>
                    <a:pt x="393614" y="371658"/>
                  </a:lnTo>
                  <a:lnTo>
                    <a:pt x="396834" y="336992"/>
                  </a:lnTo>
                  <a:lnTo>
                    <a:pt x="395798" y="323341"/>
                  </a:lnTo>
                  <a:lnTo>
                    <a:pt x="400883" y="295344"/>
                  </a:lnTo>
                  <a:lnTo>
                    <a:pt x="410942" y="260077"/>
                  </a:lnTo>
                  <a:lnTo>
                    <a:pt x="417581" y="229270"/>
                  </a:lnTo>
                  <a:lnTo>
                    <a:pt x="425372" y="198506"/>
                  </a:lnTo>
                  <a:lnTo>
                    <a:pt x="432203" y="165976"/>
                  </a:lnTo>
                  <a:lnTo>
                    <a:pt x="436388" y="152659"/>
                  </a:lnTo>
                  <a:lnTo>
                    <a:pt x="438047" y="137087"/>
                  </a:lnTo>
                  <a:lnTo>
                    <a:pt x="439986" y="133130"/>
                  </a:lnTo>
                  <a:lnTo>
                    <a:pt x="444477" y="127032"/>
                  </a:lnTo>
                  <a:lnTo>
                    <a:pt x="453959" y="136460"/>
                  </a:lnTo>
                  <a:lnTo>
                    <a:pt x="455759" y="140142"/>
                  </a:lnTo>
                  <a:lnTo>
                    <a:pt x="456239" y="142111"/>
                  </a:lnTo>
                  <a:lnTo>
                    <a:pt x="461375" y="151047"/>
                  </a:lnTo>
                  <a:lnTo>
                    <a:pt x="474495" y="190550"/>
                  </a:lnTo>
                  <a:lnTo>
                    <a:pt x="477612" y="203215"/>
                  </a:lnTo>
                  <a:lnTo>
                    <a:pt x="481123" y="215904"/>
                  </a:lnTo>
                  <a:lnTo>
                    <a:pt x="485885" y="254372"/>
                  </a:lnTo>
                  <a:lnTo>
                    <a:pt x="488681" y="292132"/>
                  </a:lnTo>
                  <a:lnTo>
                    <a:pt x="494394" y="330203"/>
                  </a:lnTo>
                  <a:lnTo>
                    <a:pt x="500207" y="363832"/>
                  </a:lnTo>
                  <a:lnTo>
                    <a:pt x="506530" y="399462"/>
                  </a:lnTo>
                  <a:lnTo>
                    <a:pt x="513180" y="435093"/>
                  </a:lnTo>
                  <a:lnTo>
                    <a:pt x="514195" y="474524"/>
                  </a:lnTo>
                  <a:lnTo>
                    <a:pt x="519399" y="512137"/>
                  </a:lnTo>
                  <a:lnTo>
                    <a:pt x="529274" y="549179"/>
                  </a:lnTo>
                  <a:lnTo>
                    <a:pt x="529713" y="588795"/>
                  </a:lnTo>
                  <a:lnTo>
                    <a:pt x="537278" y="626433"/>
                  </a:lnTo>
                  <a:lnTo>
                    <a:pt x="539425" y="663479"/>
                  </a:lnTo>
                  <a:lnTo>
                    <a:pt x="539686" y="696573"/>
                  </a:lnTo>
                  <a:lnTo>
                    <a:pt x="539742" y="735371"/>
                  </a:lnTo>
                  <a:lnTo>
                    <a:pt x="543408" y="766827"/>
                  </a:lnTo>
                  <a:lnTo>
                    <a:pt x="540371" y="805274"/>
                  </a:lnTo>
                  <a:lnTo>
                    <a:pt x="544858" y="839927"/>
                  </a:lnTo>
                  <a:lnTo>
                    <a:pt x="546641" y="875691"/>
                  </a:lnTo>
                  <a:lnTo>
                    <a:pt x="551546" y="911341"/>
                  </a:lnTo>
                  <a:lnTo>
                    <a:pt x="554212" y="945747"/>
                  </a:lnTo>
                  <a:lnTo>
                    <a:pt x="558398" y="984215"/>
                  </a:lnTo>
                  <a:lnTo>
                    <a:pt x="563792" y="1022347"/>
                  </a:lnTo>
                  <a:lnTo>
                    <a:pt x="566629" y="1039518"/>
                  </a:lnTo>
                  <a:lnTo>
                    <a:pt x="577980" y="1079186"/>
                  </a:lnTo>
                  <a:lnTo>
                    <a:pt x="588450" y="1117167"/>
                  </a:lnTo>
                  <a:lnTo>
                    <a:pt x="596904" y="1134265"/>
                  </a:lnTo>
                  <a:lnTo>
                    <a:pt x="600430" y="1139823"/>
                  </a:lnTo>
                  <a:lnTo>
                    <a:pt x="606250" y="1154698"/>
                  </a:lnTo>
                  <a:lnTo>
                    <a:pt x="608071" y="1157150"/>
                  </a:lnTo>
                  <a:lnTo>
                    <a:pt x="620787" y="1166287"/>
                  </a:lnTo>
                  <a:lnTo>
                    <a:pt x="627476" y="1168122"/>
                  </a:lnTo>
                  <a:lnTo>
                    <a:pt x="631673" y="1171689"/>
                  </a:lnTo>
                  <a:lnTo>
                    <a:pt x="632782" y="1172004"/>
                  </a:lnTo>
                  <a:lnTo>
                    <a:pt x="633523" y="1171508"/>
                  </a:lnTo>
                  <a:lnTo>
                    <a:pt x="634015" y="1170472"/>
                  </a:lnTo>
                  <a:lnTo>
                    <a:pt x="635048" y="1169781"/>
                  </a:lnTo>
                  <a:lnTo>
                    <a:pt x="638079" y="1169014"/>
                  </a:lnTo>
                  <a:lnTo>
                    <a:pt x="639169" y="1168104"/>
                  </a:lnTo>
                  <a:lnTo>
                    <a:pt x="640380" y="1165211"/>
                  </a:lnTo>
                  <a:lnTo>
                    <a:pt x="641408" y="1164157"/>
                  </a:lnTo>
                  <a:lnTo>
                    <a:pt x="644434" y="1162986"/>
                  </a:lnTo>
                  <a:lnTo>
                    <a:pt x="645522" y="1161969"/>
                  </a:lnTo>
                  <a:lnTo>
                    <a:pt x="650784" y="1153294"/>
                  </a:lnTo>
                  <a:lnTo>
                    <a:pt x="656455" y="1147148"/>
                  </a:lnTo>
                  <a:lnTo>
                    <a:pt x="658645" y="1141080"/>
                  </a:lnTo>
                  <a:lnTo>
                    <a:pt x="660326" y="1134386"/>
                  </a:lnTo>
                  <a:lnTo>
                    <a:pt x="676680" y="1102587"/>
                  </a:lnTo>
                  <a:lnTo>
                    <a:pt x="688180" y="1068909"/>
                  </a:lnTo>
                  <a:lnTo>
                    <a:pt x="695730" y="1051277"/>
                  </a:lnTo>
                  <a:lnTo>
                    <a:pt x="701763" y="1012028"/>
                  </a:lnTo>
                  <a:lnTo>
                    <a:pt x="711137" y="975682"/>
                  </a:lnTo>
                  <a:lnTo>
                    <a:pt x="721258" y="940311"/>
                  </a:lnTo>
                  <a:lnTo>
                    <a:pt x="722726" y="930385"/>
                  </a:lnTo>
                  <a:lnTo>
                    <a:pt x="720716" y="911808"/>
                  </a:lnTo>
                  <a:lnTo>
                    <a:pt x="726093" y="894582"/>
                  </a:lnTo>
                  <a:lnTo>
                    <a:pt x="726424" y="871680"/>
                  </a:lnTo>
                  <a:lnTo>
                    <a:pt x="729747" y="844647"/>
                  </a:lnTo>
                  <a:lnTo>
                    <a:pt x="731617" y="815816"/>
                  </a:lnTo>
                  <a:lnTo>
                    <a:pt x="741179" y="781587"/>
                  </a:lnTo>
                  <a:lnTo>
                    <a:pt x="743552" y="743804"/>
                  </a:lnTo>
                  <a:lnTo>
                    <a:pt x="754502" y="707676"/>
                  </a:lnTo>
                  <a:lnTo>
                    <a:pt x="761345" y="671613"/>
                  </a:lnTo>
                  <a:lnTo>
                    <a:pt x="765284" y="646529"/>
                  </a:lnTo>
                  <a:lnTo>
                    <a:pt x="773932" y="617671"/>
                  </a:lnTo>
                  <a:lnTo>
                    <a:pt x="775178" y="603290"/>
                  </a:lnTo>
                  <a:lnTo>
                    <a:pt x="786247" y="573412"/>
                  </a:lnTo>
                  <a:lnTo>
                    <a:pt x="788584" y="559596"/>
                  </a:lnTo>
                  <a:lnTo>
                    <a:pt x="805036" y="529120"/>
                  </a:lnTo>
                  <a:lnTo>
                    <a:pt x="812712" y="520793"/>
                  </a:lnTo>
                  <a:lnTo>
                    <a:pt x="816145" y="520728"/>
                  </a:lnTo>
                  <a:lnTo>
                    <a:pt x="819696" y="522594"/>
                  </a:lnTo>
                  <a:lnTo>
                    <a:pt x="824354" y="526170"/>
                  </a:lnTo>
                  <a:lnTo>
                    <a:pt x="824990" y="528540"/>
                  </a:lnTo>
                  <a:lnTo>
                    <a:pt x="825160" y="530160"/>
                  </a:lnTo>
                  <a:lnTo>
                    <a:pt x="827231" y="533842"/>
                  </a:lnTo>
                  <a:lnTo>
                    <a:pt x="834310" y="541954"/>
                  </a:lnTo>
                  <a:lnTo>
                    <a:pt x="834900" y="544042"/>
                  </a:lnTo>
                  <a:lnTo>
                    <a:pt x="834589" y="546139"/>
                  </a:lnTo>
                  <a:lnTo>
                    <a:pt x="833675" y="548243"/>
                  </a:lnTo>
                  <a:lnTo>
                    <a:pt x="834542" y="554343"/>
                  </a:lnTo>
                  <a:lnTo>
                    <a:pt x="837280" y="561052"/>
                  </a:lnTo>
                  <a:lnTo>
                    <a:pt x="842082" y="569502"/>
                  </a:lnTo>
                  <a:lnTo>
                    <a:pt x="853981" y="608392"/>
                  </a:lnTo>
                  <a:lnTo>
                    <a:pt x="868106" y="641385"/>
                  </a:lnTo>
                  <a:lnTo>
                    <a:pt x="868720" y="645607"/>
                  </a:lnTo>
                  <a:lnTo>
                    <a:pt x="873167" y="654061"/>
                  </a:lnTo>
                  <a:lnTo>
                    <a:pt x="878435" y="662521"/>
                  </a:lnTo>
                  <a:lnTo>
                    <a:pt x="885466" y="683684"/>
                  </a:lnTo>
                  <a:lnTo>
                    <a:pt x="905804" y="715669"/>
                  </a:lnTo>
                  <a:lnTo>
                    <a:pt x="922938" y="753611"/>
                  </a:lnTo>
                  <a:lnTo>
                    <a:pt x="925866" y="762885"/>
                  </a:lnTo>
                  <a:lnTo>
                    <a:pt x="930315" y="767803"/>
                  </a:lnTo>
                  <a:lnTo>
                    <a:pt x="935584" y="772340"/>
                  </a:lnTo>
                  <a:lnTo>
                    <a:pt x="942616" y="783135"/>
                  </a:lnTo>
                  <a:lnTo>
                    <a:pt x="954180" y="791627"/>
                  </a:lnTo>
                  <a:lnTo>
                    <a:pt x="958172" y="797276"/>
                  </a:lnTo>
                  <a:lnTo>
                    <a:pt x="964136" y="799728"/>
                  </a:lnTo>
                  <a:lnTo>
                    <a:pt x="964726" y="801816"/>
                  </a:lnTo>
                  <a:lnTo>
                    <a:pt x="964885" y="803361"/>
                  </a:lnTo>
                  <a:lnTo>
                    <a:pt x="965696" y="804391"/>
                  </a:lnTo>
                  <a:lnTo>
                    <a:pt x="970640" y="806179"/>
                  </a:lnTo>
                  <a:lnTo>
                    <a:pt x="977616" y="800354"/>
                  </a:lnTo>
                  <a:lnTo>
                    <a:pt x="988009" y="789284"/>
                  </a:lnTo>
                  <a:lnTo>
                    <a:pt x="991969" y="781004"/>
                  </a:lnTo>
                  <a:lnTo>
                    <a:pt x="994736" y="776797"/>
                  </a:lnTo>
                  <a:lnTo>
                    <a:pt x="996294" y="770461"/>
                  </a:lnTo>
                  <a:lnTo>
                    <a:pt x="997462" y="763410"/>
                  </a:lnTo>
                  <a:lnTo>
                    <a:pt x="1001962" y="753403"/>
                  </a:lnTo>
                  <a:lnTo>
                    <a:pt x="1007059" y="745655"/>
                  </a:lnTo>
                  <a:lnTo>
                    <a:pt x="1009588" y="738891"/>
                  </a:lnTo>
                  <a:lnTo>
                    <a:pt x="1013787" y="732418"/>
                  </a:lnTo>
                  <a:lnTo>
                    <a:pt x="1016050" y="726032"/>
                  </a:lnTo>
                  <a:lnTo>
                    <a:pt x="1036570" y="703355"/>
                  </a:lnTo>
                  <a:lnTo>
                    <a:pt x="1041136" y="700658"/>
                  </a:lnTo>
                  <a:lnTo>
                    <a:pt x="1049814" y="698927"/>
                  </a:lnTo>
                  <a:lnTo>
                    <a:pt x="1069799" y="698503"/>
                  </a:lnTo>
                  <a:lnTo>
                    <a:pt x="1070916" y="699208"/>
                  </a:lnTo>
                  <a:lnTo>
                    <a:pt x="1071661" y="700383"/>
                  </a:lnTo>
                  <a:lnTo>
                    <a:pt x="1072157" y="701872"/>
                  </a:lnTo>
                  <a:lnTo>
                    <a:pt x="1073194" y="702865"/>
                  </a:lnTo>
                  <a:lnTo>
                    <a:pt x="1079927" y="706339"/>
                  </a:lnTo>
                  <a:lnTo>
                    <a:pt x="1091214" y="716583"/>
                  </a:lnTo>
                  <a:lnTo>
                    <a:pt x="1109073" y="745827"/>
                  </a:lnTo>
                  <a:lnTo>
                    <a:pt x="1111764" y="759764"/>
                  </a:lnTo>
                  <a:lnTo>
                    <a:pt x="1116237" y="768327"/>
                  </a:lnTo>
                  <a:lnTo>
                    <a:pt x="1116691" y="770451"/>
                  </a:lnTo>
                  <a:lnTo>
                    <a:pt x="1121784" y="779636"/>
                  </a:lnTo>
                  <a:lnTo>
                    <a:pt x="1124014" y="789647"/>
                  </a:lnTo>
                  <a:lnTo>
                    <a:pt x="1128849" y="799708"/>
                  </a:lnTo>
                  <a:lnTo>
                    <a:pt x="1129333" y="801955"/>
                  </a:lnTo>
                  <a:lnTo>
                    <a:pt x="1135200" y="814647"/>
                  </a:lnTo>
                  <a:lnTo>
                    <a:pt x="1137165" y="829140"/>
                  </a:lnTo>
                  <a:lnTo>
                    <a:pt x="1143520" y="838083"/>
                  </a:lnTo>
                  <a:lnTo>
                    <a:pt x="1159248" y="860891"/>
                  </a:lnTo>
                  <a:lnTo>
                    <a:pt x="1160804" y="865453"/>
                  </a:lnTo>
                  <a:lnTo>
                    <a:pt x="1162510" y="878495"/>
                  </a:lnTo>
                  <a:lnTo>
                    <a:pt x="1167047" y="886280"/>
                  </a:lnTo>
                  <a:lnTo>
                    <a:pt x="1170856" y="890848"/>
                  </a:lnTo>
                  <a:lnTo>
                    <a:pt x="1173020" y="897112"/>
                  </a:lnTo>
                  <a:lnTo>
                    <a:pt x="1174686" y="903894"/>
                  </a:lnTo>
                  <a:lnTo>
                    <a:pt x="1181505" y="913998"/>
                  </a:lnTo>
                  <a:lnTo>
                    <a:pt x="1184808" y="918455"/>
                  </a:lnTo>
                  <a:lnTo>
                    <a:pt x="1186667" y="924930"/>
                  </a:lnTo>
                  <a:lnTo>
                    <a:pt x="1187924" y="932023"/>
                  </a:lnTo>
                  <a:lnTo>
                    <a:pt x="1192886" y="947382"/>
                  </a:lnTo>
                  <a:lnTo>
                    <a:pt x="1193529" y="954355"/>
                  </a:lnTo>
                  <a:lnTo>
                    <a:pt x="1194326" y="955853"/>
                  </a:lnTo>
                  <a:lnTo>
                    <a:pt x="1195562" y="956852"/>
                  </a:lnTo>
                  <a:lnTo>
                    <a:pt x="1197091" y="957518"/>
                  </a:lnTo>
                  <a:lnTo>
                    <a:pt x="1202615" y="965197"/>
                  </a:lnTo>
                  <a:lnTo>
                    <a:pt x="1211866" y="986312"/>
                  </a:lnTo>
                  <a:lnTo>
                    <a:pt x="1212763" y="995691"/>
                  </a:lnTo>
                  <a:lnTo>
                    <a:pt x="1221561" y="1001771"/>
                  </a:lnTo>
                  <a:lnTo>
                    <a:pt x="1223777" y="1005678"/>
                  </a:lnTo>
                  <a:lnTo>
                    <a:pt x="1225395" y="1014769"/>
                  </a:lnTo>
                  <a:lnTo>
                    <a:pt x="1226152" y="1015179"/>
                  </a:lnTo>
                  <a:lnTo>
                    <a:pt x="1228875" y="1015635"/>
                  </a:lnTo>
                  <a:lnTo>
                    <a:pt x="1237102" y="1021435"/>
                  </a:lnTo>
                  <a:lnTo>
                    <a:pt x="1243092" y="1026533"/>
                  </a:lnTo>
                  <a:lnTo>
                    <a:pt x="1250602" y="1028615"/>
                  </a:lnTo>
                  <a:lnTo>
                    <a:pt x="1289446" y="1028700"/>
                  </a:lnTo>
                  <a:lnTo>
                    <a:pt x="1291430" y="1028700"/>
                  </a:lnTo>
                  <a:lnTo>
                    <a:pt x="1292754" y="1027995"/>
                  </a:lnTo>
                  <a:lnTo>
                    <a:pt x="1293637" y="1026819"/>
                  </a:lnTo>
                  <a:lnTo>
                    <a:pt x="1295052" y="1023233"/>
                  </a:lnTo>
                  <a:lnTo>
                    <a:pt x="1297128" y="1022742"/>
                  </a:lnTo>
                  <a:lnTo>
                    <a:pt x="1298668" y="1022612"/>
                  </a:lnTo>
                  <a:lnTo>
                    <a:pt x="1299696" y="1021819"/>
                  </a:lnTo>
                  <a:lnTo>
                    <a:pt x="1301479" y="1016906"/>
                  </a:lnTo>
                  <a:lnTo>
                    <a:pt x="1301726" y="1010612"/>
                  </a:lnTo>
                  <a:lnTo>
                    <a:pt x="1306109" y="1004771"/>
                  </a:lnTo>
                  <a:lnTo>
                    <a:pt x="1308215" y="998875"/>
                  </a:lnTo>
                  <a:lnTo>
                    <a:pt x="1316861" y="988458"/>
                  </a:lnTo>
                  <a:lnTo>
                    <a:pt x="1317468" y="986350"/>
                  </a:lnTo>
                  <a:lnTo>
                    <a:pt x="1317168" y="984239"/>
                  </a:lnTo>
                  <a:lnTo>
                    <a:pt x="1315658" y="979306"/>
                  </a:lnTo>
                  <a:lnTo>
                    <a:pt x="1314987" y="972410"/>
                  </a:lnTo>
                  <a:lnTo>
                    <a:pt x="1316570" y="966523"/>
                  </a:lnTo>
                  <a:lnTo>
                    <a:pt x="1323336" y="956995"/>
                  </a:lnTo>
                  <a:lnTo>
                    <a:pt x="1335653" y="940685"/>
                  </a:lnTo>
                  <a:lnTo>
                    <a:pt x="1344712" y="915841"/>
                  </a:lnTo>
                  <a:lnTo>
                    <a:pt x="1351187" y="878446"/>
                  </a:lnTo>
                  <a:lnTo>
                    <a:pt x="1354027" y="868705"/>
                  </a:lnTo>
                  <a:lnTo>
                    <a:pt x="1363499" y="844441"/>
                  </a:lnTo>
                  <a:lnTo>
                    <a:pt x="1366613" y="831817"/>
                  </a:lnTo>
                  <a:lnTo>
                    <a:pt x="1376188" y="806447"/>
                  </a:lnTo>
                  <a:lnTo>
                    <a:pt x="1384349" y="770480"/>
                  </a:lnTo>
                  <a:lnTo>
                    <a:pt x="1395830" y="732574"/>
                  </a:lnTo>
                  <a:lnTo>
                    <a:pt x="1398727" y="706201"/>
                  </a:lnTo>
                  <a:lnTo>
                    <a:pt x="1402437" y="688184"/>
                  </a:lnTo>
                  <a:lnTo>
                    <a:pt x="1405111" y="661759"/>
                  </a:lnTo>
                  <a:lnTo>
                    <a:pt x="1414592" y="625881"/>
                  </a:lnTo>
                  <a:lnTo>
                    <a:pt x="1421233" y="599906"/>
                  </a:lnTo>
                  <a:lnTo>
                    <a:pt x="1426696" y="565072"/>
                  </a:lnTo>
                  <a:lnTo>
                    <a:pt x="1433638" y="530626"/>
                  </a:lnTo>
                  <a:lnTo>
                    <a:pt x="1439698" y="492792"/>
                  </a:lnTo>
                  <a:lnTo>
                    <a:pt x="1441347" y="453563"/>
                  </a:lnTo>
                  <a:lnTo>
                    <a:pt x="1442136" y="436151"/>
                  </a:lnTo>
                  <a:lnTo>
                    <a:pt x="1447407" y="406407"/>
                  </a:lnTo>
                  <a:lnTo>
                    <a:pt x="1448331" y="397937"/>
                  </a:lnTo>
                  <a:lnTo>
                    <a:pt x="1459733" y="360539"/>
                  </a:lnTo>
                  <a:lnTo>
                    <a:pt x="1461138" y="344559"/>
                  </a:lnTo>
                  <a:lnTo>
                    <a:pt x="1468334" y="324257"/>
                  </a:lnTo>
                  <a:lnTo>
                    <a:pt x="1471038" y="319798"/>
                  </a:lnTo>
                  <a:lnTo>
                    <a:pt x="1472916" y="312428"/>
                  </a:lnTo>
                  <a:lnTo>
                    <a:pt x="1473716" y="312002"/>
                  </a:lnTo>
                  <a:lnTo>
                    <a:pt x="1476487" y="311529"/>
                  </a:lnTo>
                  <a:lnTo>
                    <a:pt x="1477508" y="310697"/>
                  </a:lnTo>
                  <a:lnTo>
                    <a:pt x="1478643" y="307891"/>
                  </a:lnTo>
                  <a:lnTo>
                    <a:pt x="1479651" y="307566"/>
                  </a:lnTo>
                  <a:lnTo>
                    <a:pt x="1481029" y="308055"/>
                  </a:lnTo>
                  <a:lnTo>
                    <a:pt x="1482653" y="309087"/>
                  </a:lnTo>
                  <a:lnTo>
                    <a:pt x="1483735" y="309069"/>
                  </a:lnTo>
                  <a:lnTo>
                    <a:pt x="1484457" y="308351"/>
                  </a:lnTo>
                  <a:lnTo>
                    <a:pt x="1484938" y="307168"/>
                  </a:lnTo>
                  <a:lnTo>
                    <a:pt x="1485259" y="307084"/>
                  </a:lnTo>
                  <a:lnTo>
                    <a:pt x="1485616" y="308872"/>
                  </a:lnTo>
                  <a:lnTo>
                    <a:pt x="1486416" y="309631"/>
                  </a:lnTo>
                  <a:lnTo>
                    <a:pt x="1489187" y="310475"/>
                  </a:lnTo>
                  <a:lnTo>
                    <a:pt x="1490208" y="311406"/>
                  </a:lnTo>
                  <a:lnTo>
                    <a:pt x="1491342" y="314321"/>
                  </a:lnTo>
                  <a:lnTo>
                    <a:pt x="1494012" y="325870"/>
                  </a:lnTo>
                  <a:lnTo>
                    <a:pt x="1497242" y="335267"/>
                  </a:lnTo>
                  <a:lnTo>
                    <a:pt x="1500077" y="344401"/>
                  </a:lnTo>
                  <a:lnTo>
                    <a:pt x="1517688" y="382920"/>
                  </a:lnTo>
                  <a:lnTo>
                    <a:pt x="1528471" y="414243"/>
                  </a:lnTo>
                  <a:lnTo>
                    <a:pt x="1531676" y="430361"/>
                  </a:lnTo>
                  <a:lnTo>
                    <a:pt x="1543166" y="465863"/>
                  </a:lnTo>
                  <a:lnTo>
                    <a:pt x="1553649" y="501824"/>
                  </a:lnTo>
                  <a:lnTo>
                    <a:pt x="1564219" y="538798"/>
                  </a:lnTo>
                  <a:lnTo>
                    <a:pt x="1574801" y="576401"/>
                  </a:lnTo>
                  <a:lnTo>
                    <a:pt x="1581019" y="614479"/>
                  </a:lnTo>
                  <a:lnTo>
                    <a:pt x="1589774" y="647827"/>
                  </a:lnTo>
                  <a:lnTo>
                    <a:pt x="1603191" y="685686"/>
                  </a:lnTo>
                  <a:lnTo>
                    <a:pt x="1607768" y="717946"/>
                  </a:lnTo>
                  <a:lnTo>
                    <a:pt x="1615257" y="751495"/>
                  </a:lnTo>
                  <a:lnTo>
                    <a:pt x="1625633" y="788734"/>
                  </a:lnTo>
                  <a:lnTo>
                    <a:pt x="1630702" y="821530"/>
                  </a:lnTo>
                  <a:lnTo>
                    <a:pt x="1636773" y="855185"/>
                  </a:lnTo>
                  <a:lnTo>
                    <a:pt x="1644768" y="889010"/>
                  </a:lnTo>
                  <a:lnTo>
                    <a:pt x="1654543" y="926971"/>
                  </a:lnTo>
                  <a:lnTo>
                    <a:pt x="1658678" y="959243"/>
                  </a:lnTo>
                  <a:lnTo>
                    <a:pt x="1668108" y="996871"/>
                  </a:lnTo>
                  <a:lnTo>
                    <a:pt x="1674337" y="1027893"/>
                  </a:lnTo>
                  <a:lnTo>
                    <a:pt x="1676435" y="1047917"/>
                  </a:lnTo>
                  <a:lnTo>
                    <a:pt x="1678540" y="1071145"/>
                  </a:lnTo>
                  <a:lnTo>
                    <a:pt x="1680879" y="1102597"/>
                  </a:lnTo>
                  <a:lnTo>
                    <a:pt x="1684077" y="1134087"/>
                  </a:lnTo>
                  <a:lnTo>
                    <a:pt x="1688439" y="1173576"/>
                  </a:lnTo>
                  <a:lnTo>
                    <a:pt x="1692384" y="1209716"/>
                  </a:lnTo>
                  <a:lnTo>
                    <a:pt x="1695046" y="1244187"/>
                  </a:lnTo>
                  <a:lnTo>
                    <a:pt x="1695415" y="1282664"/>
                  </a:lnTo>
                  <a:lnTo>
                    <a:pt x="1697328" y="1318915"/>
                  </a:lnTo>
                  <a:lnTo>
                    <a:pt x="1698820" y="1323777"/>
                  </a:lnTo>
                  <a:lnTo>
                    <a:pt x="1696848" y="1359880"/>
                  </a:lnTo>
                  <a:lnTo>
                    <a:pt x="1695572" y="1398515"/>
                  </a:lnTo>
                  <a:lnTo>
                    <a:pt x="1696192" y="1415793"/>
                  </a:lnTo>
                  <a:lnTo>
                    <a:pt x="1703292" y="1445780"/>
                  </a:lnTo>
                  <a:lnTo>
                    <a:pt x="1711875" y="1463187"/>
                  </a:lnTo>
                  <a:lnTo>
                    <a:pt x="1715138" y="1495662"/>
                  </a:lnTo>
                  <a:lnTo>
                    <a:pt x="1719958" y="1503587"/>
                  </a:lnTo>
                  <a:lnTo>
                    <a:pt x="1727193" y="1511293"/>
                  </a:lnTo>
                  <a:lnTo>
                    <a:pt x="1730570" y="1511298"/>
                  </a:lnTo>
                  <a:lnTo>
                    <a:pt x="1731564" y="1510593"/>
                  </a:lnTo>
                  <a:lnTo>
                    <a:pt x="1732225" y="1509418"/>
                  </a:lnTo>
                  <a:lnTo>
                    <a:pt x="1732667" y="1507928"/>
                  </a:lnTo>
                  <a:lnTo>
                    <a:pt x="1736920" y="1504393"/>
                  </a:lnTo>
                  <a:lnTo>
                    <a:pt x="1740031" y="1502462"/>
                  </a:lnTo>
                  <a:lnTo>
                    <a:pt x="1742104" y="1499763"/>
                  </a:lnTo>
                  <a:lnTo>
                    <a:pt x="1745728" y="1490634"/>
                  </a:lnTo>
                  <a:lnTo>
                    <a:pt x="1747313" y="1489056"/>
                  </a:lnTo>
                  <a:lnTo>
                    <a:pt x="1749075" y="1488004"/>
                  </a:lnTo>
                  <a:lnTo>
                    <a:pt x="1750251" y="1486597"/>
                  </a:lnTo>
                  <a:lnTo>
                    <a:pt x="1751556" y="1483152"/>
                  </a:lnTo>
                  <a:lnTo>
                    <a:pt x="1754441" y="1458987"/>
                  </a:lnTo>
                  <a:lnTo>
                    <a:pt x="1756946" y="1450654"/>
                  </a:lnTo>
                  <a:lnTo>
                    <a:pt x="1764339" y="1412052"/>
                  </a:lnTo>
                  <a:lnTo>
                    <a:pt x="1773133" y="1389861"/>
                  </a:lnTo>
                  <a:lnTo>
                    <a:pt x="1771799" y="1351180"/>
                  </a:lnTo>
                  <a:lnTo>
                    <a:pt x="1773576" y="1333094"/>
                  </a:lnTo>
                  <a:lnTo>
                    <a:pt x="1777126" y="1311391"/>
                  </a:lnTo>
                  <a:lnTo>
                    <a:pt x="1774741" y="1282297"/>
                  </a:lnTo>
                  <a:lnTo>
                    <a:pt x="1775846" y="1269115"/>
                  </a:lnTo>
                  <a:lnTo>
                    <a:pt x="1772817" y="1230487"/>
                  </a:lnTo>
                  <a:lnTo>
                    <a:pt x="1777178" y="1196592"/>
                  </a:lnTo>
                  <a:lnTo>
                    <a:pt x="1774748" y="1162418"/>
                  </a:lnTo>
                  <a:lnTo>
                    <a:pt x="1777714" y="1123983"/>
                  </a:lnTo>
                  <a:lnTo>
                    <a:pt x="1777916" y="1086094"/>
                  </a:lnTo>
                  <a:lnTo>
                    <a:pt x="1778669" y="1049270"/>
                  </a:lnTo>
                  <a:lnTo>
                    <a:pt x="1783018" y="1012249"/>
                  </a:lnTo>
                  <a:lnTo>
                    <a:pt x="1786114" y="973660"/>
                  </a:lnTo>
                  <a:lnTo>
                    <a:pt x="1789341" y="957593"/>
                  </a:lnTo>
                  <a:lnTo>
                    <a:pt x="1791353" y="918127"/>
                  </a:lnTo>
                  <a:lnTo>
                    <a:pt x="1802254" y="878686"/>
                  </a:lnTo>
                  <a:lnTo>
                    <a:pt x="1819221" y="843037"/>
                  </a:lnTo>
                  <a:lnTo>
                    <a:pt x="1831163" y="808590"/>
                  </a:lnTo>
                  <a:lnTo>
                    <a:pt x="1853965" y="769846"/>
                  </a:lnTo>
                  <a:lnTo>
                    <a:pt x="1857623" y="759843"/>
                  </a:lnTo>
                  <a:lnTo>
                    <a:pt x="1869217" y="722891"/>
                  </a:lnTo>
                  <a:lnTo>
                    <a:pt x="1883845" y="683755"/>
                  </a:lnTo>
                  <a:lnTo>
                    <a:pt x="1890421" y="659996"/>
                  </a:lnTo>
                  <a:lnTo>
                    <a:pt x="1899043" y="622265"/>
                  </a:lnTo>
                  <a:lnTo>
                    <a:pt x="1906359" y="586078"/>
                  </a:lnTo>
                  <a:lnTo>
                    <a:pt x="1908023" y="581219"/>
                  </a:lnTo>
                  <a:lnTo>
                    <a:pt x="1908962" y="543742"/>
                  </a:lnTo>
                  <a:lnTo>
                    <a:pt x="1916607" y="505697"/>
                  </a:lnTo>
                  <a:lnTo>
                    <a:pt x="1915675" y="474066"/>
                  </a:lnTo>
                  <a:lnTo>
                    <a:pt x="1913977" y="459051"/>
                  </a:lnTo>
                  <a:lnTo>
                    <a:pt x="1914874" y="432165"/>
                  </a:lnTo>
                  <a:lnTo>
                    <a:pt x="1911659" y="393732"/>
                  </a:lnTo>
                  <a:lnTo>
                    <a:pt x="1907026" y="358296"/>
                  </a:lnTo>
                  <a:lnTo>
                    <a:pt x="1900813" y="319072"/>
                  </a:lnTo>
                  <a:lnTo>
                    <a:pt x="1898840" y="283902"/>
                  </a:lnTo>
                  <a:lnTo>
                    <a:pt x="1897962" y="247488"/>
                  </a:lnTo>
                  <a:lnTo>
                    <a:pt x="1892694" y="208217"/>
                  </a:lnTo>
                  <a:lnTo>
                    <a:pt x="1891646" y="182694"/>
                  </a:lnTo>
                  <a:lnTo>
                    <a:pt x="1886345" y="152438"/>
                  </a:lnTo>
                  <a:lnTo>
                    <a:pt x="1885956" y="115535"/>
                  </a:lnTo>
                  <a:lnTo>
                    <a:pt x="1885950" y="952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044686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200" y="357820"/>
            <a:ext cx="10587600" cy="1325563"/>
          </a:xfrm>
        </p:spPr>
        <p:txBody>
          <a:bodyPr>
            <a:normAutofit/>
          </a:bodyPr>
          <a:lstStyle/>
          <a:p>
            <a:r>
              <a:rPr lang="en-US" dirty="0" err="1" smtClean="0">
                <a:latin typeface="Arial" panose="020B0604020202020204" pitchFamily="34" charset="0"/>
                <a:cs typeface="Arial" panose="020B0604020202020204" pitchFamily="34" charset="0"/>
              </a:rPr>
              <a:t>modula</a:t>
            </a:r>
            <a:r>
              <a:rPr lang="pt-BR" dirty="0" smtClean="0">
                <a:latin typeface="Arial" panose="020B0604020202020204" pitchFamily="34" charset="0"/>
                <a:cs typeface="Arial" panose="020B0604020202020204" pitchFamily="34" charset="0"/>
              </a:rPr>
              <a:t>ção em amplitude</a:t>
            </a:r>
            <a:endParaRPr lang="pt-BR" noProof="0" dirty="0">
              <a:latin typeface="Arial" panose="020B0604020202020204" pitchFamily="34" charset="0"/>
              <a:cs typeface="Arial" panose="020B0604020202020204" pitchFamily="34" charset="0"/>
            </a:endParaRPr>
          </a:p>
        </p:txBody>
      </p:sp>
      <p:cxnSp>
        <p:nvCxnSpPr>
          <p:cNvPr id="7" name="Straight Arrow Connector 6"/>
          <p:cNvCxnSpPr/>
          <p:nvPr/>
        </p:nvCxnSpPr>
        <p:spPr>
          <a:xfrm flipH="1">
            <a:off x="2317028" y="3149057"/>
            <a:ext cx="1275084"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 name="Flowchart: Summing Junction 7"/>
          <p:cNvSpPr/>
          <p:nvPr/>
        </p:nvSpPr>
        <p:spPr>
          <a:xfrm>
            <a:off x="3592112" y="2915057"/>
            <a:ext cx="468000" cy="468000"/>
          </a:xfrm>
          <a:prstGeom prst="flowChartSummingJunct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cxnSp>
        <p:nvCxnSpPr>
          <p:cNvPr id="9" name="Straight Arrow Connector 8"/>
          <p:cNvCxnSpPr/>
          <p:nvPr/>
        </p:nvCxnSpPr>
        <p:spPr>
          <a:xfrm flipH="1">
            <a:off x="4060112" y="3149057"/>
            <a:ext cx="1396310"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4"/>
          </p:cNvCxnSpPr>
          <p:nvPr/>
        </p:nvCxnSpPr>
        <p:spPr>
          <a:xfrm>
            <a:off x="3826112" y="3383057"/>
            <a:ext cx="0" cy="619607"/>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1040172" y="3589973"/>
                <a:ext cx="2745047" cy="76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pt-BR" sz="2000" b="0" i="1" smtClean="0">
                              <a:latin typeface="Cambria Math" panose="02040503050406030204" pitchFamily="18" charset="0"/>
                            </a:rPr>
                          </m:ctrlPr>
                        </m:funcPr>
                        <m:fName>
                          <m:r>
                            <m:rPr>
                              <m:sty m:val="p"/>
                            </m:rPr>
                            <a:rPr lang="pt-BR" sz="2000" b="0" i="0" smtClean="0">
                              <a:latin typeface="Cambria Math" panose="02040503050406030204" pitchFamily="18" charset="0"/>
                            </a:rPr>
                            <m:t>cos</m:t>
                          </m:r>
                        </m:fName>
                        <m:e>
                          <m:d>
                            <m:dPr>
                              <m:ctrlPr>
                                <a:rPr lang="pt-BR" sz="2000" b="0" i="1" smtClean="0">
                                  <a:latin typeface="Cambria Math" panose="02040503050406030204" pitchFamily="18" charset="0"/>
                                </a:rPr>
                              </m:ctrlPr>
                            </m:dPr>
                            <m:e>
                              <m:r>
                                <a:rPr lang="pt-BR" sz="2000" b="0" i="1" smtClean="0">
                                  <a:latin typeface="Cambria Math" panose="02040503050406030204" pitchFamily="18" charset="0"/>
                                </a:rPr>
                                <m:t>2</m:t>
                              </m:r>
                              <m:r>
                                <a:rPr lang="pt-BR" sz="2000" b="0" i="1" smtClean="0">
                                  <a:latin typeface="Cambria Math" panose="02040503050406030204" pitchFamily="18" charset="0"/>
                                </a:rPr>
                                <m:t>𝜋</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0</m:t>
                                  </m:r>
                                </m:sub>
                              </m:sSub>
                              <m:r>
                                <a:rPr lang="pt-BR" sz="2000" b="0" i="1" smtClean="0">
                                  <a:latin typeface="Cambria Math" panose="02040503050406030204" pitchFamily="18" charset="0"/>
                                </a:rPr>
                                <m:t>𝑡</m:t>
                              </m:r>
                            </m:e>
                          </m:d>
                        </m:e>
                      </m:func>
                      <m:r>
                        <a:rPr lang="en-US" sz="2000" i="1">
                          <a:latin typeface="Cambria Math" panose="02040503050406030204" pitchFamily="18" charset="0"/>
                        </a:rPr>
                        <m:t>=</m:t>
                      </m:r>
                    </m:oMath>
                  </m:oMathPara>
                </a14:m>
                <a:endParaRPr lang="en-US"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type m:val="lin"/>
                          <m:ctrlPr>
                            <a:rPr lang="en-US" sz="2000" i="1">
                              <a:latin typeface="Cambria Math" panose="02040503050406030204" pitchFamily="18" charset="0"/>
                            </a:rPr>
                          </m:ctrlPr>
                        </m:fPr>
                        <m:num>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m:t>
                                      </m:r>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en-US" sz="2000" i="1">
                                              <a:latin typeface="Cambria Math" panose="02040503050406030204" pitchFamily="18" charset="0"/>
                                            </a:rPr>
                                            <m:t>0</m:t>
                                          </m:r>
                                        </m:sub>
                                      </m:sSub>
                                      <m:r>
                                        <a:rPr lang="pt-BR" sz="2000" i="1">
                                          <a:latin typeface="Cambria Math" panose="02040503050406030204" pitchFamily="18" charset="0"/>
                                        </a:rPr>
                                        <m:t>𝑡</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en-US" sz="2000" i="1">
                                              <a:latin typeface="Cambria Math" panose="02040503050406030204" pitchFamily="18" charset="0"/>
                                            </a:rPr>
                                            <m:t>0</m:t>
                                          </m:r>
                                        </m:sub>
                                      </m:sSub>
                                      <m:r>
                                        <a:rPr lang="pt-BR" sz="2000" i="1">
                                          <a:latin typeface="Cambria Math" panose="02040503050406030204" pitchFamily="18" charset="0"/>
                                        </a:rPr>
                                        <m:t>𝑡</m:t>
                                      </m:r>
                                    </m:sup>
                                  </m:sSup>
                                </m:e>
                              </m:d>
                            </m:e>
                          </m:d>
                        </m:num>
                        <m:den>
                          <m:r>
                            <a:rPr lang="en-US" sz="2000" i="1">
                              <a:latin typeface="Cambria Math" panose="02040503050406030204" pitchFamily="18" charset="0"/>
                            </a:rPr>
                            <m:t>2</m:t>
                          </m:r>
                        </m:den>
                      </m:f>
                    </m:oMath>
                  </m:oMathPara>
                </a14:m>
                <a:endParaRPr lang="pt-BR"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40172" y="3589973"/>
                <a:ext cx="2745047" cy="768415"/>
              </a:xfrm>
              <a:prstGeom prst="rect">
                <a:avLst/>
              </a:prstGeom>
              <a:blipFill>
                <a:blip r:embed="rId28" cstate="print"/>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48" name="TextBox 1547"/>
              <p:cNvSpPr txBox="1"/>
              <p:nvPr/>
            </p:nvSpPr>
            <p:spPr>
              <a:xfrm>
                <a:off x="667562" y="2301200"/>
                <a:ext cx="2821991" cy="76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pt-BR" sz="2000" b="0" i="1" smtClean="0">
                              <a:latin typeface="Cambria Math" panose="02040503050406030204" pitchFamily="18" charset="0"/>
                            </a:rPr>
                          </m:ctrlPr>
                        </m:funcPr>
                        <m:fName>
                          <m:r>
                            <m:rPr>
                              <m:sty m:val="p"/>
                            </m:rPr>
                            <a:rPr lang="pt-BR" sz="2000" b="0" i="0" smtClean="0">
                              <a:latin typeface="Cambria Math" panose="02040503050406030204" pitchFamily="18" charset="0"/>
                            </a:rPr>
                            <m:t>cos</m:t>
                          </m:r>
                        </m:fName>
                        <m:e>
                          <m:d>
                            <m:dPr>
                              <m:ctrlPr>
                                <a:rPr lang="pt-BR" sz="2000" b="0" i="1" smtClean="0">
                                  <a:latin typeface="Cambria Math" panose="02040503050406030204" pitchFamily="18" charset="0"/>
                                </a:rPr>
                              </m:ctrlPr>
                            </m:dPr>
                            <m:e>
                              <m:r>
                                <a:rPr lang="pt-BR" sz="2000" b="0" i="1" smtClean="0">
                                  <a:latin typeface="Cambria Math" panose="02040503050406030204" pitchFamily="18" charset="0"/>
                                </a:rPr>
                                <m:t>2</m:t>
                              </m:r>
                              <m:r>
                                <a:rPr lang="pt-BR" sz="2000" b="0" i="1" smtClean="0">
                                  <a:latin typeface="Cambria Math" panose="02040503050406030204" pitchFamily="18" charset="0"/>
                                </a:rPr>
                                <m:t>𝜋</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𝑆</m:t>
                                  </m:r>
                                </m:sub>
                              </m:sSub>
                              <m:r>
                                <a:rPr lang="pt-BR" sz="2000" b="0" i="1" smtClean="0">
                                  <a:latin typeface="Cambria Math" panose="02040503050406030204" pitchFamily="18" charset="0"/>
                                </a:rPr>
                                <m:t>𝑡</m:t>
                              </m:r>
                            </m:e>
                          </m:d>
                        </m:e>
                      </m:func>
                      <m:r>
                        <a:rPr lang="en-US" sz="2000" b="0" i="1" smtClean="0">
                          <a:latin typeface="Cambria Math" panose="02040503050406030204" pitchFamily="18" charset="0"/>
                        </a:rPr>
                        <m:t>=</m:t>
                      </m:r>
                    </m:oMath>
                  </m:oMathPara>
                </a14:m>
                <a:endParaRPr lang="en-US" sz="20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type m:val="lin"/>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pt-BR" sz="2000" i="1">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pt-BR" sz="2000" i="1">
                                          <a:latin typeface="Cambria Math" panose="02040503050406030204" pitchFamily="18" charset="0"/>
                                        </a:rPr>
                                        <m:t>𝑡</m:t>
                                      </m:r>
                                    </m:sup>
                                  </m:sSup>
                                </m:e>
                              </m:d>
                            </m:e>
                          </m:d>
                        </m:num>
                        <m:den>
                          <m:r>
                            <a:rPr lang="en-US" sz="2000" b="0" i="1" smtClean="0">
                              <a:latin typeface="Cambria Math" panose="02040503050406030204" pitchFamily="18" charset="0"/>
                            </a:rPr>
                            <m:t>2</m:t>
                          </m:r>
                        </m:den>
                      </m:f>
                    </m:oMath>
                  </m:oMathPara>
                </a14:m>
                <a:endParaRPr lang="pt-BR" sz="2000" dirty="0"/>
              </a:p>
            </p:txBody>
          </p:sp>
        </mc:Choice>
        <mc:Fallback xmlns="">
          <p:sp>
            <p:nvSpPr>
              <p:cNvPr id="1548" name="TextBox 1547"/>
              <p:cNvSpPr txBox="1">
                <a:spLocks noRot="1" noChangeAspect="1" noMove="1" noResize="1" noEditPoints="1" noAdjustHandles="1" noChangeArrowheads="1" noChangeShapeType="1" noTextEdit="1"/>
              </p:cNvSpPr>
              <p:nvPr/>
            </p:nvSpPr>
            <p:spPr>
              <a:xfrm>
                <a:off x="667562" y="2301200"/>
                <a:ext cx="2821991" cy="768415"/>
              </a:xfrm>
              <a:prstGeom prst="rect">
                <a:avLst/>
              </a:prstGeom>
              <a:blipFill>
                <a:blip r:embed="rId29" cstate="print"/>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49" name="TextBox 1548"/>
              <p:cNvSpPr txBox="1"/>
              <p:nvPr/>
            </p:nvSpPr>
            <p:spPr>
              <a:xfrm>
                <a:off x="4176531" y="1510554"/>
                <a:ext cx="7159139" cy="1867691"/>
              </a:xfrm>
              <a:prstGeom prst="rect">
                <a:avLst/>
              </a:prstGeom>
              <a:noFill/>
            </p:spPr>
            <p:txBody>
              <a:bodyPr wrap="none" lIns="0" tIns="0" rIns="0" bIns="0" rtlCol="0">
                <a:spAutoFit/>
              </a:bodyPr>
              <a:lstStyle/>
              <a:p>
                <a:pPr algn="ctr">
                  <a:lnSpc>
                    <a:spcPct val="110000"/>
                  </a:lnSpc>
                </a:pPr>
                <a14:m>
                  <m:oMathPara xmlns:m="http://schemas.openxmlformats.org/officeDocument/2006/math">
                    <m:oMathParaPr>
                      <m:jc m:val="centerGroup"/>
                    </m:oMathParaPr>
                    <m:oMath xmlns:m="http://schemas.openxmlformats.org/officeDocument/2006/math">
                      <m:func>
                        <m:funcPr>
                          <m:ctrlPr>
                            <a:rPr lang="pt-BR" sz="2000" b="0" i="1" smtClean="0">
                              <a:latin typeface="Cambria Math" panose="02040503050406030204" pitchFamily="18" charset="0"/>
                            </a:rPr>
                          </m:ctrlPr>
                        </m:funcPr>
                        <m:fName>
                          <m:r>
                            <m:rPr>
                              <m:sty m:val="p"/>
                            </m:rPr>
                            <a:rPr lang="pt-BR" sz="2000" b="0" i="0" smtClean="0">
                              <a:latin typeface="Cambria Math" panose="02040503050406030204" pitchFamily="18" charset="0"/>
                            </a:rPr>
                            <m:t>cos</m:t>
                          </m:r>
                        </m:fName>
                        <m:e>
                          <m:d>
                            <m:dPr>
                              <m:ctrlPr>
                                <a:rPr lang="pt-BR" sz="2000" b="0" i="1" smtClean="0">
                                  <a:latin typeface="Cambria Math" panose="02040503050406030204" pitchFamily="18" charset="0"/>
                                </a:rPr>
                              </m:ctrlPr>
                            </m:dPr>
                            <m:e>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𝑆</m:t>
                                  </m:r>
                                </m:sub>
                              </m:sSub>
                            </m:e>
                          </m:d>
                        </m:e>
                      </m:func>
                      <m:func>
                        <m:funcPr>
                          <m:ctrlPr>
                            <a:rPr lang="pt-BR" sz="2000" i="1">
                              <a:latin typeface="Cambria Math" panose="02040503050406030204" pitchFamily="18" charset="0"/>
                            </a:rPr>
                          </m:ctrlPr>
                        </m:funcPr>
                        <m:fName>
                          <m:r>
                            <m:rPr>
                              <m:sty m:val="p"/>
                            </m:rPr>
                            <a:rPr lang="pt-BR" sz="2000">
                              <a:latin typeface="Cambria Math" panose="02040503050406030204" pitchFamily="18" charset="0"/>
                            </a:rPr>
                            <m:t>cos</m:t>
                          </m:r>
                        </m:fName>
                        <m:e>
                          <m:d>
                            <m:dPr>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b="0" i="1" smtClean="0">
                                      <a:latin typeface="Cambria Math" panose="02040503050406030204" pitchFamily="18" charset="0"/>
                                    </a:rPr>
                                    <m:t>0</m:t>
                                  </m:r>
                                </m:sub>
                              </m:sSub>
                            </m:e>
                          </m:d>
                        </m:e>
                      </m:func>
                      <m:r>
                        <a:rPr lang="pt-BR" sz="2000" b="0" i="1" smtClean="0">
                          <a:latin typeface="Cambria Math" panose="02040503050406030204" pitchFamily="18" charset="0"/>
                        </a:rPr>
                        <m:t>=</m:t>
                      </m:r>
                    </m:oMath>
                  </m:oMathPara>
                </a14:m>
                <a:endParaRPr lang="en-US" sz="2000" b="0" i="1" dirty="0" smtClean="0">
                  <a:latin typeface="Cambria Math" panose="02040503050406030204" pitchFamily="18" charset="0"/>
                </a:endParaRPr>
              </a:p>
              <a:p>
                <a:pPr algn="ctr">
                  <a:lnSpc>
                    <a:spcPct val="110000"/>
                  </a:lnSpc>
                </a:pPr>
                <a14:m>
                  <m:oMath xmlns:m="http://schemas.openxmlformats.org/officeDocument/2006/math">
                    <m:f>
                      <m:fPr>
                        <m:type m:val="lin"/>
                        <m:ctrlPr>
                          <a:rPr lang="en-US" sz="2000" i="1">
                            <a:latin typeface="Cambria Math" panose="02040503050406030204" pitchFamily="18" charset="0"/>
                          </a:rPr>
                        </m:ctrlPr>
                      </m:fPr>
                      <m:num>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pt-BR" sz="2000" i="1">
                                        <a:latin typeface="Cambria Math" panose="02040503050406030204" pitchFamily="18" charset="0"/>
                                      </a:rPr>
                                      <m:t>𝑡</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pt-BR" sz="2000" i="1">
                                        <a:latin typeface="Cambria Math" panose="02040503050406030204" pitchFamily="18" charset="0"/>
                                      </a:rPr>
                                      <m:t>𝑡</m:t>
                                    </m:r>
                                  </m:sup>
                                </m:sSup>
                              </m:e>
                            </m:d>
                          </m:e>
                        </m:d>
                      </m:num>
                      <m:den>
                        <m:r>
                          <a:rPr lang="en-US" sz="2000" i="1">
                            <a:latin typeface="Cambria Math" panose="02040503050406030204" pitchFamily="18" charset="0"/>
                          </a:rPr>
                          <m:t>2</m:t>
                        </m:r>
                      </m:den>
                    </m:f>
                    <m:f>
                      <m:fPr>
                        <m:type m:val="lin"/>
                        <m:ctrlPr>
                          <a:rPr lang="en-US" sz="2000" i="1">
                            <a:latin typeface="Cambria Math" panose="02040503050406030204" pitchFamily="18" charset="0"/>
                          </a:rPr>
                        </m:ctrlPr>
                      </m:fPr>
                      <m:num>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en-US" sz="2000" i="1">
                                            <a:latin typeface="Cambria Math" panose="02040503050406030204" pitchFamily="18" charset="0"/>
                                          </a:rPr>
                                          <m:t>0</m:t>
                                        </m:r>
                                      </m:sub>
                                    </m:sSub>
                                    <m:r>
                                      <a:rPr lang="pt-BR" sz="2000" i="1">
                                        <a:latin typeface="Cambria Math" panose="02040503050406030204" pitchFamily="18" charset="0"/>
                                      </a:rPr>
                                      <m:t>𝑡</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en-US" sz="2000" i="1">
                                            <a:latin typeface="Cambria Math" panose="02040503050406030204" pitchFamily="18" charset="0"/>
                                          </a:rPr>
                                          <m:t>0</m:t>
                                        </m:r>
                                      </m:sub>
                                    </m:sSub>
                                    <m:r>
                                      <a:rPr lang="pt-BR" sz="2000" i="1">
                                        <a:latin typeface="Cambria Math" panose="02040503050406030204" pitchFamily="18" charset="0"/>
                                      </a:rPr>
                                      <m:t>𝑡</m:t>
                                    </m:r>
                                  </m:sup>
                                </m:sSup>
                              </m:e>
                            </m:d>
                          </m:e>
                        </m:d>
                      </m:num>
                      <m:den>
                        <m:r>
                          <a:rPr lang="en-US" sz="2000" i="1">
                            <a:latin typeface="Cambria Math" panose="02040503050406030204" pitchFamily="18" charset="0"/>
                          </a:rPr>
                          <m:t>2</m:t>
                        </m:r>
                      </m:den>
                    </m:f>
                  </m:oMath>
                </a14:m>
                <a:r>
                  <a:rPr lang="en-US" sz="2000" b="0" i="1" dirty="0" smtClean="0">
                    <a:latin typeface="Cambria Math" panose="02040503050406030204" pitchFamily="18" charset="0"/>
                  </a:rPr>
                  <a:t>=</a:t>
                </a:r>
              </a:p>
              <a:p>
                <a:pPr algn="ctr">
                  <a:lnSpc>
                    <a:spcPct val="110000"/>
                  </a:lnSpc>
                </a:pPr>
                <a14:m>
                  <m:oMath xmlns:m="http://schemas.openxmlformats.org/officeDocument/2006/math">
                    <m:f>
                      <m:fPr>
                        <m:type m:val="lin"/>
                        <m:ctrlPr>
                          <a:rPr lang="en-US" sz="2000" i="1">
                            <a:latin typeface="Cambria Math" panose="02040503050406030204" pitchFamily="18" charset="0"/>
                          </a:rPr>
                        </m:ctrlPr>
                      </m:fPr>
                      <m:num>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d>
                                  <m:dPr>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0</m:t>
                                        </m:r>
                                      </m:sub>
                                    </m:sSub>
                                  </m:e>
                                </m:d>
                                <m:r>
                                  <a:rPr lang="pt-BR" sz="2000" i="1">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d>
                                  <m:dPr>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b="0" i="1" smtClean="0">
                                            <a:latin typeface="Cambria Math" panose="02040503050406030204" pitchFamily="18" charset="0"/>
                                          </a:rPr>
                                          <m:t>−</m:t>
                                        </m:r>
                                        <m:r>
                                          <a:rPr lang="pt-BR" sz="2000" i="1">
                                            <a:latin typeface="Cambria Math" panose="02040503050406030204" pitchFamily="18" charset="0"/>
                                          </a:rPr>
                                          <m:t>𝑓</m:t>
                                        </m:r>
                                      </m:e>
                                      <m:sub>
                                        <m:r>
                                          <a:rPr lang="pt-BR" sz="2000" i="1">
                                            <a:latin typeface="Cambria Math" panose="02040503050406030204" pitchFamily="18" charset="0"/>
                                          </a:rPr>
                                          <m:t>𝑆</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0</m:t>
                                        </m:r>
                                      </m:sub>
                                    </m:sSub>
                                  </m:e>
                                </m:d>
                                <m:r>
                                  <a:rPr lang="pt-BR" sz="2000" i="1">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d>
                                  <m:dPr>
                                    <m:ctrlPr>
                                      <a:rPr lang="en-US" sz="2000" i="1">
                                        <a:latin typeface="Cambria Math" panose="02040503050406030204" pitchFamily="18" charset="0"/>
                                      </a:rPr>
                                    </m:ctrlPr>
                                  </m:dPr>
                                  <m:e>
                                    <m:r>
                                      <a:rPr lang="en-US" sz="2000" b="0" i="1" smtClean="0">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0</m:t>
                                        </m:r>
                                      </m:sub>
                                    </m:sSub>
                                  </m:e>
                                </m:d>
                                <m:r>
                                  <a:rPr lang="pt-BR" sz="2000" i="1">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pt-BR" sz="2000" i="1">
                                    <a:latin typeface="Cambria Math" panose="02040503050406030204" pitchFamily="18" charset="0"/>
                                  </a:rPr>
                                  <m:t>2</m:t>
                                </m:r>
                                <m:r>
                                  <a:rPr lang="pt-BR" sz="2000" i="1">
                                    <a:latin typeface="Cambria Math" panose="02040503050406030204" pitchFamily="18" charset="0"/>
                                  </a:rPr>
                                  <m:t>𝜋</m:t>
                                </m:r>
                                <m:d>
                                  <m:dPr>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0</m:t>
                                        </m:r>
                                      </m:sub>
                                    </m:sSub>
                                  </m:e>
                                </m:d>
                                <m:r>
                                  <a:rPr lang="pt-BR" sz="2000" i="1">
                                    <a:latin typeface="Cambria Math" panose="02040503050406030204" pitchFamily="18" charset="0"/>
                                  </a:rPr>
                                  <m:t>𝑡</m:t>
                                </m:r>
                              </m:sup>
                            </m:sSup>
                          </m:e>
                        </m:d>
                      </m:num>
                      <m:den>
                        <m:r>
                          <a:rPr lang="en-US" sz="2000" b="0" i="1" smtClean="0">
                            <a:latin typeface="Cambria Math" panose="02040503050406030204" pitchFamily="18" charset="0"/>
                          </a:rPr>
                          <m:t>4</m:t>
                        </m:r>
                      </m:den>
                    </m:f>
                  </m:oMath>
                </a14:m>
                <a:r>
                  <a:rPr lang="en-US" sz="2000" b="0" i="1" dirty="0" smtClean="0">
                    <a:latin typeface="Cambria Math" panose="02040503050406030204" pitchFamily="18" charset="0"/>
                  </a:rPr>
                  <a:t>=</a:t>
                </a:r>
              </a:p>
              <a:p>
                <a:pPr algn="ctr">
                  <a:lnSpc>
                    <a:spcPct val="110000"/>
                  </a:lnSpc>
                </a:pPr>
                <a14:m>
                  <m:oMathPara xmlns:m="http://schemas.openxmlformats.org/officeDocument/2006/math">
                    <m:oMathParaPr>
                      <m:jc m:val="centerGroup"/>
                    </m:oMathParaPr>
                    <m:oMath xmlns:m="http://schemas.openxmlformats.org/officeDocument/2006/math">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func>
                        <m:funcPr>
                          <m:ctrlPr>
                            <a:rPr lang="pt-BR" sz="2000" i="1">
                              <a:latin typeface="Cambria Math" panose="02040503050406030204" pitchFamily="18" charset="0"/>
                            </a:rPr>
                          </m:ctrlPr>
                        </m:funcPr>
                        <m:fName>
                          <m:r>
                            <m:rPr>
                              <m:sty m:val="p"/>
                            </m:rPr>
                            <a:rPr lang="pt-BR" sz="2000">
                              <a:latin typeface="Cambria Math" panose="02040503050406030204" pitchFamily="18" charset="0"/>
                            </a:rPr>
                            <m:t>cos</m:t>
                          </m:r>
                        </m:fName>
                        <m:e>
                          <m:d>
                            <m:dPr>
                              <m:ctrlPr>
                                <a:rPr lang="pt-BR" sz="2000" i="1">
                                  <a:latin typeface="Cambria Math" panose="02040503050406030204" pitchFamily="18" charset="0"/>
                                </a:rPr>
                              </m:ctrlPr>
                            </m:dPr>
                            <m:e>
                              <m:d>
                                <m:dPr>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0</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e>
                              </m:d>
                            </m:e>
                          </m:d>
                        </m:e>
                      </m:func>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func>
                        <m:funcPr>
                          <m:ctrlPr>
                            <a:rPr lang="pt-BR" sz="2000" i="1">
                              <a:latin typeface="Cambria Math" panose="02040503050406030204" pitchFamily="18" charset="0"/>
                            </a:rPr>
                          </m:ctrlPr>
                        </m:funcPr>
                        <m:fName>
                          <m:r>
                            <m:rPr>
                              <m:sty m:val="p"/>
                            </m:rPr>
                            <a:rPr lang="pt-BR" sz="2000">
                              <a:latin typeface="Cambria Math" panose="02040503050406030204" pitchFamily="18" charset="0"/>
                            </a:rPr>
                            <m:t>cos</m:t>
                          </m:r>
                        </m:fName>
                        <m:e>
                          <m:d>
                            <m:dPr>
                              <m:ctrlPr>
                                <a:rPr lang="pt-BR" sz="2000" i="1">
                                  <a:latin typeface="Cambria Math" panose="02040503050406030204" pitchFamily="18" charset="0"/>
                                </a:rPr>
                              </m:ctrlPr>
                            </m:dPr>
                            <m:e>
                              <m:d>
                                <m:dPr>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0</m:t>
                                      </m:r>
                                    </m:sub>
                                  </m:sSub>
                                  <m:r>
                                    <a:rPr lang="pt-BR" sz="2000" b="0" i="1" smtClean="0">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𝑓</m:t>
                                      </m:r>
                                    </m:e>
                                    <m:sub>
                                      <m:r>
                                        <a:rPr lang="pt-BR" sz="2000" i="1">
                                          <a:latin typeface="Cambria Math" panose="02040503050406030204" pitchFamily="18" charset="0"/>
                                        </a:rPr>
                                        <m:t>𝑆</m:t>
                                      </m:r>
                                    </m:sub>
                                  </m:sSub>
                                </m:e>
                              </m:d>
                            </m:e>
                          </m:d>
                        </m:e>
                      </m:func>
                    </m:oMath>
                  </m:oMathPara>
                </a14:m>
                <a:endParaRPr lang="pt-BR" sz="2000" dirty="0"/>
              </a:p>
            </p:txBody>
          </p:sp>
        </mc:Choice>
        <mc:Fallback xmlns="">
          <p:sp>
            <p:nvSpPr>
              <p:cNvPr id="1549" name="TextBox 1548"/>
              <p:cNvSpPr txBox="1">
                <a:spLocks noRot="1" noChangeAspect="1" noMove="1" noResize="1" noEditPoints="1" noAdjustHandles="1" noChangeArrowheads="1" noChangeShapeType="1" noTextEdit="1"/>
              </p:cNvSpPr>
              <p:nvPr/>
            </p:nvSpPr>
            <p:spPr>
              <a:xfrm>
                <a:off x="4176531" y="1510554"/>
                <a:ext cx="7159139" cy="1867691"/>
              </a:xfrm>
              <a:prstGeom prst="rect">
                <a:avLst/>
              </a:prstGeom>
              <a:blipFill>
                <a:blip r:embed="rId30" cstate="print"/>
                <a:stretch>
                  <a:fillRect r="-6043" b="-4902"/>
                </a:stretch>
              </a:blipFill>
            </p:spPr>
            <p:txBody>
              <a:bodyPr/>
              <a:lstStyle/>
              <a:p>
                <a:r>
                  <a:rPr lang="pt-BR">
                    <a:noFill/>
                  </a:rPr>
                  <a:t> </a:t>
                </a:r>
              </a:p>
            </p:txBody>
          </p:sp>
        </mc:Fallback>
      </mc:AlternateContent>
      <p:grpSp>
        <p:nvGrpSpPr>
          <p:cNvPr id="1596" name="Group 1595"/>
          <p:cNvGrpSpPr/>
          <p:nvPr/>
        </p:nvGrpSpPr>
        <p:grpSpPr>
          <a:xfrm>
            <a:off x="947430" y="4552545"/>
            <a:ext cx="7877344" cy="1849334"/>
            <a:chOff x="947430" y="4672465"/>
            <a:chExt cx="7877344" cy="1849334"/>
          </a:xfrm>
          <a:effectLst>
            <a:outerShdw blurRad="50800" dist="38100" dir="8100000" algn="tr" rotWithShape="0">
              <a:prstClr val="black">
                <a:alpha val="40000"/>
              </a:prstClr>
            </a:outerShdw>
          </a:effectLst>
        </p:grpSpPr>
        <p:sp>
          <p:nvSpPr>
            <p:cNvPr id="1550" name="Rounded Rectangle 1549"/>
            <p:cNvSpPr/>
            <p:nvPr/>
          </p:nvSpPr>
          <p:spPr>
            <a:xfrm>
              <a:off x="947430" y="4672465"/>
              <a:ext cx="7877344" cy="1849334"/>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95" name="Picture 1594"/>
            <p:cNvPicPr>
              <a:picLocks noChangeAspect="1"/>
            </p:cNvPicPr>
            <p:nvPr/>
          </p:nvPicPr>
          <p:blipFill>
            <a:blip r:embed="rId31" cstate="print"/>
            <a:stretch>
              <a:fillRect/>
            </a:stretch>
          </p:blipFill>
          <p:spPr>
            <a:xfrm>
              <a:off x="1010121" y="4979299"/>
              <a:ext cx="7751962" cy="1235667"/>
            </a:xfrm>
            <a:prstGeom prst="rect">
              <a:avLst/>
            </a:prstGeom>
          </p:spPr>
        </p:pic>
      </p:grpSp>
      <p:grpSp>
        <p:nvGrpSpPr>
          <p:cNvPr id="43" name="SMARTInkShape-Group386"/>
          <p:cNvGrpSpPr/>
          <p:nvPr/>
        </p:nvGrpSpPr>
        <p:grpSpPr>
          <a:xfrm>
            <a:off x="6211191" y="5454650"/>
            <a:ext cx="386453" cy="463551"/>
            <a:chOff x="6211191" y="5454650"/>
            <a:chExt cx="386453" cy="463551"/>
          </a:xfrm>
        </p:grpSpPr>
        <p:sp>
          <p:nvSpPr>
            <p:cNvPr id="37" name="SMARTInkShape-705"/>
            <p:cNvSpPr/>
            <p:nvPr>
              <p:custDataLst>
                <p:tags r:id="rId20"/>
              </p:custDataLst>
            </p:nvPr>
          </p:nvSpPr>
          <p:spPr>
            <a:xfrm>
              <a:off x="6242050" y="5467357"/>
              <a:ext cx="355594" cy="203168"/>
            </a:xfrm>
            <a:custGeom>
              <a:avLst/>
              <a:gdLst/>
              <a:ahLst/>
              <a:cxnLst/>
              <a:rect l="0" t="0" r="0" b="0"/>
              <a:pathLst>
                <a:path w="355594" h="203168">
                  <a:moveTo>
                    <a:pt x="0" y="69843"/>
                  </a:moveTo>
                  <a:lnTo>
                    <a:pt x="0" y="69843"/>
                  </a:lnTo>
                  <a:lnTo>
                    <a:pt x="30340" y="73214"/>
                  </a:lnTo>
                  <a:lnTo>
                    <a:pt x="67435" y="75801"/>
                  </a:lnTo>
                  <a:lnTo>
                    <a:pt x="106559" y="76190"/>
                  </a:lnTo>
                  <a:lnTo>
                    <a:pt x="127078" y="76898"/>
                  </a:lnTo>
                  <a:lnTo>
                    <a:pt x="144640" y="81661"/>
                  </a:lnTo>
                  <a:lnTo>
                    <a:pt x="182052" y="82521"/>
                  </a:lnTo>
                  <a:lnTo>
                    <a:pt x="194607" y="83245"/>
                  </a:lnTo>
                  <a:lnTo>
                    <a:pt x="214046" y="88010"/>
                  </a:lnTo>
                  <a:lnTo>
                    <a:pt x="234985" y="90658"/>
                  </a:lnTo>
                  <a:lnTo>
                    <a:pt x="253446" y="96722"/>
                  </a:lnTo>
                  <a:lnTo>
                    <a:pt x="268874" y="105316"/>
                  </a:lnTo>
                  <a:lnTo>
                    <a:pt x="277378" y="107164"/>
                  </a:lnTo>
                  <a:lnTo>
                    <a:pt x="284617" y="107597"/>
                  </a:lnTo>
                  <a:lnTo>
                    <a:pt x="322152" y="124314"/>
                  </a:lnTo>
                  <a:lnTo>
                    <a:pt x="329494" y="126757"/>
                  </a:lnTo>
                  <a:lnTo>
                    <a:pt x="333362" y="126923"/>
                  </a:lnTo>
                  <a:lnTo>
                    <a:pt x="334425" y="127651"/>
                  </a:lnTo>
                  <a:lnTo>
                    <a:pt x="335133" y="128842"/>
                  </a:lnTo>
                  <a:lnTo>
                    <a:pt x="336524" y="133265"/>
                  </a:lnTo>
                  <a:lnTo>
                    <a:pt x="340204" y="133328"/>
                  </a:lnTo>
                  <a:lnTo>
                    <a:pt x="338644" y="133336"/>
                  </a:lnTo>
                  <a:lnTo>
                    <a:pt x="337947" y="132633"/>
                  </a:lnTo>
                  <a:lnTo>
                    <a:pt x="336734" y="127875"/>
                  </a:lnTo>
                  <a:lnTo>
                    <a:pt x="307549" y="89876"/>
                  </a:lnTo>
                  <a:lnTo>
                    <a:pt x="302494" y="80863"/>
                  </a:lnTo>
                  <a:lnTo>
                    <a:pt x="297368" y="65461"/>
                  </a:lnTo>
                  <a:lnTo>
                    <a:pt x="294441" y="60135"/>
                  </a:lnTo>
                  <a:lnTo>
                    <a:pt x="292562" y="50966"/>
                  </a:lnTo>
                  <a:lnTo>
                    <a:pt x="292409" y="48791"/>
                  </a:lnTo>
                  <a:lnTo>
                    <a:pt x="290895" y="46637"/>
                  </a:lnTo>
                  <a:lnTo>
                    <a:pt x="283432" y="40233"/>
                  </a:lnTo>
                  <a:lnTo>
                    <a:pt x="268487" y="19044"/>
                  </a:lnTo>
                  <a:lnTo>
                    <a:pt x="266805" y="7598"/>
                  </a:lnTo>
                  <a:lnTo>
                    <a:pt x="266700" y="19"/>
                  </a:lnTo>
                  <a:lnTo>
                    <a:pt x="270071" y="0"/>
                  </a:lnTo>
                  <a:lnTo>
                    <a:pt x="271063" y="703"/>
                  </a:lnTo>
                  <a:lnTo>
                    <a:pt x="271726" y="1877"/>
                  </a:lnTo>
                  <a:lnTo>
                    <a:pt x="272875" y="6460"/>
                  </a:lnTo>
                  <a:lnTo>
                    <a:pt x="273028" y="15105"/>
                  </a:lnTo>
                  <a:lnTo>
                    <a:pt x="274921" y="19174"/>
                  </a:lnTo>
                  <a:lnTo>
                    <a:pt x="277410" y="23335"/>
                  </a:lnTo>
                  <a:lnTo>
                    <a:pt x="279515" y="29644"/>
                  </a:lnTo>
                  <a:lnTo>
                    <a:pt x="290350" y="44444"/>
                  </a:lnTo>
                  <a:lnTo>
                    <a:pt x="292027" y="48677"/>
                  </a:lnTo>
                  <a:lnTo>
                    <a:pt x="328037" y="86724"/>
                  </a:lnTo>
                  <a:lnTo>
                    <a:pt x="340074" y="99471"/>
                  </a:lnTo>
                  <a:lnTo>
                    <a:pt x="344223" y="107943"/>
                  </a:lnTo>
                  <a:lnTo>
                    <a:pt x="348257" y="113039"/>
                  </a:lnTo>
                  <a:lnTo>
                    <a:pt x="350690" y="113736"/>
                  </a:lnTo>
                  <a:lnTo>
                    <a:pt x="352327" y="113922"/>
                  </a:lnTo>
                  <a:lnTo>
                    <a:pt x="353418" y="114751"/>
                  </a:lnTo>
                  <a:lnTo>
                    <a:pt x="355516" y="120372"/>
                  </a:lnTo>
                  <a:lnTo>
                    <a:pt x="355593" y="120619"/>
                  </a:lnTo>
                  <a:lnTo>
                    <a:pt x="334401" y="120643"/>
                  </a:lnTo>
                  <a:lnTo>
                    <a:pt x="333001" y="121348"/>
                  </a:lnTo>
                  <a:lnTo>
                    <a:pt x="332067" y="122524"/>
                  </a:lnTo>
                  <a:lnTo>
                    <a:pt x="331444" y="124014"/>
                  </a:lnTo>
                  <a:lnTo>
                    <a:pt x="330324" y="125007"/>
                  </a:lnTo>
                  <a:lnTo>
                    <a:pt x="314372" y="131182"/>
                  </a:lnTo>
                  <a:lnTo>
                    <a:pt x="277963" y="139754"/>
                  </a:lnTo>
                  <a:lnTo>
                    <a:pt x="256938" y="149763"/>
                  </a:lnTo>
                  <a:lnTo>
                    <a:pt x="242405" y="152319"/>
                  </a:lnTo>
                  <a:lnTo>
                    <a:pt x="239921" y="153755"/>
                  </a:lnTo>
                  <a:lnTo>
                    <a:pt x="226597" y="165213"/>
                  </a:lnTo>
                  <a:lnTo>
                    <a:pt x="209931" y="177805"/>
                  </a:lnTo>
                  <a:lnTo>
                    <a:pt x="202676" y="184014"/>
                  </a:lnTo>
                  <a:lnTo>
                    <a:pt x="194735" y="188965"/>
                  </a:lnTo>
                  <a:lnTo>
                    <a:pt x="191058" y="195666"/>
                  </a:lnTo>
                  <a:lnTo>
                    <a:pt x="190515" y="202901"/>
                  </a:lnTo>
                  <a:lnTo>
                    <a:pt x="195969" y="203167"/>
                  </a:lnTo>
                  <a:lnTo>
                    <a:pt x="199961" y="199814"/>
                  </a:lnTo>
                  <a:lnTo>
                    <a:pt x="201761" y="196283"/>
                  </a:lnTo>
                  <a:lnTo>
                    <a:pt x="203200" y="19049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8" name="SMARTInkShape-706"/>
            <p:cNvSpPr/>
            <p:nvPr>
              <p:custDataLst>
                <p:tags r:id="rId21"/>
              </p:custDataLst>
            </p:nvPr>
          </p:nvSpPr>
          <p:spPr>
            <a:xfrm>
              <a:off x="6540501" y="5746750"/>
              <a:ext cx="7938" cy="1"/>
            </a:xfrm>
            <a:custGeom>
              <a:avLst/>
              <a:gdLst/>
              <a:ahLst/>
              <a:cxnLst/>
              <a:rect l="0" t="0" r="0" b="0"/>
              <a:pathLst>
                <a:path w="7938" h="1">
                  <a:moveTo>
                    <a:pt x="0" y="0"/>
                  </a:moveTo>
                  <a:lnTo>
                    <a:pt x="0" y="0"/>
                  </a:lnTo>
                  <a:lnTo>
                    <a:pt x="7937"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9" name="SMARTInkShape-707"/>
            <p:cNvSpPr/>
            <p:nvPr>
              <p:custDataLst>
                <p:tags r:id="rId22"/>
              </p:custDataLst>
            </p:nvPr>
          </p:nvSpPr>
          <p:spPr>
            <a:xfrm>
              <a:off x="6356350" y="59182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0" name="SMARTInkShape-708"/>
            <p:cNvSpPr/>
            <p:nvPr>
              <p:custDataLst>
                <p:tags r:id="rId23"/>
              </p:custDataLst>
            </p:nvPr>
          </p:nvSpPr>
          <p:spPr>
            <a:xfrm>
              <a:off x="6273800" y="57023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1" name="SMARTInkShape-709"/>
            <p:cNvSpPr/>
            <p:nvPr>
              <p:custDataLst>
                <p:tags r:id="rId24"/>
              </p:custDataLst>
            </p:nvPr>
          </p:nvSpPr>
          <p:spPr>
            <a:xfrm>
              <a:off x="6330950" y="58737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2" name="SMARTInkShape-710"/>
            <p:cNvSpPr/>
            <p:nvPr>
              <p:custDataLst>
                <p:tags r:id="rId25"/>
              </p:custDataLst>
            </p:nvPr>
          </p:nvSpPr>
          <p:spPr>
            <a:xfrm>
              <a:off x="6211191" y="5454650"/>
              <a:ext cx="215010" cy="209519"/>
            </a:xfrm>
            <a:custGeom>
              <a:avLst/>
              <a:gdLst/>
              <a:ahLst/>
              <a:cxnLst/>
              <a:rect l="0" t="0" r="0" b="0"/>
              <a:pathLst>
                <a:path w="215010" h="209519">
                  <a:moveTo>
                    <a:pt x="30859" y="0"/>
                  </a:moveTo>
                  <a:lnTo>
                    <a:pt x="30859" y="0"/>
                  </a:lnTo>
                  <a:lnTo>
                    <a:pt x="70135" y="18162"/>
                  </a:lnTo>
                  <a:lnTo>
                    <a:pt x="80065" y="25241"/>
                  </a:lnTo>
                  <a:lnTo>
                    <a:pt x="82007" y="28116"/>
                  </a:lnTo>
                  <a:lnTo>
                    <a:pt x="82597" y="30738"/>
                  </a:lnTo>
                  <a:lnTo>
                    <a:pt x="79784" y="59024"/>
                  </a:lnTo>
                  <a:lnTo>
                    <a:pt x="74754" y="68524"/>
                  </a:lnTo>
                  <a:lnTo>
                    <a:pt x="71535" y="73494"/>
                  </a:lnTo>
                  <a:lnTo>
                    <a:pt x="68311" y="80964"/>
                  </a:lnTo>
                  <a:lnTo>
                    <a:pt x="54754" y="96461"/>
                  </a:lnTo>
                  <a:lnTo>
                    <a:pt x="50181" y="99316"/>
                  </a:lnTo>
                  <a:lnTo>
                    <a:pt x="47973" y="100077"/>
                  </a:lnTo>
                  <a:lnTo>
                    <a:pt x="43640" y="104687"/>
                  </a:lnTo>
                  <a:lnTo>
                    <a:pt x="7693" y="143815"/>
                  </a:lnTo>
                  <a:lnTo>
                    <a:pt x="6452" y="145057"/>
                  </a:lnTo>
                  <a:lnTo>
                    <a:pt x="5547" y="151430"/>
                  </a:lnTo>
                  <a:lnTo>
                    <a:pt x="4813" y="151754"/>
                  </a:lnTo>
                  <a:lnTo>
                    <a:pt x="0" y="152315"/>
                  </a:lnTo>
                  <a:lnTo>
                    <a:pt x="5221" y="152398"/>
                  </a:lnTo>
                  <a:lnTo>
                    <a:pt x="10482" y="148036"/>
                  </a:lnTo>
                  <a:lnTo>
                    <a:pt x="14276" y="146933"/>
                  </a:lnTo>
                  <a:lnTo>
                    <a:pt x="15571" y="145933"/>
                  </a:lnTo>
                  <a:lnTo>
                    <a:pt x="29098" y="126962"/>
                  </a:lnTo>
                  <a:lnTo>
                    <a:pt x="29685" y="124858"/>
                  </a:lnTo>
                  <a:lnTo>
                    <a:pt x="34100" y="120638"/>
                  </a:lnTo>
                  <a:lnTo>
                    <a:pt x="70177" y="93133"/>
                  </a:lnTo>
                  <a:lnTo>
                    <a:pt x="99294" y="59318"/>
                  </a:lnTo>
                  <a:lnTo>
                    <a:pt x="138840" y="31212"/>
                  </a:lnTo>
                  <a:lnTo>
                    <a:pt x="145049" y="25500"/>
                  </a:lnTo>
                  <a:lnTo>
                    <a:pt x="148796" y="25420"/>
                  </a:lnTo>
                  <a:lnTo>
                    <a:pt x="147245" y="25409"/>
                  </a:lnTo>
                  <a:lnTo>
                    <a:pt x="147256" y="26112"/>
                  </a:lnTo>
                  <a:lnTo>
                    <a:pt x="149148" y="28773"/>
                  </a:lnTo>
                  <a:lnTo>
                    <a:pt x="149229" y="29766"/>
                  </a:lnTo>
                  <a:lnTo>
                    <a:pt x="148578" y="30428"/>
                  </a:lnTo>
                  <a:lnTo>
                    <a:pt x="147438" y="30869"/>
                  </a:lnTo>
                  <a:lnTo>
                    <a:pt x="146678" y="31868"/>
                  </a:lnTo>
                  <a:lnTo>
                    <a:pt x="145835" y="34861"/>
                  </a:lnTo>
                  <a:lnTo>
                    <a:pt x="144904" y="35940"/>
                  </a:lnTo>
                  <a:lnTo>
                    <a:pt x="136380" y="41186"/>
                  </a:lnTo>
                  <a:lnTo>
                    <a:pt x="130249" y="46855"/>
                  </a:lnTo>
                  <a:lnTo>
                    <a:pt x="127950" y="50928"/>
                  </a:lnTo>
                  <a:lnTo>
                    <a:pt x="126222" y="55090"/>
                  </a:lnTo>
                  <a:lnTo>
                    <a:pt x="121987" y="61401"/>
                  </a:lnTo>
                  <a:lnTo>
                    <a:pt x="109236" y="98720"/>
                  </a:lnTo>
                  <a:lnTo>
                    <a:pt x="107704" y="106313"/>
                  </a:lnTo>
                  <a:lnTo>
                    <a:pt x="106545" y="116480"/>
                  </a:lnTo>
                  <a:lnTo>
                    <a:pt x="102753" y="124982"/>
                  </a:lnTo>
                  <a:lnTo>
                    <a:pt x="100057" y="150094"/>
                  </a:lnTo>
                  <a:lnTo>
                    <a:pt x="97362" y="154432"/>
                  </a:lnTo>
                  <a:lnTo>
                    <a:pt x="97067" y="157281"/>
                  </a:lnTo>
                  <a:lnTo>
                    <a:pt x="100655" y="188906"/>
                  </a:lnTo>
                  <a:lnTo>
                    <a:pt x="105728" y="197198"/>
                  </a:lnTo>
                  <a:lnTo>
                    <a:pt x="106172" y="199198"/>
                  </a:lnTo>
                  <a:lnTo>
                    <a:pt x="112448" y="208316"/>
                  </a:lnTo>
                  <a:lnTo>
                    <a:pt x="114864" y="209002"/>
                  </a:lnTo>
                  <a:lnTo>
                    <a:pt x="119473" y="209518"/>
                  </a:lnTo>
                  <a:lnTo>
                    <a:pt x="119759" y="170398"/>
                  </a:lnTo>
                  <a:lnTo>
                    <a:pt x="113525" y="130727"/>
                  </a:lnTo>
                  <a:lnTo>
                    <a:pt x="113411" y="127065"/>
                  </a:lnTo>
                  <a:lnTo>
                    <a:pt x="74133" y="87738"/>
                  </a:lnTo>
                  <a:lnTo>
                    <a:pt x="48501" y="65464"/>
                  </a:lnTo>
                  <a:lnTo>
                    <a:pt x="32733" y="57881"/>
                  </a:lnTo>
                  <a:lnTo>
                    <a:pt x="24673" y="57367"/>
                  </a:lnTo>
                  <a:lnTo>
                    <a:pt x="22501" y="58000"/>
                  </a:lnTo>
                  <a:lnTo>
                    <a:pt x="21055" y="59128"/>
                  </a:lnTo>
                  <a:lnTo>
                    <a:pt x="18329" y="63244"/>
                  </a:lnTo>
                  <a:lnTo>
                    <a:pt x="18159" y="69771"/>
                  </a:lnTo>
                  <a:lnTo>
                    <a:pt x="21818" y="69835"/>
                  </a:lnTo>
                  <a:lnTo>
                    <a:pt x="20255" y="69843"/>
                  </a:lnTo>
                  <a:lnTo>
                    <a:pt x="20262" y="70551"/>
                  </a:lnTo>
                  <a:lnTo>
                    <a:pt x="24749" y="76316"/>
                  </a:lnTo>
                  <a:lnTo>
                    <a:pt x="36244" y="87933"/>
                  </a:lnTo>
                  <a:lnTo>
                    <a:pt x="68861" y="99845"/>
                  </a:lnTo>
                  <a:lnTo>
                    <a:pt x="73126" y="100431"/>
                  </a:lnTo>
                  <a:lnTo>
                    <a:pt x="81630" y="104844"/>
                  </a:lnTo>
                  <a:lnTo>
                    <a:pt x="116230" y="124763"/>
                  </a:lnTo>
                  <a:lnTo>
                    <a:pt x="154039" y="143930"/>
                  </a:lnTo>
                  <a:lnTo>
                    <a:pt x="190009" y="165100"/>
                  </a:lnTo>
                  <a:lnTo>
                    <a:pt x="214889" y="177768"/>
                  </a:lnTo>
                  <a:lnTo>
                    <a:pt x="215009" y="1651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48" name="SMARTInkShape-Group387"/>
          <p:cNvGrpSpPr/>
          <p:nvPr/>
        </p:nvGrpSpPr>
        <p:grpSpPr>
          <a:xfrm>
            <a:off x="7772400" y="5633418"/>
            <a:ext cx="317502" cy="170483"/>
            <a:chOff x="7772400" y="5633418"/>
            <a:chExt cx="317502" cy="170483"/>
          </a:xfrm>
        </p:grpSpPr>
        <p:sp>
          <p:nvSpPr>
            <p:cNvPr id="44" name="SMARTInkShape-711"/>
            <p:cNvSpPr/>
            <p:nvPr>
              <p:custDataLst>
                <p:tags r:id="rId16"/>
              </p:custDataLst>
            </p:nvPr>
          </p:nvSpPr>
          <p:spPr>
            <a:xfrm>
              <a:off x="8064500" y="5664200"/>
              <a:ext cx="25402" cy="114301"/>
            </a:xfrm>
            <a:custGeom>
              <a:avLst/>
              <a:gdLst/>
              <a:ahLst/>
              <a:cxnLst/>
              <a:rect l="0" t="0" r="0" b="0"/>
              <a:pathLst>
                <a:path w="25402" h="114301">
                  <a:moveTo>
                    <a:pt x="0" y="0"/>
                  </a:moveTo>
                  <a:lnTo>
                    <a:pt x="0" y="0"/>
                  </a:lnTo>
                  <a:lnTo>
                    <a:pt x="13094" y="36323"/>
                  </a:lnTo>
                  <a:lnTo>
                    <a:pt x="18894" y="73570"/>
                  </a:lnTo>
                  <a:lnTo>
                    <a:pt x="18981" y="78089"/>
                  </a:lnTo>
                  <a:lnTo>
                    <a:pt x="20901" y="82448"/>
                  </a:lnTo>
                  <a:lnTo>
                    <a:pt x="22402" y="84599"/>
                  </a:lnTo>
                  <a:lnTo>
                    <a:pt x="22696" y="86738"/>
                  </a:lnTo>
                  <a:lnTo>
                    <a:pt x="19234" y="100345"/>
                  </a:lnTo>
                  <a:lnTo>
                    <a:pt x="22476" y="104599"/>
                  </a:lnTo>
                  <a:lnTo>
                    <a:pt x="22745" y="106422"/>
                  </a:lnTo>
                  <a:lnTo>
                    <a:pt x="21161" y="110328"/>
                  </a:lnTo>
                  <a:lnTo>
                    <a:pt x="21163" y="111652"/>
                  </a:lnTo>
                  <a:lnTo>
                    <a:pt x="21870" y="112535"/>
                  </a:lnTo>
                  <a:lnTo>
                    <a:pt x="23046" y="113123"/>
                  </a:lnTo>
                  <a:lnTo>
                    <a:pt x="23126" y="113515"/>
                  </a:lnTo>
                  <a:lnTo>
                    <a:pt x="22472" y="113778"/>
                  </a:lnTo>
                  <a:lnTo>
                    <a:pt x="19069" y="114298"/>
                  </a:lnTo>
                  <a:lnTo>
                    <a:pt x="22713" y="114300"/>
                  </a:lnTo>
                  <a:lnTo>
                    <a:pt x="19052" y="114300"/>
                  </a:lnTo>
                  <a:lnTo>
                    <a:pt x="22709" y="114300"/>
                  </a:lnTo>
                  <a:lnTo>
                    <a:pt x="19052" y="114300"/>
                  </a:lnTo>
                  <a:lnTo>
                    <a:pt x="24519" y="108833"/>
                  </a:lnTo>
                  <a:lnTo>
                    <a:pt x="24107" y="108539"/>
                  </a:lnTo>
                  <a:lnTo>
                    <a:pt x="21767" y="108212"/>
                  </a:lnTo>
                  <a:lnTo>
                    <a:pt x="20862" y="107421"/>
                  </a:lnTo>
                  <a:lnTo>
                    <a:pt x="19290" y="102506"/>
                  </a:lnTo>
                  <a:lnTo>
                    <a:pt x="25401" y="952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5" name="SMARTInkShape-712"/>
            <p:cNvSpPr/>
            <p:nvPr>
              <p:custDataLst>
                <p:tags r:id="rId17"/>
              </p:custDataLst>
            </p:nvPr>
          </p:nvSpPr>
          <p:spPr>
            <a:xfrm>
              <a:off x="7893050" y="58039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6" name="SMARTInkShape-713"/>
            <p:cNvSpPr/>
            <p:nvPr>
              <p:custDataLst>
                <p:tags r:id="rId18"/>
              </p:custDataLst>
            </p:nvPr>
          </p:nvSpPr>
          <p:spPr>
            <a:xfrm>
              <a:off x="7791449" y="5657850"/>
              <a:ext cx="6352" cy="133320"/>
            </a:xfrm>
            <a:custGeom>
              <a:avLst/>
              <a:gdLst/>
              <a:ahLst/>
              <a:cxnLst/>
              <a:rect l="0" t="0" r="0" b="0"/>
              <a:pathLst>
                <a:path w="6352" h="133320">
                  <a:moveTo>
                    <a:pt x="6351" y="0"/>
                  </a:moveTo>
                  <a:lnTo>
                    <a:pt x="6351" y="0"/>
                  </a:lnTo>
                  <a:lnTo>
                    <a:pt x="2980" y="37081"/>
                  </a:lnTo>
                  <a:lnTo>
                    <a:pt x="262" y="75812"/>
                  </a:lnTo>
                  <a:lnTo>
                    <a:pt x="0" y="113244"/>
                  </a:lnTo>
                  <a:lnTo>
                    <a:pt x="1" y="129360"/>
                  </a:lnTo>
                  <a:lnTo>
                    <a:pt x="707" y="130690"/>
                  </a:lnTo>
                  <a:lnTo>
                    <a:pt x="1883" y="131576"/>
                  </a:lnTo>
                  <a:lnTo>
                    <a:pt x="6274" y="133319"/>
                  </a:lnTo>
                  <a:lnTo>
                    <a:pt x="6351" y="1206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7" name="SMARTInkShape-714"/>
            <p:cNvSpPr/>
            <p:nvPr>
              <p:custDataLst>
                <p:tags r:id="rId19"/>
              </p:custDataLst>
            </p:nvPr>
          </p:nvSpPr>
          <p:spPr>
            <a:xfrm>
              <a:off x="7772400" y="5633418"/>
              <a:ext cx="69839" cy="68883"/>
            </a:xfrm>
            <a:custGeom>
              <a:avLst/>
              <a:gdLst/>
              <a:ahLst/>
              <a:cxnLst/>
              <a:rect l="0" t="0" r="0" b="0"/>
              <a:pathLst>
                <a:path w="69839" h="68883">
                  <a:moveTo>
                    <a:pt x="0" y="68882"/>
                  </a:moveTo>
                  <a:lnTo>
                    <a:pt x="0" y="68882"/>
                  </a:lnTo>
                  <a:lnTo>
                    <a:pt x="35617" y="41993"/>
                  </a:lnTo>
                  <a:lnTo>
                    <a:pt x="54570" y="28110"/>
                  </a:lnTo>
                  <a:lnTo>
                    <a:pt x="62736" y="23640"/>
                  </a:lnTo>
                  <a:lnTo>
                    <a:pt x="68445" y="19180"/>
                  </a:lnTo>
                  <a:lnTo>
                    <a:pt x="69227" y="16689"/>
                  </a:lnTo>
                  <a:lnTo>
                    <a:pt x="69838" y="6351"/>
                  </a:lnTo>
                  <a:lnTo>
                    <a:pt x="66476" y="2298"/>
                  </a:lnTo>
                  <a:lnTo>
                    <a:pt x="62941" y="484"/>
                  </a:lnTo>
                  <a:lnTo>
                    <a:pt x="61011" y="0"/>
                  </a:lnTo>
                  <a:lnTo>
                    <a:pt x="59018" y="383"/>
                  </a:lnTo>
                  <a:lnTo>
                    <a:pt x="50909" y="4851"/>
                  </a:lnTo>
                  <a:lnTo>
                    <a:pt x="47791" y="5146"/>
                  </a:lnTo>
                  <a:lnTo>
                    <a:pt x="46679" y="5930"/>
                  </a:lnTo>
                  <a:lnTo>
                    <a:pt x="45935" y="7159"/>
                  </a:lnTo>
                  <a:lnTo>
                    <a:pt x="44890" y="12259"/>
                  </a:lnTo>
                  <a:lnTo>
                    <a:pt x="44745" y="14200"/>
                  </a:lnTo>
                  <a:lnTo>
                    <a:pt x="43941" y="15494"/>
                  </a:lnTo>
                  <a:lnTo>
                    <a:pt x="42699" y="16357"/>
                  </a:lnTo>
                  <a:lnTo>
                    <a:pt x="41166" y="16931"/>
                  </a:lnTo>
                  <a:lnTo>
                    <a:pt x="40146" y="18726"/>
                  </a:lnTo>
                  <a:lnTo>
                    <a:pt x="38180" y="35697"/>
                  </a:lnTo>
                  <a:lnTo>
                    <a:pt x="43137" y="43850"/>
                  </a:lnTo>
                  <a:lnTo>
                    <a:pt x="44190" y="48650"/>
                  </a:lnTo>
                  <a:lnTo>
                    <a:pt x="49894" y="55196"/>
                  </a:lnTo>
                  <a:lnTo>
                    <a:pt x="50530" y="59260"/>
                  </a:lnTo>
                  <a:lnTo>
                    <a:pt x="51328" y="60351"/>
                  </a:lnTo>
                  <a:lnTo>
                    <a:pt x="52563" y="61077"/>
                  </a:lnTo>
                  <a:lnTo>
                    <a:pt x="56244" y="62244"/>
                  </a:lnTo>
                  <a:lnTo>
                    <a:pt x="63416" y="68802"/>
                  </a:lnTo>
                  <a:lnTo>
                    <a:pt x="58026" y="68875"/>
                  </a:lnTo>
                  <a:lnTo>
                    <a:pt x="57734" y="68172"/>
                  </a:lnTo>
                  <a:lnTo>
                    <a:pt x="57150" y="6253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52" name="SMARTInkShape-Group388"/>
          <p:cNvGrpSpPr/>
          <p:nvPr/>
        </p:nvGrpSpPr>
        <p:grpSpPr>
          <a:xfrm>
            <a:off x="8045450" y="5651500"/>
            <a:ext cx="14290" cy="1"/>
            <a:chOff x="8045450" y="5651500"/>
            <a:chExt cx="14290" cy="1"/>
          </a:xfrm>
        </p:grpSpPr>
        <p:sp>
          <p:nvSpPr>
            <p:cNvPr id="49" name="SMARTInkShape-715"/>
            <p:cNvSpPr/>
            <p:nvPr>
              <p:custDataLst>
                <p:tags r:id="rId13"/>
              </p:custDataLst>
            </p:nvPr>
          </p:nvSpPr>
          <p:spPr>
            <a:xfrm>
              <a:off x="8051801" y="56515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0" name="SMARTInkShape-716"/>
            <p:cNvSpPr/>
            <p:nvPr>
              <p:custDataLst>
                <p:tags r:id="rId14"/>
              </p:custDataLst>
            </p:nvPr>
          </p:nvSpPr>
          <p:spPr>
            <a:xfrm>
              <a:off x="8051801" y="56515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1" name="SMARTInkShape-717"/>
            <p:cNvSpPr/>
            <p:nvPr>
              <p:custDataLst>
                <p:tags r:id="rId15"/>
              </p:custDataLst>
            </p:nvPr>
          </p:nvSpPr>
          <p:spPr>
            <a:xfrm>
              <a:off x="8045450" y="56515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3" name="SMARTInkShape-718"/>
          <p:cNvSpPr/>
          <p:nvPr>
            <p:custDataLst>
              <p:tags r:id="rId1"/>
            </p:custDataLst>
          </p:nvPr>
        </p:nvSpPr>
        <p:spPr>
          <a:xfrm>
            <a:off x="4622800" y="5575300"/>
            <a:ext cx="21416" cy="266701"/>
          </a:xfrm>
          <a:custGeom>
            <a:avLst/>
            <a:gdLst/>
            <a:ahLst/>
            <a:cxnLst/>
            <a:rect l="0" t="0" r="0" b="0"/>
            <a:pathLst>
              <a:path w="21416" h="266701">
                <a:moveTo>
                  <a:pt x="12700" y="0"/>
                </a:moveTo>
                <a:lnTo>
                  <a:pt x="12700" y="0"/>
                </a:lnTo>
                <a:lnTo>
                  <a:pt x="16071" y="30340"/>
                </a:lnTo>
                <a:lnTo>
                  <a:pt x="21415" y="66932"/>
                </a:lnTo>
                <a:lnTo>
                  <a:pt x="17514" y="96070"/>
                </a:lnTo>
                <a:lnTo>
                  <a:pt x="14126" y="131320"/>
                </a:lnTo>
                <a:lnTo>
                  <a:pt x="11007" y="170347"/>
                </a:lnTo>
                <a:lnTo>
                  <a:pt x="6258" y="206713"/>
                </a:lnTo>
                <a:lnTo>
                  <a:pt x="643" y="241702"/>
                </a:lnTo>
                <a:lnTo>
                  <a:pt x="0" y="2667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4" name="SMARTInkShape-719"/>
          <p:cNvSpPr/>
          <p:nvPr>
            <p:custDataLst>
              <p:tags r:id="rId2"/>
            </p:custDataLst>
          </p:nvPr>
        </p:nvSpPr>
        <p:spPr>
          <a:xfrm>
            <a:off x="3130550" y="5549900"/>
            <a:ext cx="38101" cy="285372"/>
          </a:xfrm>
          <a:custGeom>
            <a:avLst/>
            <a:gdLst/>
            <a:ahLst/>
            <a:cxnLst/>
            <a:rect l="0" t="0" r="0" b="0"/>
            <a:pathLst>
              <a:path w="38101" h="285372">
                <a:moveTo>
                  <a:pt x="0" y="0"/>
                </a:moveTo>
                <a:lnTo>
                  <a:pt x="0" y="0"/>
                </a:lnTo>
                <a:lnTo>
                  <a:pt x="3371" y="30338"/>
                </a:lnTo>
                <a:lnTo>
                  <a:pt x="6089" y="67006"/>
                </a:lnTo>
                <a:lnTo>
                  <a:pt x="7040" y="92960"/>
                </a:lnTo>
                <a:lnTo>
                  <a:pt x="11373" y="110215"/>
                </a:lnTo>
                <a:lnTo>
                  <a:pt x="12622" y="147066"/>
                </a:lnTo>
                <a:lnTo>
                  <a:pt x="12696" y="186196"/>
                </a:lnTo>
                <a:lnTo>
                  <a:pt x="12700" y="222429"/>
                </a:lnTo>
                <a:lnTo>
                  <a:pt x="12700" y="262106"/>
                </a:lnTo>
                <a:lnTo>
                  <a:pt x="12700" y="267716"/>
                </a:lnTo>
                <a:lnTo>
                  <a:pt x="14581" y="272560"/>
                </a:lnTo>
                <a:lnTo>
                  <a:pt x="17064" y="277066"/>
                </a:lnTo>
                <a:lnTo>
                  <a:pt x="18167" y="281420"/>
                </a:lnTo>
                <a:lnTo>
                  <a:pt x="19167" y="282864"/>
                </a:lnTo>
                <a:lnTo>
                  <a:pt x="20539" y="283826"/>
                </a:lnTo>
                <a:lnTo>
                  <a:pt x="24440" y="285371"/>
                </a:lnTo>
                <a:lnTo>
                  <a:pt x="38100" y="2794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57" name="SMARTInkShape-Group391"/>
          <p:cNvGrpSpPr/>
          <p:nvPr/>
        </p:nvGrpSpPr>
        <p:grpSpPr>
          <a:xfrm>
            <a:off x="1212930" y="5511828"/>
            <a:ext cx="349171" cy="279175"/>
            <a:chOff x="1212930" y="5511828"/>
            <a:chExt cx="349171" cy="279175"/>
          </a:xfrm>
        </p:grpSpPr>
        <p:sp>
          <p:nvSpPr>
            <p:cNvPr id="55" name="SMARTInkShape-720"/>
            <p:cNvSpPr/>
            <p:nvPr>
              <p:custDataLst>
                <p:tags r:id="rId11"/>
              </p:custDataLst>
            </p:nvPr>
          </p:nvSpPr>
          <p:spPr>
            <a:xfrm>
              <a:off x="1454154" y="5511828"/>
              <a:ext cx="107947" cy="260290"/>
            </a:xfrm>
            <a:custGeom>
              <a:avLst/>
              <a:gdLst/>
              <a:ahLst/>
              <a:cxnLst/>
              <a:rect l="0" t="0" r="0" b="0"/>
              <a:pathLst>
                <a:path w="107947" h="260290">
                  <a:moveTo>
                    <a:pt x="63496" y="25372"/>
                  </a:moveTo>
                  <a:lnTo>
                    <a:pt x="63496" y="25372"/>
                  </a:lnTo>
                  <a:lnTo>
                    <a:pt x="27879" y="51557"/>
                  </a:lnTo>
                  <a:lnTo>
                    <a:pt x="8927" y="61119"/>
                  </a:lnTo>
                  <a:lnTo>
                    <a:pt x="42" y="63460"/>
                  </a:lnTo>
                  <a:lnTo>
                    <a:pt x="0" y="54633"/>
                  </a:lnTo>
                  <a:lnTo>
                    <a:pt x="1879" y="50606"/>
                  </a:lnTo>
                  <a:lnTo>
                    <a:pt x="3368" y="48545"/>
                  </a:lnTo>
                  <a:lnTo>
                    <a:pt x="6904" y="46255"/>
                  </a:lnTo>
                  <a:lnTo>
                    <a:pt x="10828" y="44531"/>
                  </a:lnTo>
                  <a:lnTo>
                    <a:pt x="14923" y="41414"/>
                  </a:lnTo>
                  <a:lnTo>
                    <a:pt x="17214" y="37676"/>
                  </a:lnTo>
                  <a:lnTo>
                    <a:pt x="18937" y="33663"/>
                  </a:lnTo>
                  <a:lnTo>
                    <a:pt x="27777" y="23232"/>
                  </a:lnTo>
                  <a:lnTo>
                    <a:pt x="31863" y="20893"/>
                  </a:lnTo>
                  <a:lnTo>
                    <a:pt x="36031" y="19148"/>
                  </a:lnTo>
                  <a:lnTo>
                    <a:pt x="49269" y="8504"/>
                  </a:lnTo>
                  <a:lnTo>
                    <a:pt x="55969" y="6610"/>
                  </a:lnTo>
                  <a:lnTo>
                    <a:pt x="60168" y="6408"/>
                  </a:lnTo>
                  <a:lnTo>
                    <a:pt x="61278" y="7085"/>
                  </a:lnTo>
                  <a:lnTo>
                    <a:pt x="62017" y="8242"/>
                  </a:lnTo>
                  <a:lnTo>
                    <a:pt x="62510" y="9718"/>
                  </a:lnTo>
                  <a:lnTo>
                    <a:pt x="63544" y="10704"/>
                  </a:lnTo>
                  <a:lnTo>
                    <a:pt x="70274" y="14165"/>
                  </a:lnTo>
                  <a:lnTo>
                    <a:pt x="75026" y="18063"/>
                  </a:lnTo>
                  <a:lnTo>
                    <a:pt x="87442" y="38386"/>
                  </a:lnTo>
                  <a:lnTo>
                    <a:pt x="98532" y="75234"/>
                  </a:lnTo>
                  <a:lnTo>
                    <a:pt x="101327" y="96188"/>
                  </a:lnTo>
                  <a:lnTo>
                    <a:pt x="102248" y="109942"/>
                  </a:lnTo>
                  <a:lnTo>
                    <a:pt x="106611" y="122067"/>
                  </a:lnTo>
                  <a:lnTo>
                    <a:pt x="107944" y="160832"/>
                  </a:lnTo>
                  <a:lnTo>
                    <a:pt x="107946" y="171335"/>
                  </a:lnTo>
                  <a:lnTo>
                    <a:pt x="104575" y="171396"/>
                  </a:lnTo>
                  <a:lnTo>
                    <a:pt x="103582" y="170699"/>
                  </a:lnTo>
                  <a:lnTo>
                    <a:pt x="102920" y="169529"/>
                  </a:lnTo>
                  <a:lnTo>
                    <a:pt x="101858" y="165953"/>
                  </a:lnTo>
                  <a:lnTo>
                    <a:pt x="97284" y="160177"/>
                  </a:lnTo>
                  <a:lnTo>
                    <a:pt x="95850" y="154293"/>
                  </a:lnTo>
                  <a:lnTo>
                    <a:pt x="95514" y="150168"/>
                  </a:lnTo>
                  <a:lnTo>
                    <a:pt x="93484" y="145984"/>
                  </a:lnTo>
                  <a:lnTo>
                    <a:pt x="90935" y="141772"/>
                  </a:lnTo>
                  <a:lnTo>
                    <a:pt x="82810" y="102889"/>
                  </a:lnTo>
                  <a:lnTo>
                    <a:pt x="82624" y="71623"/>
                  </a:lnTo>
                  <a:lnTo>
                    <a:pt x="82549" y="36076"/>
                  </a:lnTo>
                  <a:lnTo>
                    <a:pt x="82546" y="8575"/>
                  </a:lnTo>
                  <a:lnTo>
                    <a:pt x="80665" y="5442"/>
                  </a:lnTo>
                  <a:lnTo>
                    <a:pt x="76219" y="0"/>
                  </a:lnTo>
                  <a:lnTo>
                    <a:pt x="76196" y="33842"/>
                  </a:lnTo>
                  <a:lnTo>
                    <a:pt x="74315" y="38074"/>
                  </a:lnTo>
                  <a:lnTo>
                    <a:pt x="72825" y="40190"/>
                  </a:lnTo>
                  <a:lnTo>
                    <a:pt x="72538" y="42307"/>
                  </a:lnTo>
                  <a:lnTo>
                    <a:pt x="76074" y="67823"/>
                  </a:lnTo>
                  <a:lnTo>
                    <a:pt x="76865" y="78951"/>
                  </a:lnTo>
                  <a:lnTo>
                    <a:pt x="88132" y="117112"/>
                  </a:lnTo>
                  <a:lnTo>
                    <a:pt x="90627" y="138351"/>
                  </a:lnTo>
                  <a:lnTo>
                    <a:pt x="93877" y="153861"/>
                  </a:lnTo>
                  <a:lnTo>
                    <a:pt x="93932" y="165734"/>
                  </a:lnTo>
                  <a:lnTo>
                    <a:pt x="89253" y="202653"/>
                  </a:lnTo>
                  <a:lnTo>
                    <a:pt x="89615" y="236313"/>
                  </a:lnTo>
                  <a:lnTo>
                    <a:pt x="94365" y="249364"/>
                  </a:lnTo>
                  <a:lnTo>
                    <a:pt x="93953" y="251607"/>
                  </a:lnTo>
                  <a:lnTo>
                    <a:pt x="88917" y="260289"/>
                  </a:lnTo>
                  <a:lnTo>
                    <a:pt x="82546" y="25397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6" name="SMARTInkShape-721"/>
            <p:cNvSpPr/>
            <p:nvPr>
              <p:custDataLst>
                <p:tags r:id="rId12"/>
              </p:custDataLst>
            </p:nvPr>
          </p:nvSpPr>
          <p:spPr>
            <a:xfrm>
              <a:off x="1212930" y="5518150"/>
              <a:ext cx="69764" cy="272853"/>
            </a:xfrm>
            <a:custGeom>
              <a:avLst/>
              <a:gdLst/>
              <a:ahLst/>
              <a:cxnLst/>
              <a:rect l="0" t="0" r="0" b="0"/>
              <a:pathLst>
                <a:path w="69764" h="272853">
                  <a:moveTo>
                    <a:pt x="25320" y="0"/>
                  </a:moveTo>
                  <a:lnTo>
                    <a:pt x="25320" y="0"/>
                  </a:lnTo>
                  <a:lnTo>
                    <a:pt x="18578" y="30338"/>
                  </a:lnTo>
                  <a:lnTo>
                    <a:pt x="11523" y="60527"/>
                  </a:lnTo>
                  <a:lnTo>
                    <a:pt x="7826" y="68969"/>
                  </a:lnTo>
                  <a:lnTo>
                    <a:pt x="6578" y="74773"/>
                  </a:lnTo>
                  <a:lnTo>
                    <a:pt x="1967" y="80987"/>
                  </a:lnTo>
                  <a:lnTo>
                    <a:pt x="0" y="88550"/>
                  </a:lnTo>
                  <a:lnTo>
                    <a:pt x="9564" y="88898"/>
                  </a:lnTo>
                  <a:lnTo>
                    <a:pt x="13143" y="87018"/>
                  </a:lnTo>
                  <a:lnTo>
                    <a:pt x="24096" y="77345"/>
                  </a:lnTo>
                  <a:lnTo>
                    <a:pt x="24776" y="74828"/>
                  </a:lnTo>
                  <a:lnTo>
                    <a:pt x="24957" y="73168"/>
                  </a:lnTo>
                  <a:lnTo>
                    <a:pt x="25784" y="72062"/>
                  </a:lnTo>
                  <a:lnTo>
                    <a:pt x="28584" y="70833"/>
                  </a:lnTo>
                  <a:lnTo>
                    <a:pt x="29613" y="69800"/>
                  </a:lnTo>
                  <a:lnTo>
                    <a:pt x="32195" y="63440"/>
                  </a:lnTo>
                  <a:lnTo>
                    <a:pt x="38020" y="57151"/>
                  </a:lnTo>
                  <a:lnTo>
                    <a:pt x="41391" y="60521"/>
                  </a:lnTo>
                  <a:lnTo>
                    <a:pt x="43046" y="64058"/>
                  </a:lnTo>
                  <a:lnTo>
                    <a:pt x="53823" y="100480"/>
                  </a:lnTo>
                  <a:lnTo>
                    <a:pt x="58825" y="139347"/>
                  </a:lnTo>
                  <a:lnTo>
                    <a:pt x="62059" y="152295"/>
                  </a:lnTo>
                  <a:lnTo>
                    <a:pt x="64073" y="179796"/>
                  </a:lnTo>
                  <a:lnTo>
                    <a:pt x="68880" y="192322"/>
                  </a:lnTo>
                  <a:lnTo>
                    <a:pt x="69763" y="203088"/>
                  </a:lnTo>
                  <a:lnTo>
                    <a:pt x="67888" y="190633"/>
                  </a:lnTo>
                  <a:lnTo>
                    <a:pt x="61655" y="152176"/>
                  </a:lnTo>
                  <a:lnTo>
                    <a:pt x="57150" y="139916"/>
                  </a:lnTo>
                  <a:lnTo>
                    <a:pt x="57094" y="109425"/>
                  </a:lnTo>
                  <a:lnTo>
                    <a:pt x="51605" y="72701"/>
                  </a:lnTo>
                  <a:lnTo>
                    <a:pt x="48955" y="50896"/>
                  </a:lnTo>
                  <a:lnTo>
                    <a:pt x="44974" y="39081"/>
                  </a:lnTo>
                  <a:lnTo>
                    <a:pt x="44393" y="17772"/>
                  </a:lnTo>
                  <a:lnTo>
                    <a:pt x="43680" y="16081"/>
                  </a:lnTo>
                  <a:lnTo>
                    <a:pt x="42499" y="14954"/>
                  </a:lnTo>
                  <a:lnTo>
                    <a:pt x="38098" y="12739"/>
                  </a:lnTo>
                  <a:lnTo>
                    <a:pt x="37315" y="34608"/>
                  </a:lnTo>
                  <a:lnTo>
                    <a:pt x="33656" y="42632"/>
                  </a:lnTo>
                  <a:lnTo>
                    <a:pt x="31932" y="61702"/>
                  </a:lnTo>
                  <a:lnTo>
                    <a:pt x="35380" y="78379"/>
                  </a:lnTo>
                  <a:lnTo>
                    <a:pt x="32794" y="108086"/>
                  </a:lnTo>
                  <a:lnTo>
                    <a:pt x="37652" y="146491"/>
                  </a:lnTo>
                  <a:lnTo>
                    <a:pt x="37972" y="179269"/>
                  </a:lnTo>
                  <a:lnTo>
                    <a:pt x="38014" y="217121"/>
                  </a:lnTo>
                  <a:lnTo>
                    <a:pt x="38725" y="248884"/>
                  </a:lnTo>
                  <a:lnTo>
                    <a:pt x="43046" y="261639"/>
                  </a:lnTo>
                  <a:lnTo>
                    <a:pt x="43487" y="265443"/>
                  </a:lnTo>
                  <a:lnTo>
                    <a:pt x="44487" y="267979"/>
                  </a:lnTo>
                  <a:lnTo>
                    <a:pt x="45859" y="269669"/>
                  </a:lnTo>
                  <a:lnTo>
                    <a:pt x="50435" y="272852"/>
                  </a:lnTo>
                  <a:lnTo>
                    <a:pt x="52598" y="252068"/>
                  </a:lnTo>
                  <a:lnTo>
                    <a:pt x="55083" y="244675"/>
                  </a:lnTo>
                  <a:lnTo>
                    <a:pt x="57070" y="2286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58" name="SMARTInkShape-722"/>
          <p:cNvSpPr/>
          <p:nvPr>
            <p:custDataLst>
              <p:tags r:id="rId3"/>
            </p:custDataLst>
          </p:nvPr>
        </p:nvSpPr>
        <p:spPr>
          <a:xfrm>
            <a:off x="9531350" y="2673350"/>
            <a:ext cx="1092203" cy="38098"/>
          </a:xfrm>
          <a:custGeom>
            <a:avLst/>
            <a:gdLst/>
            <a:ahLst/>
            <a:cxnLst/>
            <a:rect l="0" t="0" r="0" b="0"/>
            <a:pathLst>
              <a:path w="1092203" h="38098">
                <a:moveTo>
                  <a:pt x="0" y="0"/>
                </a:moveTo>
                <a:lnTo>
                  <a:pt x="0" y="0"/>
                </a:lnTo>
                <a:lnTo>
                  <a:pt x="37081" y="0"/>
                </a:lnTo>
                <a:lnTo>
                  <a:pt x="73518" y="0"/>
                </a:lnTo>
                <a:lnTo>
                  <a:pt x="105593" y="0"/>
                </a:lnTo>
                <a:lnTo>
                  <a:pt x="137954" y="0"/>
                </a:lnTo>
                <a:lnTo>
                  <a:pt x="171523" y="1881"/>
                </a:lnTo>
                <a:lnTo>
                  <a:pt x="205331" y="5467"/>
                </a:lnTo>
                <a:lnTo>
                  <a:pt x="239893" y="6881"/>
                </a:lnTo>
                <a:lnTo>
                  <a:pt x="278077" y="11342"/>
                </a:lnTo>
                <a:lnTo>
                  <a:pt x="313006" y="15803"/>
                </a:lnTo>
                <a:lnTo>
                  <a:pt x="345332" y="21459"/>
                </a:lnTo>
                <a:lnTo>
                  <a:pt x="384747" y="24622"/>
                </a:lnTo>
                <a:lnTo>
                  <a:pt x="416056" y="25875"/>
                </a:lnTo>
                <a:lnTo>
                  <a:pt x="451124" y="29696"/>
                </a:lnTo>
                <a:lnTo>
                  <a:pt x="484171" y="31847"/>
                </a:lnTo>
                <a:lnTo>
                  <a:pt x="517011" y="35228"/>
                </a:lnTo>
                <a:lnTo>
                  <a:pt x="553238" y="33800"/>
                </a:lnTo>
                <a:lnTo>
                  <a:pt x="590079" y="36513"/>
                </a:lnTo>
                <a:lnTo>
                  <a:pt x="624356" y="37630"/>
                </a:lnTo>
                <a:lnTo>
                  <a:pt x="660303" y="37961"/>
                </a:lnTo>
                <a:lnTo>
                  <a:pt x="694317" y="38059"/>
                </a:lnTo>
                <a:lnTo>
                  <a:pt x="730186" y="38088"/>
                </a:lnTo>
                <a:lnTo>
                  <a:pt x="763471" y="38097"/>
                </a:lnTo>
                <a:lnTo>
                  <a:pt x="796381" y="37394"/>
                </a:lnTo>
                <a:lnTo>
                  <a:pt x="831218" y="33735"/>
                </a:lnTo>
                <a:lnTo>
                  <a:pt x="870871" y="32142"/>
                </a:lnTo>
                <a:lnTo>
                  <a:pt x="901974" y="29985"/>
                </a:lnTo>
                <a:lnTo>
                  <a:pt x="940716" y="26305"/>
                </a:lnTo>
                <a:lnTo>
                  <a:pt x="979066" y="23638"/>
                </a:lnTo>
                <a:lnTo>
                  <a:pt x="995351" y="21795"/>
                </a:lnTo>
                <a:lnTo>
                  <a:pt x="1033864" y="24786"/>
                </a:lnTo>
                <a:lnTo>
                  <a:pt x="1069675" y="25346"/>
                </a:lnTo>
                <a:lnTo>
                  <a:pt x="1092202" y="317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9" name="SMARTInkShape-723"/>
          <p:cNvSpPr/>
          <p:nvPr>
            <p:custDataLst>
              <p:tags r:id="rId4"/>
            </p:custDataLst>
          </p:nvPr>
        </p:nvSpPr>
        <p:spPr>
          <a:xfrm>
            <a:off x="7981950" y="2667000"/>
            <a:ext cx="876301" cy="37457"/>
          </a:xfrm>
          <a:custGeom>
            <a:avLst/>
            <a:gdLst/>
            <a:ahLst/>
            <a:cxnLst/>
            <a:rect l="0" t="0" r="0" b="0"/>
            <a:pathLst>
              <a:path w="876301" h="37457">
                <a:moveTo>
                  <a:pt x="0" y="0"/>
                </a:moveTo>
                <a:lnTo>
                  <a:pt x="0" y="0"/>
                </a:lnTo>
                <a:lnTo>
                  <a:pt x="33710" y="10113"/>
                </a:lnTo>
                <a:lnTo>
                  <a:pt x="68460" y="17990"/>
                </a:lnTo>
                <a:lnTo>
                  <a:pt x="107312" y="24904"/>
                </a:lnTo>
                <a:lnTo>
                  <a:pt x="146385" y="30838"/>
                </a:lnTo>
                <a:lnTo>
                  <a:pt x="182083" y="31670"/>
                </a:lnTo>
                <a:lnTo>
                  <a:pt x="215629" y="36766"/>
                </a:lnTo>
                <a:lnTo>
                  <a:pt x="234869" y="35823"/>
                </a:lnTo>
                <a:lnTo>
                  <a:pt x="247614" y="34266"/>
                </a:lnTo>
                <a:lnTo>
                  <a:pt x="272333" y="36651"/>
                </a:lnTo>
                <a:lnTo>
                  <a:pt x="306363" y="37456"/>
                </a:lnTo>
                <a:lnTo>
                  <a:pt x="345557" y="34538"/>
                </a:lnTo>
                <a:lnTo>
                  <a:pt x="384087" y="33006"/>
                </a:lnTo>
                <a:lnTo>
                  <a:pt x="418874" y="36885"/>
                </a:lnTo>
                <a:lnTo>
                  <a:pt x="452922" y="34489"/>
                </a:lnTo>
                <a:lnTo>
                  <a:pt x="487531" y="35950"/>
                </a:lnTo>
                <a:lnTo>
                  <a:pt x="525723" y="34670"/>
                </a:lnTo>
                <a:lnTo>
                  <a:pt x="564027" y="37422"/>
                </a:lnTo>
                <a:lnTo>
                  <a:pt x="601200" y="33602"/>
                </a:lnTo>
                <a:lnTo>
                  <a:pt x="639900" y="33997"/>
                </a:lnTo>
                <a:lnTo>
                  <a:pt x="674930" y="37290"/>
                </a:lnTo>
                <a:lnTo>
                  <a:pt x="708321" y="37235"/>
                </a:lnTo>
                <a:lnTo>
                  <a:pt x="745941" y="32612"/>
                </a:lnTo>
                <a:lnTo>
                  <a:pt x="780608" y="31864"/>
                </a:lnTo>
                <a:lnTo>
                  <a:pt x="799968" y="29902"/>
                </a:lnTo>
                <a:lnTo>
                  <a:pt x="835706" y="25664"/>
                </a:lnTo>
                <a:lnTo>
                  <a:pt x="862226" y="18527"/>
                </a:lnTo>
                <a:lnTo>
                  <a:pt x="876300" y="127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0" name="SMARTInkShape-724"/>
          <p:cNvSpPr/>
          <p:nvPr>
            <p:custDataLst>
              <p:tags r:id="rId5"/>
            </p:custDataLst>
          </p:nvPr>
        </p:nvSpPr>
        <p:spPr>
          <a:xfrm>
            <a:off x="6089650" y="2654300"/>
            <a:ext cx="857251" cy="50801"/>
          </a:xfrm>
          <a:custGeom>
            <a:avLst/>
            <a:gdLst/>
            <a:ahLst/>
            <a:cxnLst/>
            <a:rect l="0" t="0" r="0" b="0"/>
            <a:pathLst>
              <a:path w="857251" h="50801">
                <a:moveTo>
                  <a:pt x="0" y="0"/>
                </a:moveTo>
                <a:lnTo>
                  <a:pt x="0" y="0"/>
                </a:lnTo>
                <a:lnTo>
                  <a:pt x="30104" y="0"/>
                </a:lnTo>
                <a:lnTo>
                  <a:pt x="53936" y="0"/>
                </a:lnTo>
                <a:lnTo>
                  <a:pt x="86061" y="0"/>
                </a:lnTo>
                <a:lnTo>
                  <a:pt x="123931" y="0"/>
                </a:lnTo>
                <a:lnTo>
                  <a:pt x="160227" y="5026"/>
                </a:lnTo>
                <a:lnTo>
                  <a:pt x="196914" y="10540"/>
                </a:lnTo>
                <a:lnTo>
                  <a:pt x="233983" y="12415"/>
                </a:lnTo>
                <a:lnTo>
                  <a:pt x="273480" y="12663"/>
                </a:lnTo>
                <a:lnTo>
                  <a:pt x="307001" y="12693"/>
                </a:lnTo>
                <a:lnTo>
                  <a:pt x="340801" y="12699"/>
                </a:lnTo>
                <a:lnTo>
                  <a:pt x="374654" y="12700"/>
                </a:lnTo>
                <a:lnTo>
                  <a:pt x="411888" y="12700"/>
                </a:lnTo>
                <a:lnTo>
                  <a:pt x="448146" y="12700"/>
                </a:lnTo>
                <a:lnTo>
                  <a:pt x="482484" y="12700"/>
                </a:lnTo>
                <a:lnTo>
                  <a:pt x="516444" y="16071"/>
                </a:lnTo>
                <a:lnTo>
                  <a:pt x="554693" y="18461"/>
                </a:lnTo>
                <a:lnTo>
                  <a:pt x="590157" y="18934"/>
                </a:lnTo>
                <a:lnTo>
                  <a:pt x="624338" y="22398"/>
                </a:lnTo>
                <a:lnTo>
                  <a:pt x="662632" y="25513"/>
                </a:lnTo>
                <a:lnTo>
                  <a:pt x="696223" y="32190"/>
                </a:lnTo>
                <a:lnTo>
                  <a:pt x="730655" y="41686"/>
                </a:lnTo>
                <a:lnTo>
                  <a:pt x="764056" y="47457"/>
                </a:lnTo>
                <a:lnTo>
                  <a:pt x="802377" y="50506"/>
                </a:lnTo>
                <a:lnTo>
                  <a:pt x="841771" y="50774"/>
                </a:lnTo>
                <a:lnTo>
                  <a:pt x="857250" y="508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1" name="SMARTInkShape-725"/>
          <p:cNvSpPr/>
          <p:nvPr>
            <p:custDataLst>
              <p:tags r:id="rId6"/>
            </p:custDataLst>
          </p:nvPr>
        </p:nvSpPr>
        <p:spPr>
          <a:xfrm>
            <a:off x="4330700" y="2635250"/>
            <a:ext cx="1143001" cy="63232"/>
          </a:xfrm>
          <a:custGeom>
            <a:avLst/>
            <a:gdLst/>
            <a:ahLst/>
            <a:cxnLst/>
            <a:rect l="0" t="0" r="0" b="0"/>
            <a:pathLst>
              <a:path w="1143001" h="63232">
                <a:moveTo>
                  <a:pt x="0" y="0"/>
                </a:moveTo>
                <a:lnTo>
                  <a:pt x="0" y="0"/>
                </a:lnTo>
                <a:lnTo>
                  <a:pt x="33710" y="10113"/>
                </a:lnTo>
                <a:lnTo>
                  <a:pt x="72119" y="17284"/>
                </a:lnTo>
                <a:lnTo>
                  <a:pt x="89179" y="17821"/>
                </a:lnTo>
                <a:lnTo>
                  <a:pt x="127449" y="13062"/>
                </a:lnTo>
                <a:lnTo>
                  <a:pt x="165140" y="12732"/>
                </a:lnTo>
                <a:lnTo>
                  <a:pt x="201924" y="9046"/>
                </a:lnTo>
                <a:lnTo>
                  <a:pt x="240157" y="12080"/>
                </a:lnTo>
                <a:lnTo>
                  <a:pt x="275908" y="8919"/>
                </a:lnTo>
                <a:lnTo>
                  <a:pt x="312760" y="9863"/>
                </a:lnTo>
                <a:lnTo>
                  <a:pt x="343377" y="9272"/>
                </a:lnTo>
                <a:lnTo>
                  <a:pt x="378586" y="12023"/>
                </a:lnTo>
                <a:lnTo>
                  <a:pt x="416063" y="12566"/>
                </a:lnTo>
                <a:lnTo>
                  <a:pt x="446972" y="12661"/>
                </a:lnTo>
                <a:lnTo>
                  <a:pt x="477767" y="13394"/>
                </a:lnTo>
                <a:lnTo>
                  <a:pt x="515695" y="17724"/>
                </a:lnTo>
                <a:lnTo>
                  <a:pt x="548380" y="18657"/>
                </a:lnTo>
                <a:lnTo>
                  <a:pt x="581113" y="20815"/>
                </a:lnTo>
                <a:lnTo>
                  <a:pt x="610567" y="22160"/>
                </a:lnTo>
                <a:lnTo>
                  <a:pt x="641636" y="21853"/>
                </a:lnTo>
                <a:lnTo>
                  <a:pt x="673186" y="24349"/>
                </a:lnTo>
                <a:lnTo>
                  <a:pt x="712080" y="28563"/>
                </a:lnTo>
                <a:lnTo>
                  <a:pt x="751303" y="31121"/>
                </a:lnTo>
                <a:lnTo>
                  <a:pt x="788841" y="31626"/>
                </a:lnTo>
                <a:lnTo>
                  <a:pt x="826647" y="35097"/>
                </a:lnTo>
                <a:lnTo>
                  <a:pt x="861292" y="38212"/>
                </a:lnTo>
                <a:lnTo>
                  <a:pt x="895312" y="43009"/>
                </a:lnTo>
                <a:lnTo>
                  <a:pt x="929209" y="44166"/>
                </a:lnTo>
                <a:lnTo>
                  <a:pt x="962377" y="45100"/>
                </a:lnTo>
                <a:lnTo>
                  <a:pt x="996578" y="49910"/>
                </a:lnTo>
                <a:lnTo>
                  <a:pt x="1031646" y="56189"/>
                </a:lnTo>
                <a:lnTo>
                  <a:pt x="1061456" y="58905"/>
                </a:lnTo>
                <a:lnTo>
                  <a:pt x="1099239" y="63231"/>
                </a:lnTo>
                <a:lnTo>
                  <a:pt x="1113922" y="62741"/>
                </a:lnTo>
                <a:lnTo>
                  <a:pt x="1127864" y="58026"/>
                </a:lnTo>
                <a:lnTo>
                  <a:pt x="1143000" y="444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2" name="SMARTInkShape-726"/>
          <p:cNvSpPr/>
          <p:nvPr>
            <p:custDataLst>
              <p:tags r:id="rId7"/>
            </p:custDataLst>
          </p:nvPr>
        </p:nvSpPr>
        <p:spPr>
          <a:xfrm>
            <a:off x="9220200" y="2222500"/>
            <a:ext cx="603252" cy="54455"/>
          </a:xfrm>
          <a:custGeom>
            <a:avLst/>
            <a:gdLst/>
            <a:ahLst/>
            <a:cxnLst/>
            <a:rect l="0" t="0" r="0" b="0"/>
            <a:pathLst>
              <a:path w="603252" h="54455">
                <a:moveTo>
                  <a:pt x="0" y="0"/>
                </a:moveTo>
                <a:lnTo>
                  <a:pt x="0" y="0"/>
                </a:lnTo>
                <a:lnTo>
                  <a:pt x="30338" y="6742"/>
                </a:lnTo>
                <a:lnTo>
                  <a:pt x="67062" y="12229"/>
                </a:lnTo>
                <a:lnTo>
                  <a:pt x="101233" y="18012"/>
                </a:lnTo>
                <a:lnTo>
                  <a:pt x="136360" y="18845"/>
                </a:lnTo>
                <a:lnTo>
                  <a:pt x="171209" y="20891"/>
                </a:lnTo>
                <a:lnTo>
                  <a:pt x="205270" y="24510"/>
                </a:lnTo>
                <a:lnTo>
                  <a:pt x="238468" y="29588"/>
                </a:lnTo>
                <a:lnTo>
                  <a:pt x="269903" y="33204"/>
                </a:lnTo>
                <a:lnTo>
                  <a:pt x="306296" y="37133"/>
                </a:lnTo>
                <a:lnTo>
                  <a:pt x="341367" y="38615"/>
                </a:lnTo>
                <a:lnTo>
                  <a:pt x="379651" y="43088"/>
                </a:lnTo>
                <a:lnTo>
                  <a:pt x="417971" y="44181"/>
                </a:lnTo>
                <a:lnTo>
                  <a:pt x="449027" y="44370"/>
                </a:lnTo>
                <a:lnTo>
                  <a:pt x="486056" y="48798"/>
                </a:lnTo>
                <a:lnTo>
                  <a:pt x="520548" y="50405"/>
                </a:lnTo>
                <a:lnTo>
                  <a:pt x="557943" y="50748"/>
                </a:lnTo>
                <a:lnTo>
                  <a:pt x="582150" y="52671"/>
                </a:lnTo>
                <a:lnTo>
                  <a:pt x="591049" y="54454"/>
                </a:lnTo>
                <a:lnTo>
                  <a:pt x="603251" y="508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3" name="SMARTInkShape-727"/>
          <p:cNvSpPr/>
          <p:nvPr>
            <p:custDataLst>
              <p:tags r:id="rId8"/>
            </p:custDataLst>
          </p:nvPr>
        </p:nvSpPr>
        <p:spPr>
          <a:xfrm>
            <a:off x="7956551" y="2247900"/>
            <a:ext cx="793750" cy="25401"/>
          </a:xfrm>
          <a:custGeom>
            <a:avLst/>
            <a:gdLst/>
            <a:ahLst/>
            <a:cxnLst/>
            <a:rect l="0" t="0" r="0" b="0"/>
            <a:pathLst>
              <a:path w="793750" h="25401">
                <a:moveTo>
                  <a:pt x="0" y="25400"/>
                </a:moveTo>
                <a:lnTo>
                  <a:pt x="0" y="25400"/>
                </a:lnTo>
                <a:lnTo>
                  <a:pt x="22578" y="25400"/>
                </a:lnTo>
                <a:lnTo>
                  <a:pt x="54485" y="25400"/>
                </a:lnTo>
                <a:lnTo>
                  <a:pt x="94096" y="25400"/>
                </a:lnTo>
                <a:lnTo>
                  <a:pt x="133066" y="25400"/>
                </a:lnTo>
                <a:lnTo>
                  <a:pt x="165462" y="25400"/>
                </a:lnTo>
                <a:lnTo>
                  <a:pt x="202408" y="25400"/>
                </a:lnTo>
                <a:lnTo>
                  <a:pt x="229852" y="22029"/>
                </a:lnTo>
                <a:lnTo>
                  <a:pt x="247780" y="21036"/>
                </a:lnTo>
                <a:lnTo>
                  <a:pt x="271725" y="20374"/>
                </a:lnTo>
                <a:lnTo>
                  <a:pt x="299682" y="19933"/>
                </a:lnTo>
                <a:lnTo>
                  <a:pt x="338273" y="17561"/>
                </a:lnTo>
                <a:lnTo>
                  <a:pt x="366243" y="14861"/>
                </a:lnTo>
                <a:lnTo>
                  <a:pt x="404378" y="13340"/>
                </a:lnTo>
                <a:lnTo>
                  <a:pt x="434886" y="12890"/>
                </a:lnTo>
                <a:lnTo>
                  <a:pt x="465954" y="12756"/>
                </a:lnTo>
                <a:lnTo>
                  <a:pt x="497502" y="12717"/>
                </a:lnTo>
                <a:lnTo>
                  <a:pt x="528485" y="12705"/>
                </a:lnTo>
                <a:lnTo>
                  <a:pt x="566478" y="14583"/>
                </a:lnTo>
                <a:lnTo>
                  <a:pt x="604373" y="18168"/>
                </a:lnTo>
                <a:lnTo>
                  <a:pt x="638331" y="18876"/>
                </a:lnTo>
                <a:lnTo>
                  <a:pt x="676074" y="19027"/>
                </a:lnTo>
                <a:lnTo>
                  <a:pt x="713883" y="19048"/>
                </a:lnTo>
                <a:lnTo>
                  <a:pt x="732059" y="19756"/>
                </a:lnTo>
                <a:lnTo>
                  <a:pt x="744269" y="22708"/>
                </a:lnTo>
                <a:lnTo>
                  <a:pt x="778926" y="18355"/>
                </a:lnTo>
                <a:lnTo>
                  <a:pt x="787266" y="12584"/>
                </a:lnTo>
                <a:lnTo>
                  <a:pt x="790399" y="9591"/>
                </a:lnTo>
                <a:lnTo>
                  <a:pt x="792260" y="5909"/>
                </a:lnTo>
                <a:lnTo>
                  <a:pt x="793749"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36" name="SMARTInkShape-728"/>
          <p:cNvSpPr/>
          <p:nvPr>
            <p:custDataLst>
              <p:tags r:id="rId9"/>
            </p:custDataLst>
          </p:nvPr>
        </p:nvSpPr>
        <p:spPr>
          <a:xfrm>
            <a:off x="6419850" y="2171700"/>
            <a:ext cx="641351" cy="44437"/>
          </a:xfrm>
          <a:custGeom>
            <a:avLst/>
            <a:gdLst/>
            <a:ahLst/>
            <a:cxnLst/>
            <a:rect l="0" t="0" r="0" b="0"/>
            <a:pathLst>
              <a:path w="641351" h="44437">
                <a:moveTo>
                  <a:pt x="0" y="31750"/>
                </a:moveTo>
                <a:lnTo>
                  <a:pt x="0" y="31750"/>
                </a:lnTo>
                <a:lnTo>
                  <a:pt x="37081" y="38492"/>
                </a:lnTo>
                <a:lnTo>
                  <a:pt x="73625" y="42685"/>
                </a:lnTo>
                <a:lnTo>
                  <a:pt x="111962" y="44101"/>
                </a:lnTo>
                <a:lnTo>
                  <a:pt x="150894" y="44381"/>
                </a:lnTo>
                <a:lnTo>
                  <a:pt x="189340" y="44436"/>
                </a:lnTo>
                <a:lnTo>
                  <a:pt x="223789" y="41075"/>
                </a:lnTo>
                <a:lnTo>
                  <a:pt x="257435" y="38981"/>
                </a:lnTo>
                <a:lnTo>
                  <a:pt x="293118" y="38361"/>
                </a:lnTo>
                <a:lnTo>
                  <a:pt x="323759" y="38177"/>
                </a:lnTo>
                <a:lnTo>
                  <a:pt x="354084" y="38123"/>
                </a:lnTo>
                <a:lnTo>
                  <a:pt x="391571" y="38104"/>
                </a:lnTo>
                <a:lnTo>
                  <a:pt x="421840" y="38807"/>
                </a:lnTo>
                <a:lnTo>
                  <a:pt x="459911" y="41245"/>
                </a:lnTo>
                <a:lnTo>
                  <a:pt x="496233" y="38514"/>
                </a:lnTo>
                <a:lnTo>
                  <a:pt x="534551" y="38154"/>
                </a:lnTo>
                <a:lnTo>
                  <a:pt x="572848" y="38103"/>
                </a:lnTo>
                <a:lnTo>
                  <a:pt x="591310" y="38100"/>
                </a:lnTo>
                <a:lnTo>
                  <a:pt x="596297" y="36219"/>
                </a:lnTo>
                <a:lnTo>
                  <a:pt x="608110" y="27974"/>
                </a:lnTo>
                <a:lnTo>
                  <a:pt x="617468" y="25457"/>
                </a:lnTo>
                <a:lnTo>
                  <a:pt x="619078" y="24027"/>
                </a:lnTo>
                <a:lnTo>
                  <a:pt x="620154" y="22368"/>
                </a:lnTo>
                <a:lnTo>
                  <a:pt x="621575" y="21262"/>
                </a:lnTo>
                <a:lnTo>
                  <a:pt x="625035" y="20033"/>
                </a:lnTo>
                <a:lnTo>
                  <a:pt x="626241" y="19000"/>
                </a:lnTo>
                <a:lnTo>
                  <a:pt x="627579" y="15971"/>
                </a:lnTo>
                <a:lnTo>
                  <a:pt x="628641" y="14880"/>
                </a:lnTo>
                <a:lnTo>
                  <a:pt x="631703" y="13669"/>
                </a:lnTo>
                <a:lnTo>
                  <a:pt x="632802" y="12641"/>
                </a:lnTo>
                <a:lnTo>
                  <a:pt x="6413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37" name="SMARTInkShape-729"/>
          <p:cNvSpPr/>
          <p:nvPr>
            <p:custDataLst>
              <p:tags r:id="rId10"/>
            </p:custDataLst>
          </p:nvPr>
        </p:nvSpPr>
        <p:spPr>
          <a:xfrm>
            <a:off x="5187950" y="2184400"/>
            <a:ext cx="803702" cy="50801"/>
          </a:xfrm>
          <a:custGeom>
            <a:avLst/>
            <a:gdLst/>
            <a:ahLst/>
            <a:cxnLst/>
            <a:rect l="0" t="0" r="0" b="0"/>
            <a:pathLst>
              <a:path w="803702" h="50801">
                <a:moveTo>
                  <a:pt x="0" y="50800"/>
                </a:moveTo>
                <a:lnTo>
                  <a:pt x="0" y="50800"/>
                </a:lnTo>
                <a:lnTo>
                  <a:pt x="33710" y="50800"/>
                </a:lnTo>
                <a:lnTo>
                  <a:pt x="68460" y="46436"/>
                </a:lnTo>
                <a:lnTo>
                  <a:pt x="104170" y="43919"/>
                </a:lnTo>
                <a:lnTo>
                  <a:pt x="139062" y="39006"/>
                </a:lnTo>
                <a:lnTo>
                  <a:pt x="177744" y="38179"/>
                </a:lnTo>
                <a:lnTo>
                  <a:pt x="216450" y="33084"/>
                </a:lnTo>
                <a:lnTo>
                  <a:pt x="249876" y="32014"/>
                </a:lnTo>
                <a:lnTo>
                  <a:pt x="283655" y="31802"/>
                </a:lnTo>
                <a:lnTo>
                  <a:pt x="317505" y="31760"/>
                </a:lnTo>
                <a:lnTo>
                  <a:pt x="354738" y="31752"/>
                </a:lnTo>
                <a:lnTo>
                  <a:pt x="382234" y="31751"/>
                </a:lnTo>
                <a:lnTo>
                  <a:pt x="400873" y="32456"/>
                </a:lnTo>
                <a:lnTo>
                  <a:pt x="425998" y="33632"/>
                </a:lnTo>
                <a:lnTo>
                  <a:pt x="455449" y="35121"/>
                </a:lnTo>
                <a:lnTo>
                  <a:pt x="477905" y="36114"/>
                </a:lnTo>
                <a:lnTo>
                  <a:pt x="510382" y="37217"/>
                </a:lnTo>
                <a:lnTo>
                  <a:pt x="544531" y="37839"/>
                </a:lnTo>
                <a:lnTo>
                  <a:pt x="582061" y="38048"/>
                </a:lnTo>
                <a:lnTo>
                  <a:pt x="618951" y="38090"/>
                </a:lnTo>
                <a:lnTo>
                  <a:pt x="650410" y="38098"/>
                </a:lnTo>
                <a:lnTo>
                  <a:pt x="683801" y="38099"/>
                </a:lnTo>
                <a:lnTo>
                  <a:pt x="719290" y="38100"/>
                </a:lnTo>
                <a:lnTo>
                  <a:pt x="757032" y="33044"/>
                </a:lnTo>
                <a:lnTo>
                  <a:pt x="769543" y="35583"/>
                </a:lnTo>
                <a:lnTo>
                  <a:pt x="792460" y="31807"/>
                </a:lnTo>
                <a:lnTo>
                  <a:pt x="799104" y="26287"/>
                </a:lnTo>
                <a:lnTo>
                  <a:pt x="800609" y="16142"/>
                </a:lnTo>
                <a:lnTo>
                  <a:pt x="803383" y="11172"/>
                </a:lnTo>
                <a:lnTo>
                  <a:pt x="803701" y="9565"/>
                </a:lnTo>
                <a:lnTo>
                  <a:pt x="803206" y="8493"/>
                </a:lnTo>
                <a:lnTo>
                  <a:pt x="802171" y="7779"/>
                </a:lnTo>
                <a:lnTo>
                  <a:pt x="801481" y="6597"/>
                </a:lnTo>
                <a:lnTo>
                  <a:pt x="80010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36247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2199" y="687600"/>
            <a:ext cx="10980069" cy="1325563"/>
          </a:xfrm>
        </p:spPr>
        <p:txBody>
          <a:bodyPr>
            <a:normAutofit/>
          </a:bodyPr>
          <a:lstStyle/>
          <a:p>
            <a:r>
              <a:rPr lang="pt-BR" sz="4800" noProof="0" dirty="0" smtClean="0">
                <a:latin typeface="Arial" panose="020B0604020202020204" pitchFamily="34" charset="0"/>
                <a:cs typeface="Arial" panose="020B0604020202020204" pitchFamily="34" charset="0"/>
              </a:rPr>
              <a:t>Modulação analógica/digital</a:t>
            </a:r>
            <a:endParaRPr lang="pt-BR" sz="4800" noProof="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endParaRPr lang="pt-BR" dirty="0" smtClean="0">
              <a:solidFill>
                <a:schemeClr val="tx1"/>
              </a:solidFill>
              <a:latin typeface="Arial" panose="020B0604020202020204" pitchFamily="34" charset="0"/>
              <a:cs typeface="Arial" panose="020B0604020202020204" pitchFamily="34" charset="0"/>
            </a:endParaRPr>
          </a:p>
          <a:p>
            <a:endParaRPr lang="pt-BR" dirty="0">
              <a:solidFill>
                <a:schemeClr val="tx1"/>
              </a:solidFill>
              <a:latin typeface="Arial" panose="020B0604020202020204" pitchFamily="34" charset="0"/>
              <a:cs typeface="Arial" panose="020B0604020202020204" pitchFamily="34" charset="0"/>
            </a:endParaRPr>
          </a:p>
          <a:p>
            <a:endParaRPr lang="pt-BR" dirty="0" smtClean="0">
              <a:solidFill>
                <a:schemeClr val="tx1"/>
              </a:solidFill>
              <a:latin typeface="Arial" panose="020B0604020202020204" pitchFamily="34" charset="0"/>
              <a:cs typeface="Arial" panose="020B0604020202020204" pitchFamily="34" charset="0"/>
            </a:endParaRPr>
          </a:p>
          <a:p>
            <a:pPr marL="0" indent="0">
              <a:buNone/>
            </a:pPr>
            <a:endParaRPr lang="pt-BR" dirty="0" smtClean="0">
              <a:solidFill>
                <a:schemeClr val="tx1"/>
              </a:solidFill>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Modulação analógica</a:t>
            </a:r>
            <a:r>
              <a:rPr lang="pt-BR" dirty="0">
                <a:solidFill>
                  <a:schemeClr val="tx1"/>
                </a:solidFill>
                <a:latin typeface="Arial" panose="020B0604020202020204" pitchFamily="34" charset="0"/>
                <a:cs typeface="Arial" panose="020B0604020202020204" pitchFamily="34" charset="0"/>
              </a:rPr>
              <a:t>: o sinal de </a:t>
            </a:r>
            <a:r>
              <a:rPr lang="pt-BR" dirty="0" smtClean="0">
                <a:latin typeface="Arial" panose="020B0604020202020204" pitchFamily="34" charset="0"/>
                <a:cs typeface="Arial" panose="020B0604020202020204" pitchFamily="34" charset="0"/>
              </a:rPr>
              <a:t>banda base </a:t>
            </a:r>
            <a:r>
              <a:rPr lang="pt-BR" dirty="0" smtClean="0">
                <a:solidFill>
                  <a:schemeClr val="tx1"/>
                </a:solidFill>
                <a:latin typeface="Arial" panose="020B0604020202020204" pitchFamily="34" charset="0"/>
                <a:cs typeface="Arial" panose="020B0604020202020204" pitchFamily="34" charset="0"/>
              </a:rPr>
              <a:t>m(t</a:t>
            </a:r>
            <a:r>
              <a:rPr lang="pt-BR" dirty="0">
                <a:solidFill>
                  <a:schemeClr val="tx1"/>
                </a:solidFill>
                <a:latin typeface="Arial" panose="020B0604020202020204" pitchFamily="34" charset="0"/>
                <a:cs typeface="Arial" panose="020B0604020202020204" pitchFamily="34" charset="0"/>
              </a:rPr>
              <a:t>) é um sinal </a:t>
            </a:r>
            <a:r>
              <a:rPr lang="pt-BR" dirty="0">
                <a:latin typeface="Arial" panose="020B0604020202020204" pitchFamily="34" charset="0"/>
                <a:cs typeface="Arial" panose="020B0604020202020204" pitchFamily="34" charset="0"/>
              </a:rPr>
              <a:t>analógico</a:t>
            </a:r>
            <a:r>
              <a:rPr lang="pt-BR" dirty="0">
                <a:solidFill>
                  <a:schemeClr val="tx1"/>
                </a:solidFill>
                <a:latin typeface="Arial" panose="020B0604020202020204" pitchFamily="34" charset="0"/>
                <a:cs typeface="Arial" panose="020B0604020202020204" pitchFamily="34" charset="0"/>
              </a:rPr>
              <a:t> (por exemplo, som ou voz)</a:t>
            </a:r>
          </a:p>
          <a:p>
            <a:r>
              <a:rPr lang="pt-BR" dirty="0">
                <a:latin typeface="Arial" panose="020B0604020202020204" pitchFamily="34" charset="0"/>
                <a:cs typeface="Arial" panose="020B0604020202020204" pitchFamily="34" charset="0"/>
              </a:rPr>
              <a:t>Modulação digital</a:t>
            </a:r>
            <a:r>
              <a:rPr lang="pt-BR" dirty="0">
                <a:solidFill>
                  <a:schemeClr val="tx1"/>
                </a:solidFill>
                <a:latin typeface="Arial" panose="020B0604020202020204" pitchFamily="34" charset="0"/>
                <a:cs typeface="Arial" panose="020B0604020202020204" pitchFamily="34" charset="0"/>
              </a:rPr>
              <a:t>: O sinal de </a:t>
            </a:r>
            <a:r>
              <a:rPr lang="pt-BR" dirty="0" smtClean="0">
                <a:latin typeface="Arial" panose="020B0604020202020204" pitchFamily="34" charset="0"/>
                <a:cs typeface="Arial" panose="020B0604020202020204" pitchFamily="34" charset="0"/>
              </a:rPr>
              <a:t>banda base</a:t>
            </a:r>
            <a:r>
              <a:rPr lang="pt-BR" dirty="0" smtClean="0">
                <a:solidFill>
                  <a:schemeClr val="tx1"/>
                </a:solidFill>
                <a:latin typeface="Arial" panose="020B0604020202020204" pitchFamily="34" charset="0"/>
                <a:cs typeface="Arial" panose="020B0604020202020204" pitchFamily="34" charset="0"/>
              </a:rPr>
              <a:t> m(t</a:t>
            </a:r>
            <a:r>
              <a:rPr lang="pt-BR" dirty="0">
                <a:solidFill>
                  <a:schemeClr val="tx1"/>
                </a:solidFill>
                <a:latin typeface="Arial" panose="020B0604020202020204" pitchFamily="34" charset="0"/>
                <a:cs typeface="Arial" panose="020B0604020202020204" pitchFamily="34" charset="0"/>
              </a:rPr>
              <a:t>) codifica </a:t>
            </a:r>
            <a:r>
              <a:rPr lang="pt-BR" dirty="0" smtClean="0">
                <a:solidFill>
                  <a:schemeClr val="tx1"/>
                </a:solidFill>
                <a:latin typeface="Arial" panose="020B0604020202020204" pitchFamily="34" charset="0"/>
                <a:cs typeface="Arial" panose="020B0604020202020204" pitchFamily="34" charset="0"/>
              </a:rPr>
              <a:t>uma </a:t>
            </a:r>
            <a:r>
              <a:rPr lang="pt-BR" dirty="0" smtClean="0">
                <a:latin typeface="Arial" panose="020B0604020202020204" pitchFamily="34" charset="0"/>
                <a:cs typeface="Arial" panose="020B0604020202020204" pitchFamily="34" charset="0"/>
              </a:rPr>
              <a:t>sequência de bits</a:t>
            </a:r>
            <a:r>
              <a:rPr lang="pt-BR" dirty="0" smtClean="0">
                <a:solidFill>
                  <a:schemeClr val="tx1"/>
                </a:solidFill>
                <a:latin typeface="Arial" panose="020B0604020202020204" pitchFamily="34" charset="0"/>
                <a:cs typeface="Arial" panose="020B0604020202020204" pitchFamily="34" charset="0"/>
              </a:rPr>
              <a:t>.</a:t>
            </a:r>
            <a:endParaRPr lang="pt-BR" dirty="0">
              <a:solidFill>
                <a:schemeClr val="tx1"/>
              </a:solidFill>
              <a:latin typeface="Arial" panose="020B0604020202020204" pitchFamily="34" charset="0"/>
              <a:cs typeface="Arial" panose="020B0604020202020204" pitchFamily="34" charset="0"/>
            </a:endParaRPr>
          </a:p>
        </p:txBody>
      </p:sp>
      <p:grpSp>
        <p:nvGrpSpPr>
          <p:cNvPr id="24" name="Group 23"/>
          <p:cNvGrpSpPr/>
          <p:nvPr/>
        </p:nvGrpSpPr>
        <p:grpSpPr>
          <a:xfrm>
            <a:off x="4412743" y="2256777"/>
            <a:ext cx="1452624" cy="1106297"/>
            <a:chOff x="4412743" y="1917954"/>
            <a:chExt cx="1452624" cy="1106297"/>
          </a:xfrm>
        </p:grpSpPr>
        <p:sp>
          <p:nvSpPr>
            <p:cNvPr id="25" name="object 13"/>
            <p:cNvSpPr/>
            <p:nvPr/>
          </p:nvSpPr>
          <p:spPr>
            <a:xfrm>
              <a:off x="4784597" y="2205990"/>
              <a:ext cx="431800" cy="431800"/>
            </a:xfrm>
            <a:custGeom>
              <a:avLst/>
              <a:gdLst/>
              <a:ahLst/>
              <a:cxnLst/>
              <a:rect l="l" t="t" r="r" b="b"/>
              <a:pathLst>
                <a:path w="431800" h="431800">
                  <a:moveTo>
                    <a:pt x="0" y="215646"/>
                  </a:moveTo>
                  <a:lnTo>
                    <a:pt x="5695" y="166199"/>
                  </a:lnTo>
                  <a:lnTo>
                    <a:pt x="21918" y="120809"/>
                  </a:lnTo>
                  <a:lnTo>
                    <a:pt x="47374" y="80769"/>
                  </a:lnTo>
                  <a:lnTo>
                    <a:pt x="80769" y="47374"/>
                  </a:lnTo>
                  <a:lnTo>
                    <a:pt x="120809" y="21918"/>
                  </a:lnTo>
                  <a:lnTo>
                    <a:pt x="166199" y="5695"/>
                  </a:lnTo>
                  <a:lnTo>
                    <a:pt x="215646" y="0"/>
                  </a:lnTo>
                  <a:lnTo>
                    <a:pt x="265092" y="5695"/>
                  </a:lnTo>
                  <a:lnTo>
                    <a:pt x="310482" y="21918"/>
                  </a:lnTo>
                  <a:lnTo>
                    <a:pt x="350522" y="47374"/>
                  </a:lnTo>
                  <a:lnTo>
                    <a:pt x="383917" y="80769"/>
                  </a:lnTo>
                  <a:lnTo>
                    <a:pt x="409373" y="120809"/>
                  </a:lnTo>
                  <a:lnTo>
                    <a:pt x="425596" y="166199"/>
                  </a:lnTo>
                  <a:lnTo>
                    <a:pt x="431292" y="215646"/>
                  </a:lnTo>
                  <a:lnTo>
                    <a:pt x="425596" y="265092"/>
                  </a:lnTo>
                  <a:lnTo>
                    <a:pt x="409373" y="310482"/>
                  </a:lnTo>
                  <a:lnTo>
                    <a:pt x="383917" y="350522"/>
                  </a:lnTo>
                  <a:lnTo>
                    <a:pt x="350522" y="383917"/>
                  </a:lnTo>
                  <a:lnTo>
                    <a:pt x="310482" y="409373"/>
                  </a:lnTo>
                  <a:lnTo>
                    <a:pt x="265092" y="425596"/>
                  </a:lnTo>
                  <a:lnTo>
                    <a:pt x="215646" y="431292"/>
                  </a:lnTo>
                  <a:lnTo>
                    <a:pt x="166199" y="425596"/>
                  </a:lnTo>
                  <a:lnTo>
                    <a:pt x="120809" y="409373"/>
                  </a:lnTo>
                  <a:lnTo>
                    <a:pt x="80769" y="383917"/>
                  </a:lnTo>
                  <a:lnTo>
                    <a:pt x="47374" y="350522"/>
                  </a:lnTo>
                  <a:lnTo>
                    <a:pt x="21918" y="310482"/>
                  </a:lnTo>
                  <a:lnTo>
                    <a:pt x="5695" y="265092"/>
                  </a:lnTo>
                  <a:lnTo>
                    <a:pt x="0" y="215646"/>
                  </a:lnTo>
                  <a:close/>
                </a:path>
              </a:pathLst>
            </a:custGeom>
            <a:ln w="38100">
              <a:solidFill>
                <a:schemeClr val="tx1"/>
              </a:solidFill>
            </a:ln>
          </p:spPr>
          <p:txBody>
            <a:bodyPr wrap="square" lIns="0" tIns="0" rIns="0" bIns="0" rtlCol="0"/>
            <a:lstStyle/>
            <a:p>
              <a:endParaRPr/>
            </a:p>
          </p:txBody>
        </p:sp>
        <p:sp>
          <p:nvSpPr>
            <p:cNvPr id="26" name="object 14"/>
            <p:cNvSpPr/>
            <p:nvPr/>
          </p:nvSpPr>
          <p:spPr>
            <a:xfrm>
              <a:off x="4892801" y="2312670"/>
              <a:ext cx="216535" cy="218440"/>
            </a:xfrm>
            <a:custGeom>
              <a:avLst/>
              <a:gdLst/>
              <a:ahLst/>
              <a:cxnLst/>
              <a:rect l="l" t="t" r="r" b="b"/>
              <a:pathLst>
                <a:path w="216535" h="218439">
                  <a:moveTo>
                    <a:pt x="0" y="0"/>
                  </a:moveTo>
                  <a:lnTo>
                    <a:pt x="216408" y="217932"/>
                  </a:lnTo>
                </a:path>
              </a:pathLst>
            </a:custGeom>
            <a:ln w="38100">
              <a:solidFill>
                <a:schemeClr val="tx1"/>
              </a:solidFill>
            </a:ln>
          </p:spPr>
          <p:txBody>
            <a:bodyPr wrap="square" lIns="0" tIns="0" rIns="0" bIns="0" rtlCol="0"/>
            <a:lstStyle/>
            <a:p>
              <a:endParaRPr/>
            </a:p>
          </p:txBody>
        </p:sp>
        <p:sp>
          <p:nvSpPr>
            <p:cNvPr id="27" name="object 15"/>
            <p:cNvSpPr/>
            <p:nvPr/>
          </p:nvSpPr>
          <p:spPr>
            <a:xfrm>
              <a:off x="4892801" y="2314194"/>
              <a:ext cx="216535" cy="215265"/>
            </a:xfrm>
            <a:custGeom>
              <a:avLst/>
              <a:gdLst/>
              <a:ahLst/>
              <a:cxnLst/>
              <a:rect l="l" t="t" r="r" b="b"/>
              <a:pathLst>
                <a:path w="216535" h="215264">
                  <a:moveTo>
                    <a:pt x="0" y="214884"/>
                  </a:moveTo>
                  <a:lnTo>
                    <a:pt x="216408" y="0"/>
                  </a:lnTo>
                </a:path>
              </a:pathLst>
            </a:custGeom>
            <a:ln w="38100">
              <a:solidFill>
                <a:schemeClr val="tx1"/>
              </a:solidFill>
            </a:ln>
          </p:spPr>
          <p:txBody>
            <a:bodyPr wrap="square" lIns="0" tIns="0" rIns="0" bIns="0" rtlCol="0"/>
            <a:lstStyle/>
            <a:p>
              <a:endParaRPr/>
            </a:p>
          </p:txBody>
        </p:sp>
        <p:sp>
          <p:nvSpPr>
            <p:cNvPr id="28" name="object 17"/>
            <p:cNvSpPr/>
            <p:nvPr/>
          </p:nvSpPr>
          <p:spPr>
            <a:xfrm>
              <a:off x="5577077" y="1917954"/>
              <a:ext cx="288290" cy="143510"/>
            </a:xfrm>
            <a:custGeom>
              <a:avLst/>
              <a:gdLst/>
              <a:ahLst/>
              <a:cxnLst/>
              <a:rect l="l" t="t" r="r" b="b"/>
              <a:pathLst>
                <a:path w="288289" h="143510">
                  <a:moveTo>
                    <a:pt x="0" y="0"/>
                  </a:moveTo>
                  <a:lnTo>
                    <a:pt x="144018" y="143256"/>
                  </a:lnTo>
                  <a:lnTo>
                    <a:pt x="288036" y="0"/>
                  </a:lnTo>
                  <a:lnTo>
                    <a:pt x="0" y="0"/>
                  </a:lnTo>
                  <a:close/>
                </a:path>
              </a:pathLst>
            </a:custGeom>
            <a:noFill/>
            <a:ln w="38100">
              <a:solidFill>
                <a:schemeClr val="tx1"/>
              </a:solidFill>
            </a:ln>
          </p:spPr>
          <p:txBody>
            <a:bodyPr wrap="square" lIns="0" tIns="0" rIns="0" bIns="0" rtlCol="0"/>
            <a:lstStyle/>
            <a:p>
              <a:endParaRPr/>
            </a:p>
          </p:txBody>
        </p:sp>
        <p:sp>
          <p:nvSpPr>
            <p:cNvPr id="29" name="object 18"/>
            <p:cNvSpPr/>
            <p:nvPr/>
          </p:nvSpPr>
          <p:spPr>
            <a:xfrm>
              <a:off x="5215889" y="2061216"/>
              <a:ext cx="504190" cy="360045"/>
            </a:xfrm>
            <a:custGeom>
              <a:avLst/>
              <a:gdLst/>
              <a:ahLst/>
              <a:cxnLst/>
              <a:rect l="l" t="t" r="r" b="b"/>
              <a:pathLst>
                <a:path w="504189" h="360044">
                  <a:moveTo>
                    <a:pt x="0" y="359994"/>
                  </a:moveTo>
                  <a:lnTo>
                    <a:pt x="503999" y="359994"/>
                  </a:lnTo>
                  <a:lnTo>
                    <a:pt x="503999" y="0"/>
                  </a:lnTo>
                </a:path>
              </a:pathLst>
            </a:custGeom>
            <a:ln w="38100">
              <a:solidFill>
                <a:schemeClr val="tx1"/>
              </a:solidFill>
            </a:ln>
          </p:spPr>
          <p:txBody>
            <a:bodyPr wrap="square" lIns="0" tIns="0" rIns="0" bIns="0" rtlCol="0"/>
            <a:lstStyle/>
            <a:p>
              <a:endParaRPr/>
            </a:p>
          </p:txBody>
        </p:sp>
        <p:sp>
          <p:nvSpPr>
            <p:cNvPr id="30" name="object 19"/>
            <p:cNvSpPr/>
            <p:nvPr/>
          </p:nvSpPr>
          <p:spPr>
            <a:xfrm>
              <a:off x="4412743" y="2419355"/>
              <a:ext cx="371475" cy="3175"/>
            </a:xfrm>
            <a:custGeom>
              <a:avLst/>
              <a:gdLst/>
              <a:ahLst/>
              <a:cxnLst/>
              <a:rect l="l" t="t" r="r" b="b"/>
              <a:pathLst>
                <a:path w="371475" h="3175">
                  <a:moveTo>
                    <a:pt x="371259" y="2692"/>
                  </a:moveTo>
                  <a:lnTo>
                    <a:pt x="0" y="0"/>
                  </a:lnTo>
                </a:path>
              </a:pathLst>
            </a:custGeom>
            <a:ln w="38100">
              <a:solidFill>
                <a:schemeClr val="tx1"/>
              </a:solidFill>
            </a:ln>
          </p:spPr>
          <p:txBody>
            <a:bodyPr wrap="square" lIns="0" tIns="0" rIns="0" bIns="0" rtlCol="0"/>
            <a:lstStyle/>
            <a:p>
              <a:endParaRPr/>
            </a:p>
          </p:txBody>
        </p:sp>
        <p:sp>
          <p:nvSpPr>
            <p:cNvPr id="31" name="object 20"/>
            <p:cNvSpPr/>
            <p:nvPr/>
          </p:nvSpPr>
          <p:spPr>
            <a:xfrm>
              <a:off x="4999481" y="2675001"/>
              <a:ext cx="1905" cy="349250"/>
            </a:xfrm>
            <a:custGeom>
              <a:avLst/>
              <a:gdLst/>
              <a:ahLst/>
              <a:cxnLst/>
              <a:rect l="l" t="t" r="r" b="b"/>
              <a:pathLst>
                <a:path w="1904" h="349250">
                  <a:moveTo>
                    <a:pt x="762" y="-19050"/>
                  </a:moveTo>
                  <a:lnTo>
                    <a:pt x="762" y="367906"/>
                  </a:lnTo>
                </a:path>
              </a:pathLst>
            </a:custGeom>
            <a:ln w="39624">
              <a:solidFill>
                <a:schemeClr val="tx1"/>
              </a:solidFill>
            </a:ln>
          </p:spPr>
          <p:txBody>
            <a:bodyPr wrap="square" lIns="0" tIns="0" rIns="0" bIns="0" rtlCol="0"/>
            <a:lstStyle/>
            <a:p>
              <a:endParaRPr/>
            </a:p>
          </p:txBody>
        </p:sp>
        <p:sp>
          <p:nvSpPr>
            <p:cNvPr id="32" name="object 21"/>
            <p:cNvSpPr/>
            <p:nvPr/>
          </p:nvSpPr>
          <p:spPr>
            <a:xfrm>
              <a:off x="4933841" y="2674995"/>
              <a:ext cx="133350" cy="114935"/>
            </a:xfrm>
            <a:custGeom>
              <a:avLst/>
              <a:gdLst/>
              <a:ahLst/>
              <a:cxnLst/>
              <a:rect l="l" t="t" r="r" b="b"/>
              <a:pathLst>
                <a:path w="133350" h="114935">
                  <a:moveTo>
                    <a:pt x="133350" y="114592"/>
                  </a:moveTo>
                  <a:lnTo>
                    <a:pt x="67170" y="0"/>
                  </a:lnTo>
                  <a:lnTo>
                    <a:pt x="0" y="114007"/>
                  </a:lnTo>
                </a:path>
              </a:pathLst>
            </a:custGeom>
            <a:ln w="38100">
              <a:solidFill>
                <a:schemeClr val="tx1"/>
              </a:solidFill>
            </a:ln>
          </p:spPr>
          <p:txBody>
            <a:bodyPr wrap="square" lIns="0" tIns="0" rIns="0" bIns="0" rtlCol="0"/>
            <a:lstStyle/>
            <a:p>
              <a:endParaRPr/>
            </a:p>
          </p:txBody>
        </p:sp>
        <p:sp>
          <p:nvSpPr>
            <p:cNvPr id="33" name="object 21"/>
            <p:cNvSpPr/>
            <p:nvPr/>
          </p:nvSpPr>
          <p:spPr>
            <a:xfrm rot="5400000">
              <a:off x="4644558" y="2360862"/>
              <a:ext cx="133350" cy="114935"/>
            </a:xfrm>
            <a:custGeom>
              <a:avLst/>
              <a:gdLst/>
              <a:ahLst/>
              <a:cxnLst/>
              <a:rect l="l" t="t" r="r" b="b"/>
              <a:pathLst>
                <a:path w="133350" h="114935">
                  <a:moveTo>
                    <a:pt x="133350" y="114592"/>
                  </a:moveTo>
                  <a:lnTo>
                    <a:pt x="67170" y="0"/>
                  </a:lnTo>
                  <a:lnTo>
                    <a:pt x="0" y="114007"/>
                  </a:lnTo>
                </a:path>
              </a:pathLst>
            </a:custGeom>
            <a:ln w="38100">
              <a:solidFill>
                <a:schemeClr val="tx1"/>
              </a:solidFill>
            </a:ln>
          </p:spPr>
          <p:txBody>
            <a:bodyPr wrap="square" lIns="0" tIns="0" rIns="0" bIns="0" rtlCol="0"/>
            <a:lstStyle/>
            <a:p>
              <a:endParaRPr/>
            </a:p>
          </p:txBody>
        </p:sp>
      </p:grpSp>
      <mc:AlternateContent xmlns:mc="http://schemas.openxmlformats.org/markup-compatibility/2006" xmlns:a14="http://schemas.microsoft.com/office/drawing/2010/main">
        <mc:Choice Requires="a14">
          <p:sp>
            <p:nvSpPr>
              <p:cNvPr id="5" name="TextBox 4"/>
              <p:cNvSpPr txBox="1"/>
              <p:nvPr/>
            </p:nvSpPr>
            <p:spPr>
              <a:xfrm>
                <a:off x="3593505" y="2541708"/>
                <a:ext cx="8371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0" i="1" smtClean="0">
                          <a:latin typeface="Cambria Math" panose="02040503050406030204" pitchFamily="18" charset="0"/>
                        </a:rPr>
                        <m:t>𝑚</m:t>
                      </m:r>
                      <m:d>
                        <m:dPr>
                          <m:ctrlPr>
                            <a:rPr lang="pt-BR" sz="2800" b="0" i="1" smtClean="0">
                              <a:latin typeface="Cambria Math" panose="02040503050406030204" pitchFamily="18" charset="0"/>
                            </a:rPr>
                          </m:ctrlPr>
                        </m:dPr>
                        <m:e>
                          <m:r>
                            <a:rPr lang="pt-BR" sz="2800" b="0" i="1" smtClean="0">
                              <a:latin typeface="Cambria Math" panose="02040503050406030204" pitchFamily="18" charset="0"/>
                            </a:rPr>
                            <m:t>𝑡</m:t>
                          </m:r>
                        </m:e>
                      </m:d>
                    </m:oMath>
                  </m:oMathPara>
                </a14:m>
                <a:endParaRPr lang="pt-BR"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593505" y="2541708"/>
                <a:ext cx="837152" cy="430887"/>
              </a:xfrm>
              <a:prstGeom prst="rect">
                <a:avLst/>
              </a:prstGeom>
              <a:blipFill>
                <a:blip r:embed="rId6" cstate="print"/>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202210" y="3427582"/>
                <a:ext cx="176099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pt-BR" sz="2800" b="0" i="1" smtClean="0">
                              <a:latin typeface="Cambria Math" panose="02040503050406030204" pitchFamily="18" charset="0"/>
                            </a:rPr>
                          </m:ctrlPr>
                        </m:funcPr>
                        <m:fName>
                          <m:r>
                            <m:rPr>
                              <m:sty m:val="p"/>
                            </m:rPr>
                            <a:rPr lang="pt-BR" sz="2800" b="0" i="0" smtClean="0">
                              <a:latin typeface="Cambria Math" panose="02040503050406030204" pitchFamily="18" charset="0"/>
                            </a:rPr>
                            <m:t>cos</m:t>
                          </m:r>
                        </m:fName>
                        <m:e>
                          <m:r>
                            <a:rPr lang="pt-BR" sz="2800" b="0" i="1" smtClean="0">
                              <a:latin typeface="Cambria Math" panose="02040503050406030204" pitchFamily="18" charset="0"/>
                            </a:rPr>
                            <m:t>(2</m:t>
                          </m:r>
                          <m:r>
                            <a:rPr lang="pt-BR" sz="2800" b="0" i="1" smtClean="0">
                              <a:latin typeface="Cambria Math" panose="02040503050406030204" pitchFamily="18" charset="0"/>
                            </a:rPr>
                            <m:t>𝜋</m:t>
                          </m:r>
                          <m:sSub>
                            <m:sSubPr>
                              <m:ctrlPr>
                                <a:rPr lang="pt-BR" sz="2800" b="0" i="1" smtClean="0">
                                  <a:latin typeface="Cambria Math" panose="02040503050406030204" pitchFamily="18" charset="0"/>
                                </a:rPr>
                              </m:ctrlPr>
                            </m:sSubPr>
                            <m:e>
                              <m:r>
                                <a:rPr lang="pt-BR" sz="2800" b="0" i="1" smtClean="0">
                                  <a:latin typeface="Cambria Math" panose="02040503050406030204" pitchFamily="18" charset="0"/>
                                </a:rPr>
                                <m:t>𝑓</m:t>
                              </m:r>
                            </m:e>
                            <m:sub>
                              <m:r>
                                <a:rPr lang="pt-BR" sz="2800" b="0" i="1" smtClean="0">
                                  <a:latin typeface="Cambria Math" panose="02040503050406030204" pitchFamily="18" charset="0"/>
                                </a:rPr>
                                <m:t>0</m:t>
                              </m:r>
                            </m:sub>
                          </m:sSub>
                          <m:r>
                            <a:rPr lang="pt-BR" sz="2800" b="0" i="1" smtClean="0">
                              <a:latin typeface="Cambria Math" panose="02040503050406030204" pitchFamily="18" charset="0"/>
                            </a:rPr>
                            <m:t>𝑡</m:t>
                          </m:r>
                          <m:r>
                            <a:rPr lang="pt-BR" sz="2800" b="0" i="1" smtClean="0">
                              <a:latin typeface="Cambria Math" panose="02040503050406030204" pitchFamily="18" charset="0"/>
                            </a:rPr>
                            <m:t>)</m:t>
                          </m:r>
                        </m:e>
                      </m:func>
                    </m:oMath>
                  </m:oMathPara>
                </a14:m>
                <a:endParaRPr lang="pt-BR"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202210" y="3427582"/>
                <a:ext cx="1760995" cy="430887"/>
              </a:xfrm>
              <a:prstGeom prst="rect">
                <a:avLst/>
              </a:prstGeom>
              <a:blipFill>
                <a:blip r:embed="rId7" cstate="print"/>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999626" y="2041333"/>
                <a:ext cx="40493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0" i="1" smtClean="0">
                          <a:latin typeface="Cambria Math" panose="02040503050406030204" pitchFamily="18" charset="0"/>
                        </a:rPr>
                        <m:t>𝑥</m:t>
                      </m:r>
                      <m:d>
                        <m:dPr>
                          <m:ctrlPr>
                            <a:rPr lang="pt-BR" sz="2800" b="0" i="1" smtClean="0">
                              <a:latin typeface="Cambria Math" panose="02040503050406030204" pitchFamily="18" charset="0"/>
                            </a:rPr>
                          </m:ctrlPr>
                        </m:dPr>
                        <m:e>
                          <m:r>
                            <a:rPr lang="pt-BR" sz="2800" b="0" i="1" smtClean="0">
                              <a:latin typeface="Cambria Math" panose="02040503050406030204" pitchFamily="18" charset="0"/>
                            </a:rPr>
                            <m:t>𝑡</m:t>
                          </m:r>
                        </m:e>
                      </m:d>
                      <m:r>
                        <a:rPr lang="pt-BR" sz="2800" b="0" i="1" smtClean="0">
                          <a:latin typeface="Cambria Math" panose="02040503050406030204" pitchFamily="18" charset="0"/>
                        </a:rPr>
                        <m:t>=</m:t>
                      </m:r>
                      <m:r>
                        <a:rPr lang="pt-BR" sz="2800" b="0" i="1" smtClean="0">
                          <a:latin typeface="Cambria Math" panose="02040503050406030204" pitchFamily="18" charset="0"/>
                        </a:rPr>
                        <m:t>𝑚</m:t>
                      </m:r>
                      <m:d>
                        <m:dPr>
                          <m:ctrlPr>
                            <a:rPr lang="pt-BR" sz="2800" b="0" i="1" smtClean="0">
                              <a:latin typeface="Cambria Math" panose="02040503050406030204" pitchFamily="18" charset="0"/>
                            </a:rPr>
                          </m:ctrlPr>
                        </m:dPr>
                        <m:e>
                          <m:r>
                            <a:rPr lang="pt-BR" sz="2800" b="0" i="1" smtClean="0">
                              <a:latin typeface="Cambria Math" panose="02040503050406030204" pitchFamily="18" charset="0"/>
                            </a:rPr>
                            <m:t>𝑡</m:t>
                          </m:r>
                        </m:e>
                      </m:d>
                      <m:r>
                        <a:rPr lang="pt-BR" sz="2800" b="0" i="1" smtClean="0">
                          <a:latin typeface="Cambria Math" panose="02040503050406030204" pitchFamily="18" charset="0"/>
                        </a:rPr>
                        <m:t>×</m:t>
                      </m:r>
                      <m:func>
                        <m:funcPr>
                          <m:ctrlPr>
                            <a:rPr lang="pt-BR" sz="2800" b="0" i="1" smtClean="0">
                              <a:latin typeface="Cambria Math" panose="02040503050406030204" pitchFamily="18" charset="0"/>
                            </a:rPr>
                          </m:ctrlPr>
                        </m:funcPr>
                        <m:fName>
                          <m:r>
                            <m:rPr>
                              <m:sty m:val="p"/>
                            </m:rPr>
                            <a:rPr lang="pt-BR" sz="2800" b="0" i="0" smtClean="0">
                              <a:latin typeface="Cambria Math" panose="02040503050406030204" pitchFamily="18" charset="0"/>
                            </a:rPr>
                            <m:t>cos</m:t>
                          </m:r>
                        </m:fName>
                        <m:e>
                          <m:r>
                            <a:rPr lang="pt-BR" sz="2800" b="0" i="1" smtClean="0">
                              <a:latin typeface="Cambria Math" panose="02040503050406030204" pitchFamily="18" charset="0"/>
                            </a:rPr>
                            <m:t>(2</m:t>
                          </m:r>
                          <m:r>
                            <a:rPr lang="pt-BR" sz="2800" b="0" i="1" smtClean="0">
                              <a:latin typeface="Cambria Math" panose="02040503050406030204" pitchFamily="18" charset="0"/>
                            </a:rPr>
                            <m:t>𝜋</m:t>
                          </m:r>
                          <m:sSub>
                            <m:sSubPr>
                              <m:ctrlPr>
                                <a:rPr lang="pt-BR" sz="2800" b="0" i="1" smtClean="0">
                                  <a:latin typeface="Cambria Math" panose="02040503050406030204" pitchFamily="18" charset="0"/>
                                </a:rPr>
                              </m:ctrlPr>
                            </m:sSubPr>
                            <m:e>
                              <m:r>
                                <a:rPr lang="pt-BR" sz="2800" b="0" i="1" smtClean="0">
                                  <a:latin typeface="Cambria Math" panose="02040503050406030204" pitchFamily="18" charset="0"/>
                                </a:rPr>
                                <m:t>𝑓</m:t>
                              </m:r>
                            </m:e>
                            <m:sub>
                              <m:r>
                                <a:rPr lang="pt-BR" sz="2800" b="0" i="1" smtClean="0">
                                  <a:latin typeface="Cambria Math" panose="02040503050406030204" pitchFamily="18" charset="0"/>
                                </a:rPr>
                                <m:t>0</m:t>
                              </m:r>
                            </m:sub>
                          </m:sSub>
                          <m:r>
                            <a:rPr lang="pt-BR" sz="2800" b="0" i="1" smtClean="0">
                              <a:latin typeface="Cambria Math" panose="02040503050406030204" pitchFamily="18" charset="0"/>
                            </a:rPr>
                            <m:t>𝑡</m:t>
                          </m:r>
                          <m:r>
                            <a:rPr lang="pt-BR" sz="2800" b="0" i="1" smtClean="0">
                              <a:latin typeface="Cambria Math" panose="02040503050406030204" pitchFamily="18" charset="0"/>
                            </a:rPr>
                            <m:t>)</m:t>
                          </m:r>
                        </m:e>
                      </m:func>
                    </m:oMath>
                  </m:oMathPara>
                </a14:m>
                <a:endParaRPr lang="pt-BR"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999626" y="2041333"/>
                <a:ext cx="4049314" cy="430887"/>
              </a:xfrm>
              <a:prstGeom prst="rect">
                <a:avLst/>
              </a:prstGeom>
              <a:blipFill>
                <a:blip r:embed="rId8" cstate="print"/>
                <a:stretch>
                  <a:fillRect/>
                </a:stretch>
              </a:blipFill>
            </p:spPr>
            <p:txBody>
              <a:bodyPr/>
              <a:lstStyle/>
              <a:p>
                <a:r>
                  <a:rPr lang="pt-BR">
                    <a:noFill/>
                  </a:rPr>
                  <a:t> </a:t>
                </a:r>
              </a:p>
            </p:txBody>
          </p:sp>
        </mc:Fallback>
      </mc:AlternateContent>
      <p:sp>
        <p:nvSpPr>
          <p:cNvPr id="11" name="SMARTInkShape-730"/>
          <p:cNvSpPr/>
          <p:nvPr>
            <p:custDataLst>
              <p:tags r:id="rId1"/>
            </p:custDataLst>
          </p:nvPr>
        </p:nvSpPr>
        <p:spPr>
          <a:xfrm>
            <a:off x="1193800" y="4413251"/>
            <a:ext cx="3625851" cy="124309"/>
          </a:xfrm>
          <a:custGeom>
            <a:avLst/>
            <a:gdLst/>
            <a:ahLst/>
            <a:cxnLst/>
            <a:rect l="0" t="0" r="0" b="0"/>
            <a:pathLst>
              <a:path w="3625851" h="124309">
                <a:moveTo>
                  <a:pt x="0" y="12699"/>
                </a:moveTo>
                <a:lnTo>
                  <a:pt x="0" y="12699"/>
                </a:lnTo>
                <a:lnTo>
                  <a:pt x="33710" y="16070"/>
                </a:lnTo>
                <a:lnTo>
                  <a:pt x="63430" y="17725"/>
                </a:lnTo>
                <a:lnTo>
                  <a:pt x="100403" y="20538"/>
                </a:lnTo>
                <a:lnTo>
                  <a:pt x="138706" y="29124"/>
                </a:lnTo>
                <a:lnTo>
                  <a:pt x="171319" y="31404"/>
                </a:lnTo>
                <a:lnTo>
                  <a:pt x="210090" y="33585"/>
                </a:lnTo>
                <a:lnTo>
                  <a:pt x="226723" y="35387"/>
                </a:lnTo>
                <a:lnTo>
                  <a:pt x="262279" y="32677"/>
                </a:lnTo>
                <a:lnTo>
                  <a:pt x="292671" y="32024"/>
                </a:lnTo>
                <a:lnTo>
                  <a:pt x="331175" y="31804"/>
                </a:lnTo>
                <a:lnTo>
                  <a:pt x="360749" y="28394"/>
                </a:lnTo>
                <a:lnTo>
                  <a:pt x="395226" y="26287"/>
                </a:lnTo>
                <a:lnTo>
                  <a:pt x="414473" y="25990"/>
                </a:lnTo>
                <a:lnTo>
                  <a:pt x="438593" y="25794"/>
                </a:lnTo>
                <a:lnTo>
                  <a:pt x="465962" y="25662"/>
                </a:lnTo>
                <a:lnTo>
                  <a:pt x="488441" y="25575"/>
                </a:lnTo>
                <a:lnTo>
                  <a:pt x="524707" y="25477"/>
                </a:lnTo>
                <a:lnTo>
                  <a:pt x="553055" y="23553"/>
                </a:lnTo>
                <a:lnTo>
                  <a:pt x="592611" y="18501"/>
                </a:lnTo>
                <a:lnTo>
                  <a:pt x="620394" y="15278"/>
                </a:lnTo>
                <a:lnTo>
                  <a:pt x="659835" y="13463"/>
                </a:lnTo>
                <a:lnTo>
                  <a:pt x="698333" y="12926"/>
                </a:lnTo>
                <a:lnTo>
                  <a:pt x="736550" y="12060"/>
                </a:lnTo>
                <a:lnTo>
                  <a:pt x="774685" y="8355"/>
                </a:lnTo>
                <a:lnTo>
                  <a:pt x="812796" y="6944"/>
                </a:lnTo>
                <a:lnTo>
                  <a:pt x="850899" y="5820"/>
                </a:lnTo>
                <a:lnTo>
                  <a:pt x="889000" y="2037"/>
                </a:lnTo>
                <a:lnTo>
                  <a:pt x="927100" y="603"/>
                </a:lnTo>
                <a:lnTo>
                  <a:pt x="965200" y="178"/>
                </a:lnTo>
                <a:lnTo>
                  <a:pt x="1003300" y="52"/>
                </a:lnTo>
                <a:lnTo>
                  <a:pt x="1042106" y="15"/>
                </a:lnTo>
                <a:lnTo>
                  <a:pt x="1070171" y="6"/>
                </a:lnTo>
                <a:lnTo>
                  <a:pt x="1097226" y="2"/>
                </a:lnTo>
                <a:lnTo>
                  <a:pt x="1124067" y="1"/>
                </a:lnTo>
                <a:lnTo>
                  <a:pt x="1152460" y="0"/>
                </a:lnTo>
                <a:lnTo>
                  <a:pt x="1181541" y="1881"/>
                </a:lnTo>
                <a:lnTo>
                  <a:pt x="1210224" y="4363"/>
                </a:lnTo>
                <a:lnTo>
                  <a:pt x="1237083" y="5466"/>
                </a:lnTo>
                <a:lnTo>
                  <a:pt x="1265013" y="5956"/>
                </a:lnTo>
                <a:lnTo>
                  <a:pt x="1293183" y="6174"/>
                </a:lnTo>
                <a:lnTo>
                  <a:pt x="1319815" y="6271"/>
                </a:lnTo>
                <a:lnTo>
                  <a:pt x="1347644" y="6315"/>
                </a:lnTo>
                <a:lnTo>
                  <a:pt x="1375770" y="7038"/>
                </a:lnTo>
                <a:lnTo>
                  <a:pt x="1402381" y="9714"/>
                </a:lnTo>
                <a:lnTo>
                  <a:pt x="1430201" y="11372"/>
                </a:lnTo>
                <a:lnTo>
                  <a:pt x="1458323" y="12110"/>
                </a:lnTo>
                <a:lnTo>
                  <a:pt x="1497955" y="13230"/>
                </a:lnTo>
                <a:lnTo>
                  <a:pt x="1537215" y="17011"/>
                </a:lnTo>
                <a:lnTo>
                  <a:pt x="1565386" y="18143"/>
                </a:lnTo>
                <a:lnTo>
                  <a:pt x="1592488" y="20528"/>
                </a:lnTo>
                <a:lnTo>
                  <a:pt x="1631547" y="25838"/>
                </a:lnTo>
                <a:lnTo>
                  <a:pt x="1669930" y="29998"/>
                </a:lnTo>
                <a:lnTo>
                  <a:pt x="1708115" y="33112"/>
                </a:lnTo>
                <a:lnTo>
                  <a:pt x="1746240" y="36622"/>
                </a:lnTo>
                <a:lnTo>
                  <a:pt x="1784347" y="39543"/>
                </a:lnTo>
                <a:lnTo>
                  <a:pt x="1822449" y="44877"/>
                </a:lnTo>
                <a:lnTo>
                  <a:pt x="1860550" y="50927"/>
                </a:lnTo>
                <a:lnTo>
                  <a:pt x="1898650" y="55306"/>
                </a:lnTo>
                <a:lnTo>
                  <a:pt x="1924756" y="57035"/>
                </a:lnTo>
                <a:lnTo>
                  <a:pt x="1952821" y="60156"/>
                </a:lnTo>
                <a:lnTo>
                  <a:pt x="1989646" y="65880"/>
                </a:lnTo>
                <a:lnTo>
                  <a:pt x="2015763" y="68084"/>
                </a:lnTo>
                <a:lnTo>
                  <a:pt x="2043128" y="69770"/>
                </a:lnTo>
                <a:lnTo>
                  <a:pt x="2081629" y="74686"/>
                </a:lnTo>
                <a:lnTo>
                  <a:pt x="2116398" y="79906"/>
                </a:lnTo>
                <a:lnTo>
                  <a:pt x="2153198" y="82472"/>
                </a:lnTo>
                <a:lnTo>
                  <a:pt x="2190207" y="86681"/>
                </a:lnTo>
                <a:lnTo>
                  <a:pt x="2224534" y="88242"/>
                </a:lnTo>
                <a:lnTo>
                  <a:pt x="2261203" y="89410"/>
                </a:lnTo>
                <a:lnTo>
                  <a:pt x="2298173" y="93205"/>
                </a:lnTo>
                <a:lnTo>
                  <a:pt x="2331783" y="94644"/>
                </a:lnTo>
                <a:lnTo>
                  <a:pt x="2364791" y="95775"/>
                </a:lnTo>
                <a:lnTo>
                  <a:pt x="2400362" y="99560"/>
                </a:lnTo>
                <a:lnTo>
                  <a:pt x="2434969" y="100995"/>
                </a:lnTo>
                <a:lnTo>
                  <a:pt x="2474464" y="102126"/>
                </a:lnTo>
                <a:lnTo>
                  <a:pt x="2509136" y="105910"/>
                </a:lnTo>
                <a:lnTo>
                  <a:pt x="2542458" y="107345"/>
                </a:lnTo>
                <a:lnTo>
                  <a:pt x="2578122" y="107770"/>
                </a:lnTo>
                <a:lnTo>
                  <a:pt x="2612051" y="107896"/>
                </a:lnTo>
                <a:lnTo>
                  <a:pt x="2647896" y="108639"/>
                </a:lnTo>
                <a:lnTo>
                  <a:pt x="2681879" y="112308"/>
                </a:lnTo>
                <a:lnTo>
                  <a:pt x="2717740" y="114415"/>
                </a:lnTo>
                <a:lnTo>
                  <a:pt x="2751022" y="118489"/>
                </a:lnTo>
                <a:lnTo>
                  <a:pt x="2772547" y="119689"/>
                </a:lnTo>
                <a:lnTo>
                  <a:pt x="2792399" y="120009"/>
                </a:lnTo>
                <a:lnTo>
                  <a:pt x="2818332" y="120222"/>
                </a:lnTo>
                <a:lnTo>
                  <a:pt x="2848321" y="120365"/>
                </a:lnTo>
                <a:lnTo>
                  <a:pt x="2871842" y="120459"/>
                </a:lnTo>
                <a:lnTo>
                  <a:pt x="2907383" y="120566"/>
                </a:lnTo>
                <a:lnTo>
                  <a:pt x="2943854" y="120624"/>
                </a:lnTo>
                <a:lnTo>
                  <a:pt x="2981463" y="119939"/>
                </a:lnTo>
                <a:lnTo>
                  <a:pt x="3016069" y="115622"/>
                </a:lnTo>
                <a:lnTo>
                  <a:pt x="3054195" y="114473"/>
                </a:lnTo>
                <a:lnTo>
                  <a:pt x="3086488" y="112452"/>
                </a:lnTo>
                <a:lnTo>
                  <a:pt x="3120043" y="108838"/>
                </a:lnTo>
                <a:lnTo>
                  <a:pt x="3155403" y="108066"/>
                </a:lnTo>
                <a:lnTo>
                  <a:pt x="3191992" y="107964"/>
                </a:lnTo>
                <a:lnTo>
                  <a:pt x="3225529" y="107950"/>
                </a:lnTo>
                <a:lnTo>
                  <a:pt x="3262542" y="107949"/>
                </a:lnTo>
                <a:lnTo>
                  <a:pt x="3301881" y="107949"/>
                </a:lnTo>
                <a:lnTo>
                  <a:pt x="3336945" y="107949"/>
                </a:lnTo>
                <a:lnTo>
                  <a:pt x="3371435" y="108655"/>
                </a:lnTo>
                <a:lnTo>
                  <a:pt x="3409208" y="113711"/>
                </a:lnTo>
                <a:lnTo>
                  <a:pt x="3448440" y="119291"/>
                </a:lnTo>
                <a:lnTo>
                  <a:pt x="3487055" y="120570"/>
                </a:lnTo>
                <a:lnTo>
                  <a:pt x="3521925" y="120644"/>
                </a:lnTo>
                <a:lnTo>
                  <a:pt x="3560019" y="120649"/>
                </a:lnTo>
                <a:lnTo>
                  <a:pt x="3592023" y="121355"/>
                </a:lnTo>
                <a:lnTo>
                  <a:pt x="3599292" y="124020"/>
                </a:lnTo>
                <a:lnTo>
                  <a:pt x="3602500" y="124308"/>
                </a:lnTo>
                <a:lnTo>
                  <a:pt x="3618483" y="120704"/>
                </a:lnTo>
                <a:lnTo>
                  <a:pt x="3624878" y="115187"/>
                </a:lnTo>
                <a:lnTo>
                  <a:pt x="3625417" y="112812"/>
                </a:lnTo>
                <a:lnTo>
                  <a:pt x="3625850" y="10794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SMARTInkShape-731"/>
          <p:cNvSpPr/>
          <p:nvPr>
            <p:custDataLst>
              <p:tags r:id="rId2"/>
            </p:custDataLst>
          </p:nvPr>
        </p:nvSpPr>
        <p:spPr>
          <a:xfrm>
            <a:off x="3613150" y="2984500"/>
            <a:ext cx="768351" cy="44438"/>
          </a:xfrm>
          <a:custGeom>
            <a:avLst/>
            <a:gdLst/>
            <a:ahLst/>
            <a:cxnLst/>
            <a:rect l="0" t="0" r="0" b="0"/>
            <a:pathLst>
              <a:path w="768351" h="44438">
                <a:moveTo>
                  <a:pt x="0" y="31750"/>
                </a:moveTo>
                <a:lnTo>
                  <a:pt x="0" y="31750"/>
                </a:lnTo>
                <a:lnTo>
                  <a:pt x="30340" y="38492"/>
                </a:lnTo>
                <a:lnTo>
                  <a:pt x="67768" y="43274"/>
                </a:lnTo>
                <a:lnTo>
                  <a:pt x="106701" y="44295"/>
                </a:lnTo>
                <a:lnTo>
                  <a:pt x="143844" y="44437"/>
                </a:lnTo>
                <a:lnTo>
                  <a:pt x="176084" y="40083"/>
                </a:lnTo>
                <a:lnTo>
                  <a:pt x="209629" y="36611"/>
                </a:lnTo>
                <a:lnTo>
                  <a:pt x="246803" y="32710"/>
                </a:lnTo>
                <a:lnTo>
                  <a:pt x="281031" y="32035"/>
                </a:lnTo>
                <a:lnTo>
                  <a:pt x="314612" y="31834"/>
                </a:lnTo>
                <a:lnTo>
                  <a:pt x="346905" y="28404"/>
                </a:lnTo>
                <a:lnTo>
                  <a:pt x="378816" y="26290"/>
                </a:lnTo>
                <a:lnTo>
                  <a:pt x="413984" y="25664"/>
                </a:lnTo>
                <a:lnTo>
                  <a:pt x="447845" y="25478"/>
                </a:lnTo>
                <a:lnTo>
                  <a:pt x="486527" y="21051"/>
                </a:lnTo>
                <a:lnTo>
                  <a:pt x="517003" y="19643"/>
                </a:lnTo>
                <a:lnTo>
                  <a:pt x="547670" y="19226"/>
                </a:lnTo>
                <a:lnTo>
                  <a:pt x="583674" y="17203"/>
                </a:lnTo>
                <a:lnTo>
                  <a:pt x="621394" y="13293"/>
                </a:lnTo>
                <a:lnTo>
                  <a:pt x="657301" y="12778"/>
                </a:lnTo>
                <a:lnTo>
                  <a:pt x="696454" y="12703"/>
                </a:lnTo>
                <a:lnTo>
                  <a:pt x="735112" y="12700"/>
                </a:lnTo>
                <a:lnTo>
                  <a:pt x="740877" y="11995"/>
                </a:lnTo>
                <a:lnTo>
                  <a:pt x="761570" y="4861"/>
                </a:lnTo>
                <a:lnTo>
                  <a:pt x="7683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SMARTInkShape-732"/>
          <p:cNvSpPr/>
          <p:nvPr>
            <p:custDataLst>
              <p:tags r:id="rId3"/>
            </p:custDataLst>
          </p:nvPr>
        </p:nvSpPr>
        <p:spPr>
          <a:xfrm>
            <a:off x="3575050" y="6077911"/>
            <a:ext cx="2584451" cy="78317"/>
          </a:xfrm>
          <a:custGeom>
            <a:avLst/>
            <a:gdLst/>
            <a:ahLst/>
            <a:cxnLst/>
            <a:rect l="0" t="0" r="0" b="0"/>
            <a:pathLst>
              <a:path w="2584451" h="78317">
                <a:moveTo>
                  <a:pt x="0" y="11739"/>
                </a:moveTo>
                <a:lnTo>
                  <a:pt x="0" y="11739"/>
                </a:lnTo>
                <a:lnTo>
                  <a:pt x="33710" y="8368"/>
                </a:lnTo>
                <a:lnTo>
                  <a:pt x="72825" y="5272"/>
                </a:lnTo>
                <a:lnTo>
                  <a:pt x="110877" y="0"/>
                </a:lnTo>
                <a:lnTo>
                  <a:pt x="148458" y="3593"/>
                </a:lnTo>
                <a:lnTo>
                  <a:pt x="177259" y="5562"/>
                </a:lnTo>
                <a:lnTo>
                  <a:pt x="215426" y="10301"/>
                </a:lnTo>
                <a:lnTo>
                  <a:pt x="253154" y="15468"/>
                </a:lnTo>
                <a:lnTo>
                  <a:pt x="288399" y="18018"/>
                </a:lnTo>
                <a:lnTo>
                  <a:pt x="315385" y="21115"/>
                </a:lnTo>
                <a:lnTo>
                  <a:pt x="343841" y="24842"/>
                </a:lnTo>
                <a:lnTo>
                  <a:pt x="372245" y="28853"/>
                </a:lnTo>
                <a:lnTo>
                  <a:pt x="398982" y="32985"/>
                </a:lnTo>
                <a:lnTo>
                  <a:pt x="428739" y="35293"/>
                </a:lnTo>
                <a:lnTo>
                  <a:pt x="460072" y="37730"/>
                </a:lnTo>
                <a:lnTo>
                  <a:pt x="490462" y="43516"/>
                </a:lnTo>
                <a:lnTo>
                  <a:pt x="520431" y="47029"/>
                </a:lnTo>
                <a:lnTo>
                  <a:pt x="550919" y="49294"/>
                </a:lnTo>
                <a:lnTo>
                  <a:pt x="583285" y="52655"/>
                </a:lnTo>
                <a:lnTo>
                  <a:pt x="614603" y="56500"/>
                </a:lnTo>
                <a:lnTo>
                  <a:pt x="645690" y="60561"/>
                </a:lnTo>
                <a:lnTo>
                  <a:pt x="678321" y="64718"/>
                </a:lnTo>
                <a:lnTo>
                  <a:pt x="709757" y="67035"/>
                </a:lnTo>
                <a:lnTo>
                  <a:pt x="740192" y="68771"/>
                </a:lnTo>
                <a:lnTo>
                  <a:pt x="770182" y="71894"/>
                </a:lnTo>
                <a:lnTo>
                  <a:pt x="799972" y="73753"/>
                </a:lnTo>
                <a:lnTo>
                  <a:pt x="831088" y="75284"/>
                </a:lnTo>
                <a:lnTo>
                  <a:pt x="866084" y="78316"/>
                </a:lnTo>
                <a:lnTo>
                  <a:pt x="897160" y="78254"/>
                </a:lnTo>
                <a:lnTo>
                  <a:pt x="926493" y="76579"/>
                </a:lnTo>
                <a:lnTo>
                  <a:pt x="958345" y="75835"/>
                </a:lnTo>
                <a:lnTo>
                  <a:pt x="991317" y="75504"/>
                </a:lnTo>
                <a:lnTo>
                  <a:pt x="1024785" y="74651"/>
                </a:lnTo>
                <a:lnTo>
                  <a:pt x="1058475" y="71921"/>
                </a:lnTo>
                <a:lnTo>
                  <a:pt x="1090382" y="68355"/>
                </a:lnTo>
                <a:lnTo>
                  <a:pt x="1121731" y="65125"/>
                </a:lnTo>
                <a:lnTo>
                  <a:pt x="1154479" y="63687"/>
                </a:lnTo>
                <a:lnTo>
                  <a:pt x="1189730" y="61168"/>
                </a:lnTo>
                <a:lnTo>
                  <a:pt x="1225152" y="57696"/>
                </a:lnTo>
                <a:lnTo>
                  <a:pt x="1257359" y="53802"/>
                </a:lnTo>
                <a:lnTo>
                  <a:pt x="1293780" y="51601"/>
                </a:lnTo>
                <a:lnTo>
                  <a:pt x="1313369" y="51013"/>
                </a:lnTo>
                <a:lnTo>
                  <a:pt x="1351124" y="48505"/>
                </a:lnTo>
                <a:lnTo>
                  <a:pt x="1400988" y="44716"/>
                </a:lnTo>
                <a:lnTo>
                  <a:pt x="1458926" y="40074"/>
                </a:lnTo>
                <a:lnTo>
                  <a:pt x="1503195" y="36273"/>
                </a:lnTo>
                <a:lnTo>
                  <a:pt x="1538352" y="33035"/>
                </a:lnTo>
                <a:lnTo>
                  <a:pt x="1567434" y="30169"/>
                </a:lnTo>
                <a:lnTo>
                  <a:pt x="1592468" y="27554"/>
                </a:lnTo>
                <a:lnTo>
                  <a:pt x="1614801" y="25104"/>
                </a:lnTo>
                <a:lnTo>
                  <a:pt x="1635334" y="22765"/>
                </a:lnTo>
                <a:lnTo>
                  <a:pt x="1655373" y="21207"/>
                </a:lnTo>
                <a:lnTo>
                  <a:pt x="1694571" y="19474"/>
                </a:lnTo>
                <a:lnTo>
                  <a:pt x="1731278" y="16824"/>
                </a:lnTo>
                <a:lnTo>
                  <a:pt x="1767113" y="13294"/>
                </a:lnTo>
                <a:lnTo>
                  <a:pt x="1804205" y="9372"/>
                </a:lnTo>
                <a:lnTo>
                  <a:pt x="1839976" y="7159"/>
                </a:lnTo>
                <a:lnTo>
                  <a:pt x="1874689" y="6176"/>
                </a:lnTo>
                <a:lnTo>
                  <a:pt x="1908932" y="5739"/>
                </a:lnTo>
                <a:lnTo>
                  <a:pt x="1942966" y="5545"/>
                </a:lnTo>
                <a:lnTo>
                  <a:pt x="1976908" y="6164"/>
                </a:lnTo>
                <a:lnTo>
                  <a:pt x="2010807" y="8791"/>
                </a:lnTo>
                <a:lnTo>
                  <a:pt x="2044688" y="12310"/>
                </a:lnTo>
                <a:lnTo>
                  <a:pt x="2077857" y="15521"/>
                </a:lnTo>
                <a:lnTo>
                  <a:pt x="2109060" y="16948"/>
                </a:lnTo>
                <a:lnTo>
                  <a:pt x="2139392" y="19463"/>
                </a:lnTo>
                <a:lnTo>
                  <a:pt x="2170040" y="22933"/>
                </a:lnTo>
                <a:lnTo>
                  <a:pt x="2202477" y="26827"/>
                </a:lnTo>
                <a:lnTo>
                  <a:pt x="2233827" y="29028"/>
                </a:lnTo>
                <a:lnTo>
                  <a:pt x="2264223" y="30712"/>
                </a:lnTo>
                <a:lnTo>
                  <a:pt x="2294196" y="33813"/>
                </a:lnTo>
                <a:lnTo>
                  <a:pt x="2322098" y="37542"/>
                </a:lnTo>
                <a:lnTo>
                  <a:pt x="2361607" y="41727"/>
                </a:lnTo>
                <a:lnTo>
                  <a:pt x="2396361" y="42967"/>
                </a:lnTo>
                <a:lnTo>
                  <a:pt x="2433389" y="43386"/>
                </a:lnTo>
                <a:lnTo>
                  <a:pt x="2470833" y="42763"/>
                </a:lnTo>
                <a:lnTo>
                  <a:pt x="2505501" y="34648"/>
                </a:lnTo>
                <a:lnTo>
                  <a:pt x="2540641" y="27757"/>
                </a:lnTo>
                <a:lnTo>
                  <a:pt x="2576524" y="18376"/>
                </a:lnTo>
                <a:lnTo>
                  <a:pt x="2584450" y="1173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630065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latin typeface="Arial" panose="020B0604020202020204" pitchFamily="34" charset="0"/>
                <a:cs typeface="Arial" panose="020B0604020202020204" pitchFamily="34" charset="0"/>
              </a:rPr>
              <a:t>modulação digital</a:t>
            </a:r>
            <a:endParaRPr lang="pt-BR" dirty="0">
              <a:latin typeface="Arial" panose="020B0604020202020204" pitchFamily="34" charset="0"/>
              <a:cs typeface="Arial" panose="020B0604020202020204" pitchFamily="34" charset="0"/>
            </a:endParaRPr>
          </a:p>
        </p:txBody>
      </p:sp>
      <p:sp>
        <p:nvSpPr>
          <p:cNvPr id="8" name="Rectangle 7"/>
          <p:cNvSpPr/>
          <p:nvPr/>
        </p:nvSpPr>
        <p:spPr>
          <a:xfrm>
            <a:off x="792298" y="3710160"/>
            <a:ext cx="942887" cy="523220"/>
          </a:xfrm>
          <a:prstGeom prst="rect">
            <a:avLst/>
          </a:prstGeom>
        </p:spPr>
        <p:txBody>
          <a:bodyPr wrap="none">
            <a:spAutoFit/>
          </a:bodyPr>
          <a:lstStyle/>
          <a:p>
            <a:r>
              <a:rPr lang="pt-BR" sz="2800" b="1" dirty="0" smtClean="0">
                <a:latin typeface="Arial" panose="020B0604020202020204" pitchFamily="34" charset="0"/>
                <a:cs typeface="Arial" panose="020B0604020202020204" pitchFamily="34" charset="0"/>
              </a:rPr>
              <a:t>ASK</a:t>
            </a:r>
            <a:endParaRPr lang="pt-BR" b="1" dirty="0"/>
          </a:p>
        </p:txBody>
      </p:sp>
      <p:sp>
        <p:nvSpPr>
          <p:cNvPr id="9" name="Rectangle 8"/>
          <p:cNvSpPr/>
          <p:nvPr/>
        </p:nvSpPr>
        <p:spPr>
          <a:xfrm>
            <a:off x="792298" y="4575528"/>
            <a:ext cx="902811" cy="523220"/>
          </a:xfrm>
          <a:prstGeom prst="rect">
            <a:avLst/>
          </a:prstGeom>
        </p:spPr>
        <p:txBody>
          <a:bodyPr wrap="none">
            <a:spAutoFit/>
          </a:bodyPr>
          <a:lstStyle/>
          <a:p>
            <a:r>
              <a:rPr lang="pt-BR" sz="2800" b="1" dirty="0" smtClean="0">
                <a:latin typeface="Arial" panose="020B0604020202020204" pitchFamily="34" charset="0"/>
                <a:cs typeface="Arial" panose="020B0604020202020204" pitchFamily="34" charset="0"/>
              </a:rPr>
              <a:t>FSK</a:t>
            </a:r>
            <a:endParaRPr lang="pt-BR" b="1" dirty="0"/>
          </a:p>
        </p:txBody>
      </p:sp>
      <p:sp>
        <p:nvSpPr>
          <p:cNvPr id="10" name="Rectangle 9"/>
          <p:cNvSpPr/>
          <p:nvPr/>
        </p:nvSpPr>
        <p:spPr>
          <a:xfrm>
            <a:off x="792298" y="5476619"/>
            <a:ext cx="922047" cy="523220"/>
          </a:xfrm>
          <a:prstGeom prst="rect">
            <a:avLst/>
          </a:prstGeom>
        </p:spPr>
        <p:txBody>
          <a:bodyPr wrap="none">
            <a:spAutoFit/>
          </a:bodyPr>
          <a:lstStyle/>
          <a:p>
            <a:r>
              <a:rPr lang="pt-BR" sz="2800" b="1" dirty="0">
                <a:latin typeface="Arial" panose="020B0604020202020204" pitchFamily="34" charset="0"/>
                <a:cs typeface="Arial" panose="020B0604020202020204" pitchFamily="34" charset="0"/>
              </a:rPr>
              <a:t>P</a:t>
            </a:r>
            <a:r>
              <a:rPr lang="pt-BR" sz="2800" b="1" dirty="0" smtClean="0">
                <a:latin typeface="Arial" panose="020B0604020202020204" pitchFamily="34" charset="0"/>
                <a:cs typeface="Arial" panose="020B0604020202020204" pitchFamily="34" charset="0"/>
              </a:rPr>
              <a:t>SK</a:t>
            </a:r>
            <a:endParaRPr lang="pt-BR" b="1" dirty="0"/>
          </a:p>
        </p:txBody>
      </p:sp>
      <p:sp>
        <p:nvSpPr>
          <p:cNvPr id="11" name="Rectangle 10"/>
          <p:cNvSpPr/>
          <p:nvPr/>
        </p:nvSpPr>
        <p:spPr>
          <a:xfrm>
            <a:off x="802200" y="3710160"/>
            <a:ext cx="942887" cy="523220"/>
          </a:xfrm>
          <a:prstGeom prst="rect">
            <a:avLst/>
          </a:prstGeom>
        </p:spPr>
        <p:txBody>
          <a:bodyPr wrap="none">
            <a:spAutoFit/>
          </a:bodyPr>
          <a:lstStyle/>
          <a:p>
            <a:r>
              <a:rPr lang="pt-BR" sz="2800" b="1" dirty="0" smtClean="0">
                <a:latin typeface="Arial" panose="020B0604020202020204" pitchFamily="34" charset="0"/>
                <a:cs typeface="Arial" panose="020B0604020202020204" pitchFamily="34" charset="0"/>
              </a:rPr>
              <a:t>ASK</a:t>
            </a:r>
            <a:endParaRPr lang="pt-BR" b="1" dirty="0"/>
          </a:p>
        </p:txBody>
      </p:sp>
      <p:sp>
        <p:nvSpPr>
          <p:cNvPr id="12" name="Rectangle 11"/>
          <p:cNvSpPr/>
          <p:nvPr/>
        </p:nvSpPr>
        <p:spPr>
          <a:xfrm>
            <a:off x="2317575" y="2076831"/>
            <a:ext cx="6462025" cy="523220"/>
          </a:xfrm>
          <a:prstGeom prst="rect">
            <a:avLst/>
          </a:prstGeom>
        </p:spPr>
        <p:txBody>
          <a:bodyPr wrap="none">
            <a:spAutoFit/>
          </a:bodyPr>
          <a:lstStyle/>
          <a:p>
            <a:r>
              <a:rPr lang="pt-BR" sz="2800" b="1" dirty="0" smtClean="0">
                <a:latin typeface="Arial" panose="020B0604020202020204" pitchFamily="34" charset="0"/>
                <a:cs typeface="Arial" panose="020B0604020202020204" pitchFamily="34" charset="0"/>
              </a:rPr>
              <a:t>0    1     0     1     1    0     0    1     1    1  </a:t>
            </a:r>
            <a:endParaRPr lang="pt-BR" b="1" dirty="0"/>
          </a:p>
        </p:txBody>
      </p:sp>
      <p:pic>
        <p:nvPicPr>
          <p:cNvPr id="16" name="Picture 15"/>
          <p:cNvPicPr>
            <a:picLocks noChangeAspect="1"/>
          </p:cNvPicPr>
          <p:nvPr/>
        </p:nvPicPr>
        <p:blipFill>
          <a:blip r:embed="rId22" cstate="print"/>
          <a:stretch>
            <a:fillRect/>
          </a:stretch>
        </p:blipFill>
        <p:spPr>
          <a:xfrm>
            <a:off x="1243703" y="2449145"/>
            <a:ext cx="8280000" cy="4111837"/>
          </a:xfrm>
          <a:prstGeom prst="rect">
            <a:avLst/>
          </a:prstGeom>
        </p:spPr>
      </p:pic>
      <p:grpSp>
        <p:nvGrpSpPr>
          <p:cNvPr id="81" name="SMARTInkShape-Group403"/>
          <p:cNvGrpSpPr/>
          <p:nvPr/>
        </p:nvGrpSpPr>
        <p:grpSpPr>
          <a:xfrm>
            <a:off x="2774950" y="5480136"/>
            <a:ext cx="685791" cy="469815"/>
            <a:chOff x="2774950" y="5480136"/>
            <a:chExt cx="685791" cy="469815"/>
          </a:xfrm>
        </p:grpSpPr>
        <p:sp>
          <p:nvSpPr>
            <p:cNvPr id="78" name="SMARTInkShape-733"/>
            <p:cNvSpPr/>
            <p:nvPr>
              <p:custDataLst>
                <p:tags r:id="rId17"/>
              </p:custDataLst>
            </p:nvPr>
          </p:nvSpPr>
          <p:spPr>
            <a:xfrm>
              <a:off x="2825750" y="5480136"/>
              <a:ext cx="634991" cy="469815"/>
            </a:xfrm>
            <a:custGeom>
              <a:avLst/>
              <a:gdLst/>
              <a:ahLst/>
              <a:cxnLst/>
              <a:rect l="0" t="0" r="0" b="0"/>
              <a:pathLst>
                <a:path w="634991" h="469815">
                  <a:moveTo>
                    <a:pt x="0" y="152314"/>
                  </a:moveTo>
                  <a:lnTo>
                    <a:pt x="0" y="152314"/>
                  </a:lnTo>
                  <a:lnTo>
                    <a:pt x="22526" y="116697"/>
                  </a:lnTo>
                  <a:lnTo>
                    <a:pt x="49060" y="79526"/>
                  </a:lnTo>
                  <a:lnTo>
                    <a:pt x="54965" y="73397"/>
                  </a:lnTo>
                  <a:lnTo>
                    <a:pt x="93116" y="40134"/>
                  </a:lnTo>
                  <a:lnTo>
                    <a:pt x="109831" y="25314"/>
                  </a:lnTo>
                  <a:lnTo>
                    <a:pt x="126695" y="12745"/>
                  </a:lnTo>
                  <a:lnTo>
                    <a:pt x="131770" y="8498"/>
                  </a:lnTo>
                  <a:lnTo>
                    <a:pt x="135706" y="7257"/>
                  </a:lnTo>
                  <a:lnTo>
                    <a:pt x="137037" y="6221"/>
                  </a:lnTo>
                  <a:lnTo>
                    <a:pt x="139616" y="2096"/>
                  </a:lnTo>
                  <a:lnTo>
                    <a:pt x="145063" y="202"/>
                  </a:lnTo>
                  <a:lnTo>
                    <a:pt x="149129" y="0"/>
                  </a:lnTo>
                  <a:lnTo>
                    <a:pt x="152827" y="1834"/>
                  </a:lnTo>
                  <a:lnTo>
                    <a:pt x="156823" y="4296"/>
                  </a:lnTo>
                  <a:lnTo>
                    <a:pt x="160951" y="5389"/>
                  </a:lnTo>
                  <a:lnTo>
                    <a:pt x="162334" y="6386"/>
                  </a:lnTo>
                  <a:lnTo>
                    <a:pt x="163256" y="7757"/>
                  </a:lnTo>
                  <a:lnTo>
                    <a:pt x="163871" y="9376"/>
                  </a:lnTo>
                  <a:lnTo>
                    <a:pt x="164986" y="10455"/>
                  </a:lnTo>
                  <a:lnTo>
                    <a:pt x="168107" y="11655"/>
                  </a:lnTo>
                  <a:lnTo>
                    <a:pt x="169221" y="12680"/>
                  </a:lnTo>
                  <a:lnTo>
                    <a:pt x="174528" y="21369"/>
                  </a:lnTo>
                  <a:lnTo>
                    <a:pt x="180201" y="27516"/>
                  </a:lnTo>
                  <a:lnTo>
                    <a:pt x="184277" y="29820"/>
                  </a:lnTo>
                  <a:lnTo>
                    <a:pt x="186351" y="30435"/>
                  </a:lnTo>
                  <a:lnTo>
                    <a:pt x="190538" y="34881"/>
                  </a:lnTo>
                  <a:lnTo>
                    <a:pt x="219428" y="74518"/>
                  </a:lnTo>
                  <a:lnTo>
                    <a:pt x="227072" y="96807"/>
                  </a:lnTo>
                  <a:lnTo>
                    <a:pt x="237144" y="113011"/>
                  </a:lnTo>
                  <a:lnTo>
                    <a:pt x="251353" y="148685"/>
                  </a:lnTo>
                  <a:lnTo>
                    <a:pt x="253921" y="160253"/>
                  </a:lnTo>
                  <a:lnTo>
                    <a:pt x="258132" y="169876"/>
                  </a:lnTo>
                  <a:lnTo>
                    <a:pt x="261793" y="187611"/>
                  </a:lnTo>
                  <a:lnTo>
                    <a:pt x="264519" y="194108"/>
                  </a:lnTo>
                  <a:lnTo>
                    <a:pt x="271713" y="230672"/>
                  </a:lnTo>
                  <a:lnTo>
                    <a:pt x="277673" y="247573"/>
                  </a:lnTo>
                  <a:lnTo>
                    <a:pt x="279338" y="255329"/>
                  </a:lnTo>
                  <a:lnTo>
                    <a:pt x="283537" y="264368"/>
                  </a:lnTo>
                  <a:lnTo>
                    <a:pt x="286506" y="275670"/>
                  </a:lnTo>
                  <a:lnTo>
                    <a:pt x="301579" y="296170"/>
                  </a:lnTo>
                  <a:lnTo>
                    <a:pt x="306046" y="309587"/>
                  </a:lnTo>
                  <a:lnTo>
                    <a:pt x="327544" y="345930"/>
                  </a:lnTo>
                  <a:lnTo>
                    <a:pt x="334979" y="357222"/>
                  </a:lnTo>
                  <a:lnTo>
                    <a:pt x="359655" y="379437"/>
                  </a:lnTo>
                  <a:lnTo>
                    <a:pt x="377135" y="401582"/>
                  </a:lnTo>
                  <a:lnTo>
                    <a:pt x="396057" y="418113"/>
                  </a:lnTo>
                  <a:lnTo>
                    <a:pt x="402633" y="427303"/>
                  </a:lnTo>
                  <a:lnTo>
                    <a:pt x="408655" y="433778"/>
                  </a:lnTo>
                  <a:lnTo>
                    <a:pt x="412811" y="436159"/>
                  </a:lnTo>
                  <a:lnTo>
                    <a:pt x="417010" y="437923"/>
                  </a:lnTo>
                  <a:lnTo>
                    <a:pt x="423341" y="442177"/>
                  </a:lnTo>
                  <a:lnTo>
                    <a:pt x="429686" y="443752"/>
                  </a:lnTo>
                  <a:lnTo>
                    <a:pt x="433918" y="444120"/>
                  </a:lnTo>
                  <a:lnTo>
                    <a:pt x="438150" y="446165"/>
                  </a:lnTo>
                  <a:lnTo>
                    <a:pt x="442384" y="448720"/>
                  </a:lnTo>
                  <a:lnTo>
                    <a:pt x="449596" y="450495"/>
                  </a:lnTo>
                  <a:lnTo>
                    <a:pt x="463666" y="461737"/>
                  </a:lnTo>
                  <a:lnTo>
                    <a:pt x="475002" y="463363"/>
                  </a:lnTo>
                  <a:lnTo>
                    <a:pt x="484979" y="463455"/>
                  </a:lnTo>
                  <a:lnTo>
                    <a:pt x="489067" y="465343"/>
                  </a:lnTo>
                  <a:lnTo>
                    <a:pt x="493235" y="467826"/>
                  </a:lnTo>
                  <a:lnTo>
                    <a:pt x="501660" y="469421"/>
                  </a:lnTo>
                  <a:lnTo>
                    <a:pt x="539859" y="469813"/>
                  </a:lnTo>
                  <a:lnTo>
                    <a:pt x="541939" y="469814"/>
                  </a:lnTo>
                  <a:lnTo>
                    <a:pt x="546132" y="467932"/>
                  </a:lnTo>
                  <a:lnTo>
                    <a:pt x="551202" y="464347"/>
                  </a:lnTo>
                  <a:lnTo>
                    <a:pt x="557273" y="462932"/>
                  </a:lnTo>
                  <a:lnTo>
                    <a:pt x="571902" y="452208"/>
                  </a:lnTo>
                  <a:lnTo>
                    <a:pt x="573885" y="451726"/>
                  </a:lnTo>
                  <a:lnTo>
                    <a:pt x="580046" y="447678"/>
                  </a:lnTo>
                  <a:lnTo>
                    <a:pt x="586340" y="442009"/>
                  </a:lnTo>
                  <a:lnTo>
                    <a:pt x="588679" y="437936"/>
                  </a:lnTo>
                  <a:lnTo>
                    <a:pt x="589302" y="435863"/>
                  </a:lnTo>
                  <a:lnTo>
                    <a:pt x="590424" y="434479"/>
                  </a:lnTo>
                  <a:lnTo>
                    <a:pt x="595373" y="431123"/>
                  </a:lnTo>
                  <a:lnTo>
                    <a:pt x="600603" y="422524"/>
                  </a:lnTo>
                  <a:lnTo>
                    <a:pt x="602727" y="412940"/>
                  </a:lnTo>
                  <a:lnTo>
                    <a:pt x="602902" y="410731"/>
                  </a:lnTo>
                  <a:lnTo>
                    <a:pt x="604977" y="406395"/>
                  </a:lnTo>
                  <a:lnTo>
                    <a:pt x="613356" y="395036"/>
                  </a:lnTo>
                  <a:lnTo>
                    <a:pt x="624758" y="357337"/>
                  </a:lnTo>
                  <a:lnTo>
                    <a:pt x="627497" y="348215"/>
                  </a:lnTo>
                  <a:lnTo>
                    <a:pt x="630379" y="329711"/>
                  </a:lnTo>
                  <a:lnTo>
                    <a:pt x="634087" y="316472"/>
                  </a:lnTo>
                  <a:lnTo>
                    <a:pt x="634990" y="277956"/>
                  </a:lnTo>
                  <a:lnTo>
                    <a:pt x="634294" y="249758"/>
                  </a:lnTo>
                  <a:lnTo>
                    <a:pt x="630636" y="232849"/>
                  </a:lnTo>
                  <a:lnTo>
                    <a:pt x="629533" y="203393"/>
                  </a:lnTo>
                  <a:lnTo>
                    <a:pt x="622300" y="165014"/>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9" name="SMARTInkShape-734"/>
            <p:cNvSpPr/>
            <p:nvPr>
              <p:custDataLst>
                <p:tags r:id="rId18"/>
              </p:custDataLst>
            </p:nvPr>
          </p:nvSpPr>
          <p:spPr>
            <a:xfrm>
              <a:off x="2781300" y="5508105"/>
              <a:ext cx="196851" cy="168796"/>
            </a:xfrm>
            <a:custGeom>
              <a:avLst/>
              <a:gdLst/>
              <a:ahLst/>
              <a:cxnLst/>
              <a:rect l="0" t="0" r="0" b="0"/>
              <a:pathLst>
                <a:path w="196851" h="168796">
                  <a:moveTo>
                    <a:pt x="0" y="168795"/>
                  </a:moveTo>
                  <a:lnTo>
                    <a:pt x="0" y="168795"/>
                  </a:lnTo>
                  <a:lnTo>
                    <a:pt x="35618" y="141906"/>
                  </a:lnTo>
                  <a:lnTo>
                    <a:pt x="50456" y="129156"/>
                  </a:lnTo>
                  <a:lnTo>
                    <a:pt x="55872" y="121616"/>
                  </a:lnTo>
                  <a:lnTo>
                    <a:pt x="60926" y="118362"/>
                  </a:lnTo>
                  <a:lnTo>
                    <a:pt x="62356" y="115099"/>
                  </a:lnTo>
                  <a:lnTo>
                    <a:pt x="63980" y="107258"/>
                  </a:lnTo>
                  <a:lnTo>
                    <a:pt x="67797" y="101016"/>
                  </a:lnTo>
                  <a:lnTo>
                    <a:pt x="69947" y="94698"/>
                  </a:lnTo>
                  <a:lnTo>
                    <a:pt x="74034" y="88358"/>
                  </a:lnTo>
                  <a:lnTo>
                    <a:pt x="75558" y="82011"/>
                  </a:lnTo>
                  <a:lnTo>
                    <a:pt x="75915" y="77778"/>
                  </a:lnTo>
                  <a:lnTo>
                    <a:pt x="76715" y="76367"/>
                  </a:lnTo>
                  <a:lnTo>
                    <a:pt x="77955" y="75426"/>
                  </a:lnTo>
                  <a:lnTo>
                    <a:pt x="79487" y="74799"/>
                  </a:lnTo>
                  <a:lnTo>
                    <a:pt x="80508" y="73676"/>
                  </a:lnTo>
                  <a:lnTo>
                    <a:pt x="95725" y="35674"/>
                  </a:lnTo>
                  <a:lnTo>
                    <a:pt x="99546" y="30653"/>
                  </a:lnTo>
                  <a:lnTo>
                    <a:pt x="100687" y="26730"/>
                  </a:lnTo>
                  <a:lnTo>
                    <a:pt x="101697" y="25401"/>
                  </a:lnTo>
                  <a:lnTo>
                    <a:pt x="105784" y="22826"/>
                  </a:lnTo>
                  <a:lnTo>
                    <a:pt x="106987" y="19723"/>
                  </a:lnTo>
                  <a:lnTo>
                    <a:pt x="108014" y="18614"/>
                  </a:lnTo>
                  <a:lnTo>
                    <a:pt x="111035" y="17381"/>
                  </a:lnTo>
                  <a:lnTo>
                    <a:pt x="112124" y="16347"/>
                  </a:lnTo>
                  <a:lnTo>
                    <a:pt x="113333" y="13316"/>
                  </a:lnTo>
                  <a:lnTo>
                    <a:pt x="114361" y="12227"/>
                  </a:lnTo>
                  <a:lnTo>
                    <a:pt x="119683" y="10333"/>
                  </a:lnTo>
                  <a:lnTo>
                    <a:pt x="120220" y="8292"/>
                  </a:lnTo>
                  <a:lnTo>
                    <a:pt x="120364" y="6760"/>
                  </a:lnTo>
                  <a:lnTo>
                    <a:pt x="121165" y="5739"/>
                  </a:lnTo>
                  <a:lnTo>
                    <a:pt x="126731" y="3775"/>
                  </a:lnTo>
                  <a:lnTo>
                    <a:pt x="142730" y="3696"/>
                  </a:lnTo>
                  <a:lnTo>
                    <a:pt x="143836" y="2990"/>
                  </a:lnTo>
                  <a:lnTo>
                    <a:pt x="144574" y="1814"/>
                  </a:lnTo>
                  <a:lnTo>
                    <a:pt x="145066" y="324"/>
                  </a:lnTo>
                  <a:lnTo>
                    <a:pt x="146100" y="37"/>
                  </a:lnTo>
                  <a:lnTo>
                    <a:pt x="157581" y="3511"/>
                  </a:lnTo>
                  <a:lnTo>
                    <a:pt x="161774" y="270"/>
                  </a:lnTo>
                  <a:lnTo>
                    <a:pt x="163589" y="0"/>
                  </a:lnTo>
                  <a:lnTo>
                    <a:pt x="177508" y="3679"/>
                  </a:lnTo>
                  <a:lnTo>
                    <a:pt x="182812" y="8056"/>
                  </a:lnTo>
                  <a:lnTo>
                    <a:pt x="189348" y="9784"/>
                  </a:lnTo>
                  <a:lnTo>
                    <a:pt x="196559" y="10039"/>
                  </a:lnTo>
                  <a:lnTo>
                    <a:pt x="196850" y="16372"/>
                  </a:lnTo>
                  <a:lnTo>
                    <a:pt x="184150" y="16395"/>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0" name="SMARTInkShape-735"/>
            <p:cNvSpPr/>
            <p:nvPr>
              <p:custDataLst>
                <p:tags r:id="rId19"/>
              </p:custDataLst>
            </p:nvPr>
          </p:nvSpPr>
          <p:spPr>
            <a:xfrm>
              <a:off x="2774950" y="5537201"/>
              <a:ext cx="469846" cy="387350"/>
            </a:xfrm>
            <a:custGeom>
              <a:avLst/>
              <a:gdLst/>
              <a:ahLst/>
              <a:cxnLst/>
              <a:rect l="0" t="0" r="0" b="0"/>
              <a:pathLst>
                <a:path w="469846" h="387350">
                  <a:moveTo>
                    <a:pt x="0" y="120649"/>
                  </a:moveTo>
                  <a:lnTo>
                    <a:pt x="0" y="120649"/>
                  </a:lnTo>
                  <a:lnTo>
                    <a:pt x="37064" y="88612"/>
                  </a:lnTo>
                  <a:lnTo>
                    <a:pt x="53367" y="73555"/>
                  </a:lnTo>
                  <a:lnTo>
                    <a:pt x="55469" y="69615"/>
                  </a:lnTo>
                  <a:lnTo>
                    <a:pt x="56818" y="64708"/>
                  </a:lnTo>
                  <a:lnTo>
                    <a:pt x="67684" y="52275"/>
                  </a:lnTo>
                  <a:lnTo>
                    <a:pt x="68887" y="48398"/>
                  </a:lnTo>
                  <a:lnTo>
                    <a:pt x="69914" y="47082"/>
                  </a:lnTo>
                  <a:lnTo>
                    <a:pt x="72936" y="45619"/>
                  </a:lnTo>
                  <a:lnTo>
                    <a:pt x="74024" y="44524"/>
                  </a:lnTo>
                  <a:lnTo>
                    <a:pt x="75233" y="41425"/>
                  </a:lnTo>
                  <a:lnTo>
                    <a:pt x="76261" y="40317"/>
                  </a:lnTo>
                  <a:lnTo>
                    <a:pt x="79285" y="39085"/>
                  </a:lnTo>
                  <a:lnTo>
                    <a:pt x="80373" y="38051"/>
                  </a:lnTo>
                  <a:lnTo>
                    <a:pt x="83065" y="31690"/>
                  </a:lnTo>
                  <a:lnTo>
                    <a:pt x="92002" y="22315"/>
                  </a:lnTo>
                  <a:lnTo>
                    <a:pt x="95688" y="20501"/>
                  </a:lnTo>
                  <a:lnTo>
                    <a:pt x="100432" y="19337"/>
                  </a:lnTo>
                  <a:lnTo>
                    <a:pt x="106439" y="14743"/>
                  </a:lnTo>
                  <a:lnTo>
                    <a:pt x="112363" y="13306"/>
                  </a:lnTo>
                  <a:lnTo>
                    <a:pt x="122791" y="12780"/>
                  </a:lnTo>
                  <a:lnTo>
                    <a:pt x="124194" y="12047"/>
                  </a:lnTo>
                  <a:lnTo>
                    <a:pt x="125130" y="10853"/>
                  </a:lnTo>
                  <a:lnTo>
                    <a:pt x="126631" y="7238"/>
                  </a:lnTo>
                  <a:lnTo>
                    <a:pt x="128717" y="6745"/>
                  </a:lnTo>
                  <a:lnTo>
                    <a:pt x="138546" y="6372"/>
                  </a:lnTo>
                  <a:lnTo>
                    <a:pt x="145066" y="884"/>
                  </a:lnTo>
                  <a:lnTo>
                    <a:pt x="151431" y="77"/>
                  </a:lnTo>
                  <a:lnTo>
                    <a:pt x="174529" y="0"/>
                  </a:lnTo>
                  <a:lnTo>
                    <a:pt x="175620" y="705"/>
                  </a:lnTo>
                  <a:lnTo>
                    <a:pt x="176346" y="1881"/>
                  </a:lnTo>
                  <a:lnTo>
                    <a:pt x="176831" y="3370"/>
                  </a:lnTo>
                  <a:lnTo>
                    <a:pt x="177859" y="4363"/>
                  </a:lnTo>
                  <a:lnTo>
                    <a:pt x="183182" y="6088"/>
                  </a:lnTo>
                  <a:lnTo>
                    <a:pt x="192903" y="6327"/>
                  </a:lnTo>
                  <a:lnTo>
                    <a:pt x="194219" y="7040"/>
                  </a:lnTo>
                  <a:lnTo>
                    <a:pt x="195096" y="8221"/>
                  </a:lnTo>
                  <a:lnTo>
                    <a:pt x="195681" y="9714"/>
                  </a:lnTo>
                  <a:lnTo>
                    <a:pt x="196776" y="10709"/>
                  </a:lnTo>
                  <a:lnTo>
                    <a:pt x="203249" y="13230"/>
                  </a:lnTo>
                  <a:lnTo>
                    <a:pt x="208581" y="18143"/>
                  </a:lnTo>
                  <a:lnTo>
                    <a:pt x="214932" y="18970"/>
                  </a:lnTo>
                  <a:lnTo>
                    <a:pt x="233613" y="36058"/>
                  </a:lnTo>
                  <a:lnTo>
                    <a:pt x="237413" y="37191"/>
                  </a:lnTo>
                  <a:lnTo>
                    <a:pt x="238709" y="38905"/>
                  </a:lnTo>
                  <a:lnTo>
                    <a:pt x="241238" y="46648"/>
                  </a:lnTo>
                  <a:lnTo>
                    <a:pt x="242670" y="48032"/>
                  </a:lnTo>
                  <a:lnTo>
                    <a:pt x="244330" y="48955"/>
                  </a:lnTo>
                  <a:lnTo>
                    <a:pt x="245436" y="50275"/>
                  </a:lnTo>
                  <a:lnTo>
                    <a:pt x="248161" y="57159"/>
                  </a:lnTo>
                  <a:lnTo>
                    <a:pt x="250934" y="60210"/>
                  </a:lnTo>
                  <a:lnTo>
                    <a:pt x="254519" y="62037"/>
                  </a:lnTo>
                  <a:lnTo>
                    <a:pt x="256463" y="62525"/>
                  </a:lnTo>
                  <a:lnTo>
                    <a:pt x="257758" y="63555"/>
                  </a:lnTo>
                  <a:lnTo>
                    <a:pt x="265331" y="76629"/>
                  </a:lnTo>
                  <a:lnTo>
                    <a:pt x="265787" y="78604"/>
                  </a:lnTo>
                  <a:lnTo>
                    <a:pt x="266797" y="79919"/>
                  </a:lnTo>
                  <a:lnTo>
                    <a:pt x="269801" y="81380"/>
                  </a:lnTo>
                  <a:lnTo>
                    <a:pt x="270884" y="82475"/>
                  </a:lnTo>
                  <a:lnTo>
                    <a:pt x="272087" y="85573"/>
                  </a:lnTo>
                  <a:lnTo>
                    <a:pt x="272765" y="91285"/>
                  </a:lnTo>
                  <a:lnTo>
                    <a:pt x="273565" y="92606"/>
                  </a:lnTo>
                  <a:lnTo>
                    <a:pt x="274805" y="93487"/>
                  </a:lnTo>
                  <a:lnTo>
                    <a:pt x="276337" y="94074"/>
                  </a:lnTo>
                  <a:lnTo>
                    <a:pt x="277358" y="95171"/>
                  </a:lnTo>
                  <a:lnTo>
                    <a:pt x="280878" y="102002"/>
                  </a:lnTo>
                  <a:lnTo>
                    <a:pt x="296273" y="119173"/>
                  </a:lnTo>
                  <a:lnTo>
                    <a:pt x="297483" y="123051"/>
                  </a:lnTo>
                  <a:lnTo>
                    <a:pt x="298511" y="124367"/>
                  </a:lnTo>
                  <a:lnTo>
                    <a:pt x="301534" y="125829"/>
                  </a:lnTo>
                  <a:lnTo>
                    <a:pt x="302623" y="126925"/>
                  </a:lnTo>
                  <a:lnTo>
                    <a:pt x="303833" y="130023"/>
                  </a:lnTo>
                  <a:lnTo>
                    <a:pt x="304861" y="131132"/>
                  </a:lnTo>
                  <a:lnTo>
                    <a:pt x="307884" y="132363"/>
                  </a:lnTo>
                  <a:lnTo>
                    <a:pt x="308973" y="133398"/>
                  </a:lnTo>
                  <a:lnTo>
                    <a:pt x="311664" y="139759"/>
                  </a:lnTo>
                  <a:lnTo>
                    <a:pt x="315457" y="144577"/>
                  </a:lnTo>
                  <a:lnTo>
                    <a:pt x="316895" y="150473"/>
                  </a:lnTo>
                  <a:lnTo>
                    <a:pt x="317231" y="154600"/>
                  </a:lnTo>
                  <a:lnTo>
                    <a:pt x="318026" y="155983"/>
                  </a:lnTo>
                  <a:lnTo>
                    <a:pt x="319262" y="156905"/>
                  </a:lnTo>
                  <a:lnTo>
                    <a:pt x="320791" y="157520"/>
                  </a:lnTo>
                  <a:lnTo>
                    <a:pt x="321811" y="158635"/>
                  </a:lnTo>
                  <a:lnTo>
                    <a:pt x="324377" y="165144"/>
                  </a:lnTo>
                  <a:lnTo>
                    <a:pt x="334385" y="176327"/>
                  </a:lnTo>
                  <a:lnTo>
                    <a:pt x="336614" y="182223"/>
                  </a:lnTo>
                  <a:lnTo>
                    <a:pt x="347073" y="195326"/>
                  </a:lnTo>
                  <a:lnTo>
                    <a:pt x="348283" y="199229"/>
                  </a:lnTo>
                  <a:lnTo>
                    <a:pt x="349311" y="200553"/>
                  </a:lnTo>
                  <a:lnTo>
                    <a:pt x="353423" y="203121"/>
                  </a:lnTo>
                  <a:lnTo>
                    <a:pt x="358684" y="211934"/>
                  </a:lnTo>
                  <a:lnTo>
                    <a:pt x="365669" y="220185"/>
                  </a:lnTo>
                  <a:lnTo>
                    <a:pt x="367954" y="227352"/>
                  </a:lnTo>
                  <a:lnTo>
                    <a:pt x="378406" y="239358"/>
                  </a:lnTo>
                  <a:lnTo>
                    <a:pt x="382369" y="247683"/>
                  </a:lnTo>
                  <a:lnTo>
                    <a:pt x="391058" y="258236"/>
                  </a:lnTo>
                  <a:lnTo>
                    <a:pt x="392525" y="262467"/>
                  </a:lnTo>
                  <a:lnTo>
                    <a:pt x="393623" y="263878"/>
                  </a:lnTo>
                  <a:lnTo>
                    <a:pt x="397832" y="266569"/>
                  </a:lnTo>
                  <a:lnTo>
                    <a:pt x="403129" y="275428"/>
                  </a:lnTo>
                  <a:lnTo>
                    <a:pt x="410118" y="283684"/>
                  </a:lnTo>
                  <a:lnTo>
                    <a:pt x="414112" y="292109"/>
                  </a:lnTo>
                  <a:lnTo>
                    <a:pt x="416883" y="296337"/>
                  </a:lnTo>
                  <a:lnTo>
                    <a:pt x="418808" y="303545"/>
                  </a:lnTo>
                  <a:lnTo>
                    <a:pt x="434140" y="321594"/>
                  </a:lnTo>
                  <a:lnTo>
                    <a:pt x="438843" y="329532"/>
                  </a:lnTo>
                  <a:lnTo>
                    <a:pt x="443383" y="335163"/>
                  </a:lnTo>
                  <a:lnTo>
                    <a:pt x="444985" y="341345"/>
                  </a:lnTo>
                  <a:lnTo>
                    <a:pt x="456237" y="354613"/>
                  </a:lnTo>
                  <a:lnTo>
                    <a:pt x="456915" y="358678"/>
                  </a:lnTo>
                  <a:lnTo>
                    <a:pt x="457716" y="359769"/>
                  </a:lnTo>
                  <a:lnTo>
                    <a:pt x="458955" y="360496"/>
                  </a:lnTo>
                  <a:lnTo>
                    <a:pt x="460486" y="360980"/>
                  </a:lnTo>
                  <a:lnTo>
                    <a:pt x="461507" y="362009"/>
                  </a:lnTo>
                  <a:lnTo>
                    <a:pt x="463281" y="367331"/>
                  </a:lnTo>
                  <a:lnTo>
                    <a:pt x="463543" y="377734"/>
                  </a:lnTo>
                  <a:lnTo>
                    <a:pt x="464251" y="378822"/>
                  </a:lnTo>
                  <a:lnTo>
                    <a:pt x="465428" y="379548"/>
                  </a:lnTo>
                  <a:lnTo>
                    <a:pt x="466919" y="380031"/>
                  </a:lnTo>
                  <a:lnTo>
                    <a:pt x="467207" y="380354"/>
                  </a:lnTo>
                  <a:lnTo>
                    <a:pt x="466694" y="380569"/>
                  </a:lnTo>
                  <a:lnTo>
                    <a:pt x="463734" y="380973"/>
                  </a:lnTo>
                  <a:lnTo>
                    <a:pt x="469034" y="380997"/>
                  </a:lnTo>
                  <a:lnTo>
                    <a:pt x="463789" y="387088"/>
                  </a:lnTo>
                  <a:lnTo>
                    <a:pt x="469645" y="387343"/>
                  </a:lnTo>
                  <a:lnTo>
                    <a:pt x="466192" y="387349"/>
                  </a:lnTo>
                  <a:lnTo>
                    <a:pt x="467781" y="387349"/>
                  </a:lnTo>
                  <a:lnTo>
                    <a:pt x="468488" y="386643"/>
                  </a:lnTo>
                  <a:lnTo>
                    <a:pt x="469714" y="381881"/>
                  </a:lnTo>
                  <a:lnTo>
                    <a:pt x="469845" y="377890"/>
                  </a:lnTo>
                  <a:lnTo>
                    <a:pt x="469158" y="376809"/>
                  </a:lnTo>
                  <a:lnTo>
                    <a:pt x="467994" y="376089"/>
                  </a:lnTo>
                  <a:lnTo>
                    <a:pt x="466513" y="375609"/>
                  </a:lnTo>
                  <a:lnTo>
                    <a:pt x="465525" y="374583"/>
                  </a:lnTo>
                  <a:lnTo>
                    <a:pt x="464428" y="371562"/>
                  </a:lnTo>
                  <a:lnTo>
                    <a:pt x="463550" y="361949"/>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84" name="SMARTInkShape-Group404"/>
          <p:cNvGrpSpPr/>
          <p:nvPr/>
        </p:nvGrpSpPr>
        <p:grpSpPr>
          <a:xfrm>
            <a:off x="2139950" y="5530928"/>
            <a:ext cx="738189" cy="390932"/>
            <a:chOff x="2139950" y="5530928"/>
            <a:chExt cx="738189" cy="390932"/>
          </a:xfrm>
        </p:grpSpPr>
        <p:sp>
          <p:nvSpPr>
            <p:cNvPr id="82" name="SMARTInkShape-736"/>
            <p:cNvSpPr/>
            <p:nvPr>
              <p:custDataLst>
                <p:tags r:id="rId15"/>
              </p:custDataLst>
            </p:nvPr>
          </p:nvSpPr>
          <p:spPr>
            <a:xfrm>
              <a:off x="2870200" y="55753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3" name="SMARTInkShape-737"/>
            <p:cNvSpPr/>
            <p:nvPr>
              <p:custDataLst>
                <p:tags r:id="rId16"/>
              </p:custDataLst>
            </p:nvPr>
          </p:nvSpPr>
          <p:spPr>
            <a:xfrm>
              <a:off x="2139950" y="5530928"/>
              <a:ext cx="622301" cy="390932"/>
            </a:xfrm>
            <a:custGeom>
              <a:avLst/>
              <a:gdLst/>
              <a:ahLst/>
              <a:cxnLst/>
              <a:rect l="0" t="0" r="0" b="0"/>
              <a:pathLst>
                <a:path w="622301" h="390932">
                  <a:moveTo>
                    <a:pt x="0" y="222172"/>
                  </a:moveTo>
                  <a:lnTo>
                    <a:pt x="0" y="222172"/>
                  </a:lnTo>
                  <a:lnTo>
                    <a:pt x="17456" y="257790"/>
                  </a:lnTo>
                  <a:lnTo>
                    <a:pt x="30955" y="289566"/>
                  </a:lnTo>
                  <a:lnTo>
                    <a:pt x="31397" y="293988"/>
                  </a:lnTo>
                  <a:lnTo>
                    <a:pt x="32220" y="295449"/>
                  </a:lnTo>
                  <a:lnTo>
                    <a:pt x="33475" y="296424"/>
                  </a:lnTo>
                  <a:lnTo>
                    <a:pt x="35016" y="297073"/>
                  </a:lnTo>
                  <a:lnTo>
                    <a:pt x="36044" y="298212"/>
                  </a:lnTo>
                  <a:lnTo>
                    <a:pt x="37186" y="301357"/>
                  </a:lnTo>
                  <a:lnTo>
                    <a:pt x="38625" y="309127"/>
                  </a:lnTo>
                  <a:lnTo>
                    <a:pt x="43543" y="316190"/>
                  </a:lnTo>
                  <a:lnTo>
                    <a:pt x="44271" y="322248"/>
                  </a:lnTo>
                  <a:lnTo>
                    <a:pt x="44371" y="326152"/>
                  </a:lnTo>
                  <a:lnTo>
                    <a:pt x="46297" y="330239"/>
                  </a:lnTo>
                  <a:lnTo>
                    <a:pt x="60058" y="349322"/>
                  </a:lnTo>
                  <a:lnTo>
                    <a:pt x="81553" y="367241"/>
                  </a:lnTo>
                  <a:lnTo>
                    <a:pt x="85626" y="367931"/>
                  </a:lnTo>
                  <a:lnTo>
                    <a:pt x="86717" y="368734"/>
                  </a:lnTo>
                  <a:lnTo>
                    <a:pt x="87930" y="371507"/>
                  </a:lnTo>
                  <a:lnTo>
                    <a:pt x="88959" y="372529"/>
                  </a:lnTo>
                  <a:lnTo>
                    <a:pt x="95310" y="375099"/>
                  </a:lnTo>
                  <a:lnTo>
                    <a:pt x="100128" y="378883"/>
                  </a:lnTo>
                  <a:lnTo>
                    <a:pt x="106781" y="380653"/>
                  </a:lnTo>
                  <a:lnTo>
                    <a:pt x="142787" y="380921"/>
                  </a:lnTo>
                  <a:lnTo>
                    <a:pt x="143875" y="381627"/>
                  </a:lnTo>
                  <a:lnTo>
                    <a:pt x="144600" y="382803"/>
                  </a:lnTo>
                  <a:lnTo>
                    <a:pt x="145083" y="384293"/>
                  </a:lnTo>
                  <a:lnTo>
                    <a:pt x="146111" y="385286"/>
                  </a:lnTo>
                  <a:lnTo>
                    <a:pt x="149134" y="386389"/>
                  </a:lnTo>
                  <a:lnTo>
                    <a:pt x="188653" y="387271"/>
                  </a:lnTo>
                  <a:lnTo>
                    <a:pt x="189269" y="387272"/>
                  </a:lnTo>
                  <a:lnTo>
                    <a:pt x="193506" y="390643"/>
                  </a:lnTo>
                  <a:lnTo>
                    <a:pt x="195326" y="390931"/>
                  </a:lnTo>
                  <a:lnTo>
                    <a:pt x="197245" y="390416"/>
                  </a:lnTo>
                  <a:lnTo>
                    <a:pt x="201259" y="388670"/>
                  </a:lnTo>
                  <a:lnTo>
                    <a:pt x="233437" y="386567"/>
                  </a:lnTo>
                  <a:lnTo>
                    <a:pt x="241197" y="380999"/>
                  </a:lnTo>
                  <a:lnTo>
                    <a:pt x="241270" y="377574"/>
                  </a:lnTo>
                  <a:lnTo>
                    <a:pt x="241985" y="376573"/>
                  </a:lnTo>
                  <a:lnTo>
                    <a:pt x="243168" y="375906"/>
                  </a:lnTo>
                  <a:lnTo>
                    <a:pt x="244662" y="375461"/>
                  </a:lnTo>
                  <a:lnTo>
                    <a:pt x="245658" y="374460"/>
                  </a:lnTo>
                  <a:lnTo>
                    <a:pt x="246765" y="371465"/>
                  </a:lnTo>
                  <a:lnTo>
                    <a:pt x="247765" y="370384"/>
                  </a:lnTo>
                  <a:lnTo>
                    <a:pt x="250759" y="369183"/>
                  </a:lnTo>
                  <a:lnTo>
                    <a:pt x="251839" y="368158"/>
                  </a:lnTo>
                  <a:lnTo>
                    <a:pt x="264850" y="336919"/>
                  </a:lnTo>
                  <a:lnTo>
                    <a:pt x="272651" y="298773"/>
                  </a:lnTo>
                  <a:lnTo>
                    <a:pt x="273578" y="293611"/>
                  </a:lnTo>
                  <a:lnTo>
                    <a:pt x="278041" y="278800"/>
                  </a:lnTo>
                  <a:lnTo>
                    <a:pt x="278494" y="274740"/>
                  </a:lnTo>
                  <a:lnTo>
                    <a:pt x="279502" y="272035"/>
                  </a:lnTo>
                  <a:lnTo>
                    <a:pt x="280879" y="270230"/>
                  </a:lnTo>
                  <a:lnTo>
                    <a:pt x="282503" y="269028"/>
                  </a:lnTo>
                  <a:lnTo>
                    <a:pt x="284307" y="263927"/>
                  </a:lnTo>
                  <a:lnTo>
                    <a:pt x="287505" y="246010"/>
                  </a:lnTo>
                  <a:lnTo>
                    <a:pt x="290763" y="239823"/>
                  </a:lnTo>
                  <a:lnTo>
                    <a:pt x="294564" y="237073"/>
                  </a:lnTo>
                  <a:lnTo>
                    <a:pt x="295859" y="234928"/>
                  </a:lnTo>
                  <a:lnTo>
                    <a:pt x="297939" y="223228"/>
                  </a:lnTo>
                  <a:lnTo>
                    <a:pt x="298109" y="220759"/>
                  </a:lnTo>
                  <a:lnTo>
                    <a:pt x="300180" y="216136"/>
                  </a:lnTo>
                  <a:lnTo>
                    <a:pt x="308556" y="204575"/>
                  </a:lnTo>
                  <a:lnTo>
                    <a:pt x="314179" y="185823"/>
                  </a:lnTo>
                  <a:lnTo>
                    <a:pt x="315992" y="183123"/>
                  </a:lnTo>
                  <a:lnTo>
                    <a:pt x="333743" y="167032"/>
                  </a:lnTo>
                  <a:lnTo>
                    <a:pt x="337877" y="158651"/>
                  </a:lnTo>
                  <a:lnTo>
                    <a:pt x="340667" y="154430"/>
                  </a:lnTo>
                  <a:lnTo>
                    <a:pt x="342944" y="148086"/>
                  </a:lnTo>
                  <a:lnTo>
                    <a:pt x="353845" y="133271"/>
                  </a:lnTo>
                  <a:lnTo>
                    <a:pt x="354430" y="131155"/>
                  </a:lnTo>
                  <a:lnTo>
                    <a:pt x="358843" y="126922"/>
                  </a:lnTo>
                  <a:lnTo>
                    <a:pt x="398171" y="90701"/>
                  </a:lnTo>
                  <a:lnTo>
                    <a:pt x="398797" y="90074"/>
                  </a:lnTo>
                  <a:lnTo>
                    <a:pt x="399493" y="87496"/>
                  </a:lnTo>
                  <a:lnTo>
                    <a:pt x="399679" y="85822"/>
                  </a:lnTo>
                  <a:lnTo>
                    <a:pt x="401767" y="82080"/>
                  </a:lnTo>
                  <a:lnTo>
                    <a:pt x="410154" y="71837"/>
                  </a:lnTo>
                  <a:lnTo>
                    <a:pt x="414119" y="63412"/>
                  </a:lnTo>
                  <a:lnTo>
                    <a:pt x="416886" y="59184"/>
                  </a:lnTo>
                  <a:lnTo>
                    <a:pt x="418116" y="54953"/>
                  </a:lnTo>
                  <a:lnTo>
                    <a:pt x="419150" y="53543"/>
                  </a:lnTo>
                  <a:lnTo>
                    <a:pt x="420544" y="52603"/>
                  </a:lnTo>
                  <a:lnTo>
                    <a:pt x="423975" y="50853"/>
                  </a:lnTo>
                  <a:lnTo>
                    <a:pt x="427852" y="47723"/>
                  </a:lnTo>
                  <a:lnTo>
                    <a:pt x="430045" y="43980"/>
                  </a:lnTo>
                  <a:lnTo>
                    <a:pt x="431697" y="32903"/>
                  </a:lnTo>
                  <a:lnTo>
                    <a:pt x="437258" y="26313"/>
                  </a:lnTo>
                  <a:lnTo>
                    <a:pt x="437886" y="22244"/>
                  </a:lnTo>
                  <a:lnTo>
                    <a:pt x="438679" y="21154"/>
                  </a:lnTo>
                  <a:lnTo>
                    <a:pt x="439914" y="20427"/>
                  </a:lnTo>
                  <a:lnTo>
                    <a:pt x="443594" y="19260"/>
                  </a:lnTo>
                  <a:lnTo>
                    <a:pt x="444098" y="17219"/>
                  </a:lnTo>
                  <a:lnTo>
                    <a:pt x="444232" y="15687"/>
                  </a:lnTo>
                  <a:lnTo>
                    <a:pt x="445027" y="14665"/>
                  </a:lnTo>
                  <a:lnTo>
                    <a:pt x="450951" y="12096"/>
                  </a:lnTo>
                  <a:lnTo>
                    <a:pt x="456238" y="7178"/>
                  </a:lnTo>
                  <a:lnTo>
                    <a:pt x="481555" y="0"/>
                  </a:lnTo>
                  <a:lnTo>
                    <a:pt x="487976" y="5396"/>
                  </a:lnTo>
                  <a:lnTo>
                    <a:pt x="494332" y="6195"/>
                  </a:lnTo>
                  <a:lnTo>
                    <a:pt x="507654" y="6272"/>
                  </a:lnTo>
                  <a:lnTo>
                    <a:pt x="513437" y="11740"/>
                  </a:lnTo>
                  <a:lnTo>
                    <a:pt x="514079" y="15732"/>
                  </a:lnTo>
                  <a:lnTo>
                    <a:pt x="514875" y="16812"/>
                  </a:lnTo>
                  <a:lnTo>
                    <a:pt x="517641" y="18012"/>
                  </a:lnTo>
                  <a:lnTo>
                    <a:pt x="518660" y="19038"/>
                  </a:lnTo>
                  <a:lnTo>
                    <a:pt x="519793" y="22059"/>
                  </a:lnTo>
                  <a:lnTo>
                    <a:pt x="520801" y="23147"/>
                  </a:lnTo>
                  <a:lnTo>
                    <a:pt x="523803" y="24355"/>
                  </a:lnTo>
                  <a:lnTo>
                    <a:pt x="524885" y="25383"/>
                  </a:lnTo>
                  <a:lnTo>
                    <a:pt x="527565" y="31732"/>
                  </a:lnTo>
                  <a:lnTo>
                    <a:pt x="560162" y="70741"/>
                  </a:lnTo>
                  <a:lnTo>
                    <a:pt x="562933" y="74436"/>
                  </a:lnTo>
                  <a:lnTo>
                    <a:pt x="564493" y="80483"/>
                  </a:lnTo>
                  <a:lnTo>
                    <a:pt x="564858" y="84646"/>
                  </a:lnTo>
                  <a:lnTo>
                    <a:pt x="566902" y="88848"/>
                  </a:lnTo>
                  <a:lnTo>
                    <a:pt x="568435" y="90956"/>
                  </a:lnTo>
                  <a:lnTo>
                    <a:pt x="571600" y="103066"/>
                  </a:lnTo>
                  <a:lnTo>
                    <a:pt x="572978" y="104668"/>
                  </a:lnTo>
                  <a:lnTo>
                    <a:pt x="580259" y="110611"/>
                  </a:lnTo>
                  <a:lnTo>
                    <a:pt x="582448" y="114499"/>
                  </a:lnTo>
                  <a:lnTo>
                    <a:pt x="590599" y="136928"/>
                  </a:lnTo>
                  <a:lnTo>
                    <a:pt x="601496" y="152289"/>
                  </a:lnTo>
                  <a:lnTo>
                    <a:pt x="603176" y="156540"/>
                  </a:lnTo>
                  <a:lnTo>
                    <a:pt x="607383" y="162900"/>
                  </a:lnTo>
                  <a:lnTo>
                    <a:pt x="609649" y="169255"/>
                  </a:lnTo>
                  <a:lnTo>
                    <a:pt x="613769" y="175605"/>
                  </a:lnTo>
                  <a:lnTo>
                    <a:pt x="614981" y="179839"/>
                  </a:lnTo>
                  <a:lnTo>
                    <a:pt x="616009" y="181250"/>
                  </a:lnTo>
                  <a:lnTo>
                    <a:pt x="617401" y="182190"/>
                  </a:lnTo>
                  <a:lnTo>
                    <a:pt x="622215" y="184039"/>
                  </a:lnTo>
                  <a:lnTo>
                    <a:pt x="622283" y="187724"/>
                  </a:lnTo>
                  <a:lnTo>
                    <a:pt x="622293" y="186166"/>
                  </a:lnTo>
                  <a:lnTo>
                    <a:pt x="622295" y="186173"/>
                  </a:lnTo>
                  <a:lnTo>
                    <a:pt x="622299" y="188144"/>
                  </a:lnTo>
                  <a:lnTo>
                    <a:pt x="622300" y="184072"/>
                  </a:lnTo>
                  <a:lnTo>
                    <a:pt x="616212" y="184072"/>
                  </a:lnTo>
                  <a:lnTo>
                    <a:pt x="615950" y="190422"/>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85" name="SMARTInkShape-738"/>
          <p:cNvSpPr/>
          <p:nvPr>
            <p:custDataLst>
              <p:tags r:id="rId1"/>
            </p:custDataLst>
          </p:nvPr>
        </p:nvSpPr>
        <p:spPr>
          <a:xfrm>
            <a:off x="2273300" y="468630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6" name="SMARTInkShape-739"/>
          <p:cNvSpPr/>
          <p:nvPr>
            <p:custDataLst>
              <p:tags r:id="rId2"/>
            </p:custDataLst>
          </p:nvPr>
        </p:nvSpPr>
        <p:spPr>
          <a:xfrm>
            <a:off x="762000" y="4121150"/>
            <a:ext cx="857243" cy="38098"/>
          </a:xfrm>
          <a:custGeom>
            <a:avLst/>
            <a:gdLst/>
            <a:ahLst/>
            <a:cxnLst/>
            <a:rect l="0" t="0" r="0" b="0"/>
            <a:pathLst>
              <a:path w="857243" h="38098">
                <a:moveTo>
                  <a:pt x="0" y="12700"/>
                </a:moveTo>
                <a:lnTo>
                  <a:pt x="0" y="12700"/>
                </a:lnTo>
                <a:lnTo>
                  <a:pt x="30339" y="16071"/>
                </a:lnTo>
                <a:lnTo>
                  <a:pt x="67434" y="23684"/>
                </a:lnTo>
                <a:lnTo>
                  <a:pt x="102564" y="25250"/>
                </a:lnTo>
                <a:lnTo>
                  <a:pt x="127991" y="27237"/>
                </a:lnTo>
                <a:lnTo>
                  <a:pt x="166041" y="31486"/>
                </a:lnTo>
                <a:lnTo>
                  <a:pt x="203283" y="35098"/>
                </a:lnTo>
                <a:lnTo>
                  <a:pt x="241307" y="37837"/>
                </a:lnTo>
                <a:lnTo>
                  <a:pt x="279401" y="38077"/>
                </a:lnTo>
                <a:lnTo>
                  <a:pt x="316176" y="38097"/>
                </a:lnTo>
                <a:lnTo>
                  <a:pt x="353440" y="37394"/>
                </a:lnTo>
                <a:lnTo>
                  <a:pt x="374715" y="34441"/>
                </a:lnTo>
                <a:lnTo>
                  <a:pt x="406831" y="35287"/>
                </a:lnTo>
                <a:lnTo>
                  <a:pt x="440352" y="32449"/>
                </a:lnTo>
                <a:lnTo>
                  <a:pt x="477678" y="31183"/>
                </a:lnTo>
                <a:lnTo>
                  <a:pt x="507929" y="28441"/>
                </a:lnTo>
                <a:lnTo>
                  <a:pt x="547176" y="26301"/>
                </a:lnTo>
                <a:lnTo>
                  <a:pt x="577777" y="25667"/>
                </a:lnTo>
                <a:lnTo>
                  <a:pt x="614106" y="21088"/>
                </a:lnTo>
                <a:lnTo>
                  <a:pt x="644175" y="19654"/>
                </a:lnTo>
                <a:lnTo>
                  <a:pt x="682177" y="19169"/>
                </a:lnTo>
                <a:lnTo>
                  <a:pt x="713856" y="15702"/>
                </a:lnTo>
                <a:lnTo>
                  <a:pt x="746584" y="17657"/>
                </a:lnTo>
                <a:lnTo>
                  <a:pt x="780692" y="18866"/>
                </a:lnTo>
                <a:lnTo>
                  <a:pt x="819893" y="19045"/>
                </a:lnTo>
                <a:lnTo>
                  <a:pt x="833826" y="19755"/>
                </a:lnTo>
                <a:lnTo>
                  <a:pt x="849558" y="25139"/>
                </a:lnTo>
                <a:lnTo>
                  <a:pt x="857242" y="25400"/>
                </a:lnTo>
                <a:lnTo>
                  <a:pt x="853877" y="25400"/>
                </a:lnTo>
                <a:lnTo>
                  <a:pt x="852884" y="24694"/>
                </a:lnTo>
                <a:lnTo>
                  <a:pt x="852223" y="23519"/>
                </a:lnTo>
                <a:lnTo>
                  <a:pt x="851161" y="19933"/>
                </a:lnTo>
                <a:lnTo>
                  <a:pt x="8318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91" name="SMARTInkShape-Group407"/>
          <p:cNvGrpSpPr/>
          <p:nvPr/>
        </p:nvGrpSpPr>
        <p:grpSpPr>
          <a:xfrm>
            <a:off x="2095500" y="3721102"/>
            <a:ext cx="1314451" cy="406392"/>
            <a:chOff x="2095500" y="3721102"/>
            <a:chExt cx="1314451" cy="406392"/>
          </a:xfrm>
        </p:grpSpPr>
        <p:sp>
          <p:nvSpPr>
            <p:cNvPr id="87" name="SMARTInkShape-740"/>
            <p:cNvSpPr/>
            <p:nvPr>
              <p:custDataLst>
                <p:tags r:id="rId11"/>
              </p:custDataLst>
            </p:nvPr>
          </p:nvSpPr>
          <p:spPr>
            <a:xfrm>
              <a:off x="2755900" y="3721102"/>
              <a:ext cx="654051" cy="406392"/>
            </a:xfrm>
            <a:custGeom>
              <a:avLst/>
              <a:gdLst/>
              <a:ahLst/>
              <a:cxnLst/>
              <a:rect l="0" t="0" r="0" b="0"/>
              <a:pathLst>
                <a:path w="654051" h="406392">
                  <a:moveTo>
                    <a:pt x="0" y="190498"/>
                  </a:moveTo>
                  <a:lnTo>
                    <a:pt x="0" y="190498"/>
                  </a:lnTo>
                  <a:lnTo>
                    <a:pt x="34912" y="159244"/>
                  </a:lnTo>
                  <a:lnTo>
                    <a:pt x="43739" y="148856"/>
                  </a:lnTo>
                  <a:lnTo>
                    <a:pt x="47662" y="140005"/>
                  </a:lnTo>
                  <a:lnTo>
                    <a:pt x="50111" y="132073"/>
                  </a:lnTo>
                  <a:lnTo>
                    <a:pt x="55550" y="121232"/>
                  </a:lnTo>
                  <a:lnTo>
                    <a:pt x="57145" y="116675"/>
                  </a:lnTo>
                  <a:lnTo>
                    <a:pt x="68092" y="101613"/>
                  </a:lnTo>
                  <a:lnTo>
                    <a:pt x="69774" y="97371"/>
                  </a:lnTo>
                  <a:lnTo>
                    <a:pt x="79908" y="83960"/>
                  </a:lnTo>
                  <a:lnTo>
                    <a:pt x="83910" y="71172"/>
                  </a:lnTo>
                  <a:lnTo>
                    <a:pt x="85573" y="68614"/>
                  </a:lnTo>
                  <a:lnTo>
                    <a:pt x="89303" y="65772"/>
                  </a:lnTo>
                  <a:lnTo>
                    <a:pt x="91285" y="65015"/>
                  </a:lnTo>
                  <a:lnTo>
                    <a:pt x="92607" y="63803"/>
                  </a:lnTo>
                  <a:lnTo>
                    <a:pt x="100121" y="50693"/>
                  </a:lnTo>
                  <a:lnTo>
                    <a:pt x="100614" y="48611"/>
                  </a:lnTo>
                  <a:lnTo>
                    <a:pt x="104679" y="42311"/>
                  </a:lnTo>
                  <a:lnTo>
                    <a:pt x="123036" y="23020"/>
                  </a:lnTo>
                  <a:lnTo>
                    <a:pt x="127120" y="20814"/>
                  </a:lnTo>
                  <a:lnTo>
                    <a:pt x="131287" y="19127"/>
                  </a:lnTo>
                  <a:lnTo>
                    <a:pt x="137600" y="14917"/>
                  </a:lnTo>
                  <a:lnTo>
                    <a:pt x="141824" y="13684"/>
                  </a:lnTo>
                  <a:lnTo>
                    <a:pt x="143233" y="12650"/>
                  </a:lnTo>
                  <a:lnTo>
                    <a:pt x="144172" y="11255"/>
                  </a:lnTo>
                  <a:lnTo>
                    <a:pt x="144798" y="9620"/>
                  </a:lnTo>
                  <a:lnTo>
                    <a:pt x="146626" y="8529"/>
                  </a:lnTo>
                  <a:lnTo>
                    <a:pt x="158205" y="6539"/>
                  </a:lnTo>
                  <a:lnTo>
                    <a:pt x="161565" y="6433"/>
                  </a:lnTo>
                  <a:lnTo>
                    <a:pt x="165410" y="4504"/>
                  </a:lnTo>
                  <a:lnTo>
                    <a:pt x="169471" y="2001"/>
                  </a:lnTo>
                  <a:lnTo>
                    <a:pt x="177828" y="393"/>
                  </a:lnTo>
                  <a:lnTo>
                    <a:pt x="199849" y="0"/>
                  </a:lnTo>
                  <a:lnTo>
                    <a:pt x="203592" y="1880"/>
                  </a:lnTo>
                  <a:lnTo>
                    <a:pt x="208373" y="5465"/>
                  </a:lnTo>
                  <a:lnTo>
                    <a:pt x="214387" y="6880"/>
                  </a:lnTo>
                  <a:lnTo>
                    <a:pt x="235110" y="21952"/>
                  </a:lnTo>
                  <a:lnTo>
                    <a:pt x="251265" y="42297"/>
                  </a:lnTo>
                  <a:lnTo>
                    <a:pt x="255341" y="50791"/>
                  </a:lnTo>
                  <a:lnTo>
                    <a:pt x="269723" y="69868"/>
                  </a:lnTo>
                  <a:lnTo>
                    <a:pt x="274494" y="82272"/>
                  </a:lnTo>
                  <a:lnTo>
                    <a:pt x="283118" y="93801"/>
                  </a:lnTo>
                  <a:lnTo>
                    <a:pt x="287111" y="106617"/>
                  </a:lnTo>
                  <a:lnTo>
                    <a:pt x="311187" y="144639"/>
                  </a:lnTo>
                  <a:lnTo>
                    <a:pt x="319624" y="154236"/>
                  </a:lnTo>
                  <a:lnTo>
                    <a:pt x="321972" y="160506"/>
                  </a:lnTo>
                  <a:lnTo>
                    <a:pt x="323721" y="167291"/>
                  </a:lnTo>
                  <a:lnTo>
                    <a:pt x="327967" y="175782"/>
                  </a:lnTo>
                  <a:lnTo>
                    <a:pt x="330244" y="186216"/>
                  </a:lnTo>
                  <a:lnTo>
                    <a:pt x="351392" y="223196"/>
                  </a:lnTo>
                  <a:lnTo>
                    <a:pt x="363497" y="233306"/>
                  </a:lnTo>
                  <a:lnTo>
                    <a:pt x="368288" y="243477"/>
                  </a:lnTo>
                  <a:lnTo>
                    <a:pt x="389260" y="262384"/>
                  </a:lnTo>
                  <a:lnTo>
                    <a:pt x="391727" y="268544"/>
                  </a:lnTo>
                  <a:lnTo>
                    <a:pt x="392384" y="272162"/>
                  </a:lnTo>
                  <a:lnTo>
                    <a:pt x="394234" y="275280"/>
                  </a:lnTo>
                  <a:lnTo>
                    <a:pt x="427550" y="313180"/>
                  </a:lnTo>
                  <a:lnTo>
                    <a:pt x="446381" y="330194"/>
                  </a:lnTo>
                  <a:lnTo>
                    <a:pt x="463158" y="342897"/>
                  </a:lnTo>
                  <a:lnTo>
                    <a:pt x="480468" y="359126"/>
                  </a:lnTo>
                  <a:lnTo>
                    <a:pt x="488947" y="363274"/>
                  </a:lnTo>
                  <a:lnTo>
                    <a:pt x="499533" y="372000"/>
                  </a:lnTo>
                  <a:lnTo>
                    <a:pt x="508000" y="376006"/>
                  </a:lnTo>
                  <a:lnTo>
                    <a:pt x="531872" y="397820"/>
                  </a:lnTo>
                  <a:lnTo>
                    <a:pt x="537808" y="399388"/>
                  </a:lnTo>
                  <a:lnTo>
                    <a:pt x="541944" y="399755"/>
                  </a:lnTo>
                  <a:lnTo>
                    <a:pt x="546134" y="401799"/>
                  </a:lnTo>
                  <a:lnTo>
                    <a:pt x="550349" y="404354"/>
                  </a:lnTo>
                  <a:lnTo>
                    <a:pt x="557548" y="406129"/>
                  </a:lnTo>
                  <a:lnTo>
                    <a:pt x="581258" y="406391"/>
                  </a:lnTo>
                  <a:lnTo>
                    <a:pt x="584774" y="404514"/>
                  </a:lnTo>
                  <a:lnTo>
                    <a:pt x="588689" y="402033"/>
                  </a:lnTo>
                  <a:lnTo>
                    <a:pt x="592780" y="400931"/>
                  </a:lnTo>
                  <a:lnTo>
                    <a:pt x="594154" y="399931"/>
                  </a:lnTo>
                  <a:lnTo>
                    <a:pt x="595069" y="398559"/>
                  </a:lnTo>
                  <a:lnTo>
                    <a:pt x="596791" y="395153"/>
                  </a:lnTo>
                  <a:lnTo>
                    <a:pt x="599910" y="391287"/>
                  </a:lnTo>
                  <a:lnTo>
                    <a:pt x="603647" y="389099"/>
                  </a:lnTo>
                  <a:lnTo>
                    <a:pt x="605631" y="388515"/>
                  </a:lnTo>
                  <a:lnTo>
                    <a:pt x="606954" y="387421"/>
                  </a:lnTo>
                  <a:lnTo>
                    <a:pt x="613732" y="372221"/>
                  </a:lnTo>
                  <a:lnTo>
                    <a:pt x="615755" y="357873"/>
                  </a:lnTo>
                  <a:lnTo>
                    <a:pt x="616598" y="350706"/>
                  </a:lnTo>
                  <a:lnTo>
                    <a:pt x="621410" y="335321"/>
                  </a:lnTo>
                  <a:lnTo>
                    <a:pt x="622293" y="297482"/>
                  </a:lnTo>
                  <a:lnTo>
                    <a:pt x="622300" y="259200"/>
                  </a:lnTo>
                  <a:lnTo>
                    <a:pt x="620419" y="254428"/>
                  </a:lnTo>
                  <a:lnTo>
                    <a:pt x="618929" y="252169"/>
                  </a:lnTo>
                  <a:lnTo>
                    <a:pt x="616833" y="242246"/>
                  </a:lnTo>
                  <a:lnTo>
                    <a:pt x="617244" y="239814"/>
                  </a:lnTo>
                  <a:lnTo>
                    <a:pt x="618224" y="238191"/>
                  </a:lnTo>
                  <a:lnTo>
                    <a:pt x="619583" y="237110"/>
                  </a:lnTo>
                  <a:lnTo>
                    <a:pt x="621092" y="234028"/>
                  </a:lnTo>
                  <a:lnTo>
                    <a:pt x="622298" y="206547"/>
                  </a:lnTo>
                  <a:lnTo>
                    <a:pt x="623005" y="205431"/>
                  </a:lnTo>
                  <a:lnTo>
                    <a:pt x="624181" y="204687"/>
                  </a:lnTo>
                  <a:lnTo>
                    <a:pt x="629207" y="203640"/>
                  </a:lnTo>
                  <a:lnTo>
                    <a:pt x="631138" y="203492"/>
                  </a:lnTo>
                  <a:lnTo>
                    <a:pt x="632425" y="202689"/>
                  </a:lnTo>
                  <a:lnTo>
                    <a:pt x="633283" y="201448"/>
                  </a:lnTo>
                  <a:lnTo>
                    <a:pt x="633856" y="199915"/>
                  </a:lnTo>
                  <a:lnTo>
                    <a:pt x="634943" y="198892"/>
                  </a:lnTo>
                  <a:lnTo>
                    <a:pt x="641757" y="195371"/>
                  </a:lnTo>
                  <a:lnTo>
                    <a:pt x="645764" y="192663"/>
                  </a:lnTo>
                  <a:lnTo>
                    <a:pt x="652820" y="190783"/>
                  </a:lnTo>
                  <a:lnTo>
                    <a:pt x="653230" y="191393"/>
                  </a:lnTo>
                  <a:lnTo>
                    <a:pt x="654050" y="196848"/>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8" name="SMARTInkShape-741"/>
            <p:cNvSpPr/>
            <p:nvPr>
              <p:custDataLst>
                <p:tags r:id="rId12"/>
              </p:custDataLst>
            </p:nvPr>
          </p:nvSpPr>
          <p:spPr>
            <a:xfrm>
              <a:off x="2120900" y="3898900"/>
              <a:ext cx="641351" cy="44451"/>
            </a:xfrm>
            <a:custGeom>
              <a:avLst/>
              <a:gdLst/>
              <a:ahLst/>
              <a:cxnLst/>
              <a:rect l="0" t="0" r="0" b="0"/>
              <a:pathLst>
                <a:path w="641351" h="44451">
                  <a:moveTo>
                    <a:pt x="0" y="0"/>
                  </a:moveTo>
                  <a:lnTo>
                    <a:pt x="0" y="0"/>
                  </a:lnTo>
                  <a:lnTo>
                    <a:pt x="30339" y="13485"/>
                  </a:lnTo>
                  <a:lnTo>
                    <a:pt x="62048" y="25408"/>
                  </a:lnTo>
                  <a:lnTo>
                    <a:pt x="67930" y="29558"/>
                  </a:lnTo>
                  <a:lnTo>
                    <a:pt x="74142" y="31100"/>
                  </a:lnTo>
                  <a:lnTo>
                    <a:pt x="84674" y="31665"/>
                  </a:lnTo>
                  <a:lnTo>
                    <a:pt x="88903" y="33593"/>
                  </a:lnTo>
                  <a:lnTo>
                    <a:pt x="93135" y="36097"/>
                  </a:lnTo>
                  <a:lnTo>
                    <a:pt x="101600" y="37704"/>
                  </a:lnTo>
                  <a:lnTo>
                    <a:pt x="141189" y="38099"/>
                  </a:lnTo>
                  <a:lnTo>
                    <a:pt x="160357" y="38806"/>
                  </a:lnTo>
                  <a:lnTo>
                    <a:pt x="172813" y="43126"/>
                  </a:lnTo>
                  <a:lnTo>
                    <a:pt x="204347" y="44427"/>
                  </a:lnTo>
                  <a:lnTo>
                    <a:pt x="218661" y="40787"/>
                  </a:lnTo>
                  <a:lnTo>
                    <a:pt x="230908" y="42345"/>
                  </a:lnTo>
                  <a:lnTo>
                    <a:pt x="267096" y="38192"/>
                  </a:lnTo>
                  <a:lnTo>
                    <a:pt x="283555" y="37407"/>
                  </a:lnTo>
                  <a:lnTo>
                    <a:pt x="302952" y="32634"/>
                  </a:lnTo>
                  <a:lnTo>
                    <a:pt x="341138" y="31761"/>
                  </a:lnTo>
                  <a:lnTo>
                    <a:pt x="379270" y="31751"/>
                  </a:lnTo>
                  <a:lnTo>
                    <a:pt x="416877" y="31751"/>
                  </a:lnTo>
                  <a:lnTo>
                    <a:pt x="436581" y="37217"/>
                  </a:lnTo>
                  <a:lnTo>
                    <a:pt x="475379" y="38098"/>
                  </a:lnTo>
                  <a:lnTo>
                    <a:pt x="481272" y="39981"/>
                  </a:lnTo>
                  <a:lnTo>
                    <a:pt x="483831" y="41471"/>
                  </a:lnTo>
                  <a:lnTo>
                    <a:pt x="492319" y="41244"/>
                  </a:lnTo>
                  <a:lnTo>
                    <a:pt x="501736" y="40203"/>
                  </a:lnTo>
                  <a:lnTo>
                    <a:pt x="539744" y="44442"/>
                  </a:lnTo>
                  <a:lnTo>
                    <a:pt x="574506" y="44450"/>
                  </a:lnTo>
                  <a:lnTo>
                    <a:pt x="575621" y="43744"/>
                  </a:lnTo>
                  <a:lnTo>
                    <a:pt x="576364" y="42568"/>
                  </a:lnTo>
                  <a:lnTo>
                    <a:pt x="576859" y="41079"/>
                  </a:lnTo>
                  <a:lnTo>
                    <a:pt x="577895" y="40086"/>
                  </a:lnTo>
                  <a:lnTo>
                    <a:pt x="584193" y="38102"/>
                  </a:lnTo>
                  <a:lnTo>
                    <a:pt x="612891" y="38100"/>
                  </a:lnTo>
                  <a:lnTo>
                    <a:pt x="613911" y="37395"/>
                  </a:lnTo>
                  <a:lnTo>
                    <a:pt x="614591" y="36219"/>
                  </a:lnTo>
                  <a:lnTo>
                    <a:pt x="615043" y="34729"/>
                  </a:lnTo>
                  <a:lnTo>
                    <a:pt x="616052" y="33736"/>
                  </a:lnTo>
                  <a:lnTo>
                    <a:pt x="621338" y="32012"/>
                  </a:lnTo>
                  <a:lnTo>
                    <a:pt x="621659" y="32630"/>
                  </a:lnTo>
                  <a:lnTo>
                    <a:pt x="622015" y="35199"/>
                  </a:lnTo>
                  <a:lnTo>
                    <a:pt x="622815" y="35460"/>
                  </a:lnTo>
                  <a:lnTo>
                    <a:pt x="628645" y="31754"/>
                  </a:lnTo>
                  <a:lnTo>
                    <a:pt x="628646" y="31752"/>
                  </a:lnTo>
                  <a:lnTo>
                    <a:pt x="628650" y="31751"/>
                  </a:lnTo>
                  <a:lnTo>
                    <a:pt x="634117" y="31751"/>
                  </a:lnTo>
                  <a:lnTo>
                    <a:pt x="628721" y="31751"/>
                  </a:lnTo>
                  <a:lnTo>
                    <a:pt x="634124" y="31751"/>
                  </a:lnTo>
                  <a:lnTo>
                    <a:pt x="628889" y="31751"/>
                  </a:lnTo>
                  <a:lnTo>
                    <a:pt x="632355" y="31751"/>
                  </a:lnTo>
                  <a:lnTo>
                    <a:pt x="630767" y="31751"/>
                  </a:lnTo>
                  <a:lnTo>
                    <a:pt x="634303" y="31751"/>
                  </a:lnTo>
                  <a:lnTo>
                    <a:pt x="628894" y="31751"/>
                  </a:lnTo>
                  <a:lnTo>
                    <a:pt x="632357" y="31751"/>
                  </a:lnTo>
                  <a:lnTo>
                    <a:pt x="630768" y="31751"/>
                  </a:lnTo>
                  <a:lnTo>
                    <a:pt x="634303" y="31751"/>
                  </a:lnTo>
                  <a:lnTo>
                    <a:pt x="629471" y="31751"/>
                  </a:lnTo>
                  <a:lnTo>
                    <a:pt x="632471" y="31751"/>
                  </a:lnTo>
                  <a:lnTo>
                    <a:pt x="630801" y="31751"/>
                  </a:lnTo>
                  <a:lnTo>
                    <a:pt x="632737" y="31751"/>
                  </a:lnTo>
                  <a:lnTo>
                    <a:pt x="628651" y="31751"/>
                  </a:lnTo>
                  <a:lnTo>
                    <a:pt x="632309" y="31751"/>
                  </a:lnTo>
                  <a:lnTo>
                    <a:pt x="628651" y="31751"/>
                  </a:lnTo>
                  <a:lnTo>
                    <a:pt x="632309" y="31751"/>
                  </a:lnTo>
                  <a:lnTo>
                    <a:pt x="628834" y="31751"/>
                  </a:lnTo>
                  <a:lnTo>
                    <a:pt x="634134" y="31751"/>
                  </a:lnTo>
                  <a:lnTo>
                    <a:pt x="628721" y="31751"/>
                  </a:lnTo>
                  <a:lnTo>
                    <a:pt x="632322" y="31751"/>
                  </a:lnTo>
                  <a:lnTo>
                    <a:pt x="628834" y="31751"/>
                  </a:lnTo>
                  <a:lnTo>
                    <a:pt x="632345" y="31751"/>
                  </a:lnTo>
                  <a:lnTo>
                    <a:pt x="628705" y="31751"/>
                  </a:lnTo>
                  <a:lnTo>
                    <a:pt x="632037" y="35121"/>
                  </a:lnTo>
                  <a:lnTo>
                    <a:pt x="635565" y="36777"/>
                  </a:lnTo>
                  <a:lnTo>
                    <a:pt x="637493" y="37217"/>
                  </a:lnTo>
                  <a:lnTo>
                    <a:pt x="638779" y="36806"/>
                  </a:lnTo>
                  <a:lnTo>
                    <a:pt x="639636" y="35826"/>
                  </a:lnTo>
                  <a:lnTo>
                    <a:pt x="641350" y="317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9" name="SMARTInkShape-742"/>
            <p:cNvSpPr/>
            <p:nvPr>
              <p:custDataLst>
                <p:tags r:id="rId13"/>
              </p:custDataLst>
            </p:nvPr>
          </p:nvSpPr>
          <p:spPr>
            <a:xfrm>
              <a:off x="2095500" y="3911755"/>
              <a:ext cx="698501" cy="31596"/>
            </a:xfrm>
            <a:custGeom>
              <a:avLst/>
              <a:gdLst/>
              <a:ahLst/>
              <a:cxnLst/>
              <a:rect l="0" t="0" r="0" b="0"/>
              <a:pathLst>
                <a:path w="698501" h="31596">
                  <a:moveTo>
                    <a:pt x="0" y="12545"/>
                  </a:moveTo>
                  <a:lnTo>
                    <a:pt x="0" y="12545"/>
                  </a:lnTo>
                  <a:lnTo>
                    <a:pt x="35618" y="3816"/>
                  </a:lnTo>
                  <a:lnTo>
                    <a:pt x="61736" y="0"/>
                  </a:lnTo>
                  <a:lnTo>
                    <a:pt x="64597" y="1796"/>
                  </a:lnTo>
                  <a:lnTo>
                    <a:pt x="68812" y="5326"/>
                  </a:lnTo>
                  <a:lnTo>
                    <a:pt x="74715" y="6023"/>
                  </a:lnTo>
                  <a:lnTo>
                    <a:pt x="78597" y="6119"/>
                  </a:lnTo>
                  <a:lnTo>
                    <a:pt x="79915" y="6850"/>
                  </a:lnTo>
                  <a:lnTo>
                    <a:pt x="80793" y="8043"/>
                  </a:lnTo>
                  <a:lnTo>
                    <a:pt x="81379" y="9543"/>
                  </a:lnTo>
                  <a:lnTo>
                    <a:pt x="82475" y="10544"/>
                  </a:lnTo>
                  <a:lnTo>
                    <a:pt x="85574" y="11656"/>
                  </a:lnTo>
                  <a:lnTo>
                    <a:pt x="124818" y="12545"/>
                  </a:lnTo>
                  <a:lnTo>
                    <a:pt x="157580" y="12545"/>
                  </a:lnTo>
                  <a:lnTo>
                    <a:pt x="157970" y="13251"/>
                  </a:lnTo>
                  <a:lnTo>
                    <a:pt x="158403" y="15916"/>
                  </a:lnTo>
                  <a:lnTo>
                    <a:pt x="159225" y="16909"/>
                  </a:lnTo>
                  <a:lnTo>
                    <a:pt x="164187" y="18634"/>
                  </a:lnTo>
                  <a:lnTo>
                    <a:pt x="190415" y="18895"/>
                  </a:lnTo>
                  <a:lnTo>
                    <a:pt x="193846" y="22266"/>
                  </a:lnTo>
                  <a:lnTo>
                    <a:pt x="197396" y="23922"/>
                  </a:lnTo>
                  <a:lnTo>
                    <a:pt x="218308" y="25245"/>
                  </a:lnTo>
                  <a:lnTo>
                    <a:pt x="227615" y="25245"/>
                  </a:lnTo>
                  <a:lnTo>
                    <a:pt x="227943" y="25951"/>
                  </a:lnTo>
                  <a:lnTo>
                    <a:pt x="228308" y="28616"/>
                  </a:lnTo>
                  <a:lnTo>
                    <a:pt x="229111" y="28903"/>
                  </a:lnTo>
                  <a:lnTo>
                    <a:pt x="231885" y="27341"/>
                  </a:lnTo>
                  <a:lnTo>
                    <a:pt x="232907" y="27348"/>
                  </a:lnTo>
                  <a:lnTo>
                    <a:pt x="233588" y="28058"/>
                  </a:lnTo>
                  <a:lnTo>
                    <a:pt x="234042" y="29237"/>
                  </a:lnTo>
                  <a:lnTo>
                    <a:pt x="235050" y="30021"/>
                  </a:lnTo>
                  <a:lnTo>
                    <a:pt x="240337" y="31388"/>
                  </a:lnTo>
                  <a:lnTo>
                    <a:pt x="279500" y="31595"/>
                  </a:lnTo>
                  <a:lnTo>
                    <a:pt x="318943" y="31595"/>
                  </a:lnTo>
                  <a:lnTo>
                    <a:pt x="357724" y="31595"/>
                  </a:lnTo>
                  <a:lnTo>
                    <a:pt x="396078" y="31595"/>
                  </a:lnTo>
                  <a:lnTo>
                    <a:pt x="421148" y="31595"/>
                  </a:lnTo>
                  <a:lnTo>
                    <a:pt x="450733" y="25362"/>
                  </a:lnTo>
                  <a:lnTo>
                    <a:pt x="484638" y="25246"/>
                  </a:lnTo>
                  <a:lnTo>
                    <a:pt x="514233" y="19012"/>
                  </a:lnTo>
                  <a:lnTo>
                    <a:pt x="535515" y="18897"/>
                  </a:lnTo>
                  <a:lnTo>
                    <a:pt x="539749" y="17015"/>
                  </a:lnTo>
                  <a:lnTo>
                    <a:pt x="543983" y="14531"/>
                  </a:lnTo>
                  <a:lnTo>
                    <a:pt x="552450" y="12938"/>
                  </a:lnTo>
                  <a:lnTo>
                    <a:pt x="592133" y="12546"/>
                  </a:lnTo>
                  <a:lnTo>
                    <a:pt x="630823" y="12545"/>
                  </a:lnTo>
                  <a:lnTo>
                    <a:pt x="652796" y="12545"/>
                  </a:lnTo>
                  <a:lnTo>
                    <a:pt x="659407" y="18013"/>
                  </a:lnTo>
                  <a:lnTo>
                    <a:pt x="666733" y="18894"/>
                  </a:lnTo>
                  <a:lnTo>
                    <a:pt x="666747" y="18895"/>
                  </a:lnTo>
                  <a:lnTo>
                    <a:pt x="666750" y="18895"/>
                  </a:lnTo>
                  <a:lnTo>
                    <a:pt x="670121" y="18895"/>
                  </a:lnTo>
                  <a:lnTo>
                    <a:pt x="673658" y="17014"/>
                  </a:lnTo>
                  <a:lnTo>
                    <a:pt x="678306" y="13428"/>
                  </a:lnTo>
                  <a:lnTo>
                    <a:pt x="684294" y="12719"/>
                  </a:lnTo>
                  <a:lnTo>
                    <a:pt x="688188" y="12623"/>
                  </a:lnTo>
                  <a:lnTo>
                    <a:pt x="692271" y="10698"/>
                  </a:lnTo>
                  <a:lnTo>
                    <a:pt x="698500" y="6195"/>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0" name="SMARTInkShape-743"/>
            <p:cNvSpPr/>
            <p:nvPr>
              <p:custDataLst>
                <p:tags r:id="rId14"/>
              </p:custDataLst>
            </p:nvPr>
          </p:nvSpPr>
          <p:spPr>
            <a:xfrm>
              <a:off x="2101850" y="39052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92" name="SMARTInkShape-744"/>
          <p:cNvSpPr/>
          <p:nvPr>
            <p:custDataLst>
              <p:tags r:id="rId3"/>
            </p:custDataLst>
          </p:nvPr>
        </p:nvSpPr>
        <p:spPr>
          <a:xfrm>
            <a:off x="2762250" y="2870200"/>
            <a:ext cx="666751" cy="44451"/>
          </a:xfrm>
          <a:custGeom>
            <a:avLst/>
            <a:gdLst/>
            <a:ahLst/>
            <a:cxnLst/>
            <a:rect l="0" t="0" r="0" b="0"/>
            <a:pathLst>
              <a:path w="666751" h="44451">
                <a:moveTo>
                  <a:pt x="0" y="25400"/>
                </a:moveTo>
                <a:lnTo>
                  <a:pt x="0" y="25400"/>
                </a:lnTo>
                <a:lnTo>
                  <a:pt x="33710" y="18658"/>
                </a:lnTo>
                <a:lnTo>
                  <a:pt x="72588" y="12343"/>
                </a:lnTo>
                <a:lnTo>
                  <a:pt x="80696" y="8439"/>
                </a:lnTo>
                <a:lnTo>
                  <a:pt x="118141" y="6472"/>
                </a:lnTo>
                <a:lnTo>
                  <a:pt x="155250" y="7057"/>
                </a:lnTo>
                <a:lnTo>
                  <a:pt x="182312" y="12308"/>
                </a:lnTo>
                <a:lnTo>
                  <a:pt x="185041" y="12439"/>
                </a:lnTo>
                <a:lnTo>
                  <a:pt x="223609" y="6463"/>
                </a:lnTo>
                <a:lnTo>
                  <a:pt x="260869" y="6350"/>
                </a:lnTo>
                <a:lnTo>
                  <a:pt x="299894" y="6350"/>
                </a:lnTo>
                <a:lnTo>
                  <a:pt x="324797" y="6350"/>
                </a:lnTo>
                <a:lnTo>
                  <a:pt x="329680" y="4469"/>
                </a:lnTo>
                <a:lnTo>
                  <a:pt x="331970" y="2979"/>
                </a:lnTo>
                <a:lnTo>
                  <a:pt x="341935" y="883"/>
                </a:lnTo>
                <a:lnTo>
                  <a:pt x="379399" y="5"/>
                </a:lnTo>
                <a:lnTo>
                  <a:pt x="418300" y="0"/>
                </a:lnTo>
                <a:lnTo>
                  <a:pt x="457332" y="0"/>
                </a:lnTo>
                <a:lnTo>
                  <a:pt x="465020" y="706"/>
                </a:lnTo>
                <a:lnTo>
                  <a:pt x="477586" y="5026"/>
                </a:lnTo>
                <a:lnTo>
                  <a:pt x="510861" y="7004"/>
                </a:lnTo>
                <a:lnTo>
                  <a:pt x="518882" y="10699"/>
                </a:lnTo>
                <a:lnTo>
                  <a:pt x="556973" y="12677"/>
                </a:lnTo>
                <a:lnTo>
                  <a:pt x="563397" y="14571"/>
                </a:lnTo>
                <a:lnTo>
                  <a:pt x="568604" y="17060"/>
                </a:lnTo>
                <a:lnTo>
                  <a:pt x="579577" y="18657"/>
                </a:lnTo>
                <a:lnTo>
                  <a:pt x="599244" y="19704"/>
                </a:lnTo>
                <a:lnTo>
                  <a:pt x="638675" y="31146"/>
                </a:lnTo>
                <a:lnTo>
                  <a:pt x="660395" y="31750"/>
                </a:lnTo>
                <a:lnTo>
                  <a:pt x="660397" y="31750"/>
                </a:lnTo>
                <a:lnTo>
                  <a:pt x="660400" y="31750"/>
                </a:lnTo>
                <a:lnTo>
                  <a:pt x="660400" y="35408"/>
                </a:lnTo>
                <a:lnTo>
                  <a:pt x="660400" y="31805"/>
                </a:lnTo>
                <a:lnTo>
                  <a:pt x="660400" y="35419"/>
                </a:lnTo>
                <a:lnTo>
                  <a:pt x="660400" y="31935"/>
                </a:lnTo>
                <a:lnTo>
                  <a:pt x="660400" y="35445"/>
                </a:lnTo>
                <a:lnTo>
                  <a:pt x="660400" y="31805"/>
                </a:lnTo>
                <a:lnTo>
                  <a:pt x="660400" y="41448"/>
                </a:lnTo>
                <a:lnTo>
                  <a:pt x="661105" y="42449"/>
                </a:lnTo>
                <a:lnTo>
                  <a:pt x="662282" y="43116"/>
                </a:lnTo>
                <a:lnTo>
                  <a:pt x="666750" y="444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98" name="SMARTInkShape-Group409"/>
          <p:cNvGrpSpPr/>
          <p:nvPr/>
        </p:nvGrpSpPr>
        <p:grpSpPr>
          <a:xfrm>
            <a:off x="2101850" y="3143250"/>
            <a:ext cx="685797" cy="127001"/>
            <a:chOff x="2101850" y="3143250"/>
            <a:chExt cx="685797" cy="127001"/>
          </a:xfrm>
        </p:grpSpPr>
        <p:sp>
          <p:nvSpPr>
            <p:cNvPr id="93" name="SMARTInkShape-745"/>
            <p:cNvSpPr/>
            <p:nvPr>
              <p:custDataLst>
                <p:tags r:id="rId6"/>
              </p:custDataLst>
            </p:nvPr>
          </p:nvSpPr>
          <p:spPr>
            <a:xfrm>
              <a:off x="2101850" y="3181350"/>
              <a:ext cx="685797" cy="88901"/>
            </a:xfrm>
            <a:custGeom>
              <a:avLst/>
              <a:gdLst/>
              <a:ahLst/>
              <a:cxnLst/>
              <a:rect l="0" t="0" r="0" b="0"/>
              <a:pathLst>
                <a:path w="685797" h="88901">
                  <a:moveTo>
                    <a:pt x="0" y="0"/>
                  </a:moveTo>
                  <a:lnTo>
                    <a:pt x="0" y="0"/>
                  </a:lnTo>
                  <a:lnTo>
                    <a:pt x="36323" y="13092"/>
                  </a:lnTo>
                  <a:lnTo>
                    <a:pt x="73569" y="18895"/>
                  </a:lnTo>
                  <a:lnTo>
                    <a:pt x="84599" y="19030"/>
                  </a:lnTo>
                  <a:lnTo>
                    <a:pt x="88870" y="20923"/>
                  </a:lnTo>
                  <a:lnTo>
                    <a:pt x="90997" y="22415"/>
                  </a:lnTo>
                  <a:lnTo>
                    <a:pt x="93826" y="22704"/>
                  </a:lnTo>
                  <a:lnTo>
                    <a:pt x="103844" y="21152"/>
                  </a:lnTo>
                  <a:lnTo>
                    <a:pt x="109182" y="23042"/>
                  </a:lnTo>
                  <a:lnTo>
                    <a:pt x="115788" y="22471"/>
                  </a:lnTo>
                  <a:lnTo>
                    <a:pt x="131527" y="19726"/>
                  </a:lnTo>
                  <a:lnTo>
                    <a:pt x="148225" y="22842"/>
                  </a:lnTo>
                  <a:lnTo>
                    <a:pt x="161590" y="21193"/>
                  </a:lnTo>
                  <a:lnTo>
                    <a:pt x="187503" y="24707"/>
                  </a:lnTo>
                  <a:lnTo>
                    <a:pt x="222329" y="20304"/>
                  </a:lnTo>
                  <a:lnTo>
                    <a:pt x="258907" y="25040"/>
                  </a:lnTo>
                  <a:lnTo>
                    <a:pt x="292531" y="25368"/>
                  </a:lnTo>
                  <a:lnTo>
                    <a:pt x="328356" y="25397"/>
                  </a:lnTo>
                  <a:lnTo>
                    <a:pt x="365490" y="25400"/>
                  </a:lnTo>
                  <a:lnTo>
                    <a:pt x="401140" y="25400"/>
                  </a:lnTo>
                  <a:lnTo>
                    <a:pt x="438028" y="25400"/>
                  </a:lnTo>
                  <a:lnTo>
                    <a:pt x="452695" y="27282"/>
                  </a:lnTo>
                  <a:lnTo>
                    <a:pt x="489225" y="33515"/>
                  </a:lnTo>
                  <a:lnTo>
                    <a:pt x="502567" y="37195"/>
                  </a:lnTo>
                  <a:lnTo>
                    <a:pt x="524981" y="38753"/>
                  </a:lnTo>
                  <a:lnTo>
                    <a:pt x="545669" y="45936"/>
                  </a:lnTo>
                  <a:lnTo>
                    <a:pt x="547929" y="47557"/>
                  </a:lnTo>
                  <a:lnTo>
                    <a:pt x="575554" y="56505"/>
                  </a:lnTo>
                  <a:lnTo>
                    <a:pt x="579887" y="56864"/>
                  </a:lnTo>
                  <a:lnTo>
                    <a:pt x="584165" y="58904"/>
                  </a:lnTo>
                  <a:lnTo>
                    <a:pt x="586293" y="60436"/>
                  </a:lnTo>
                  <a:lnTo>
                    <a:pt x="624884" y="69788"/>
                  </a:lnTo>
                  <a:lnTo>
                    <a:pt x="644788" y="75544"/>
                  </a:lnTo>
                  <a:lnTo>
                    <a:pt x="649463" y="75909"/>
                  </a:lnTo>
                  <a:lnTo>
                    <a:pt x="653893" y="77952"/>
                  </a:lnTo>
                  <a:lnTo>
                    <a:pt x="659115" y="81642"/>
                  </a:lnTo>
                  <a:lnTo>
                    <a:pt x="665216" y="82371"/>
                  </a:lnTo>
                  <a:lnTo>
                    <a:pt x="671922" y="82526"/>
                  </a:lnTo>
                  <a:lnTo>
                    <a:pt x="678464" y="88015"/>
                  </a:lnTo>
                  <a:lnTo>
                    <a:pt x="685513" y="88877"/>
                  </a:lnTo>
                  <a:lnTo>
                    <a:pt x="682085" y="88895"/>
                  </a:lnTo>
                  <a:lnTo>
                    <a:pt x="685796" y="88900"/>
                  </a:lnTo>
                  <a:lnTo>
                    <a:pt x="682141" y="88900"/>
                  </a:lnTo>
                  <a:lnTo>
                    <a:pt x="683703" y="88900"/>
                  </a:lnTo>
                  <a:lnTo>
                    <a:pt x="680149" y="88900"/>
                  </a:lnTo>
                  <a:lnTo>
                    <a:pt x="684979" y="83433"/>
                  </a:lnTo>
                  <a:lnTo>
                    <a:pt x="684547" y="83139"/>
                  </a:lnTo>
                  <a:lnTo>
                    <a:pt x="682186" y="82812"/>
                  </a:lnTo>
                  <a:lnTo>
                    <a:pt x="681274" y="82019"/>
                  </a:lnTo>
                  <a:lnTo>
                    <a:pt x="679450" y="7620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4" name="SMARTInkShape-746"/>
            <p:cNvSpPr/>
            <p:nvPr>
              <p:custDataLst>
                <p:tags r:id="rId7"/>
              </p:custDataLst>
            </p:nvPr>
          </p:nvSpPr>
          <p:spPr>
            <a:xfrm>
              <a:off x="2114550" y="3168650"/>
              <a:ext cx="653783" cy="38079"/>
            </a:xfrm>
            <a:custGeom>
              <a:avLst/>
              <a:gdLst/>
              <a:ahLst/>
              <a:cxnLst/>
              <a:rect l="0" t="0" r="0" b="0"/>
              <a:pathLst>
                <a:path w="653783" h="38079">
                  <a:moveTo>
                    <a:pt x="0" y="0"/>
                  </a:moveTo>
                  <a:lnTo>
                    <a:pt x="0" y="0"/>
                  </a:lnTo>
                  <a:lnTo>
                    <a:pt x="22578" y="3763"/>
                  </a:lnTo>
                  <a:lnTo>
                    <a:pt x="53779" y="8022"/>
                  </a:lnTo>
                  <a:lnTo>
                    <a:pt x="90738" y="6709"/>
                  </a:lnTo>
                  <a:lnTo>
                    <a:pt x="126907" y="6364"/>
                  </a:lnTo>
                  <a:lnTo>
                    <a:pt x="141554" y="8236"/>
                  </a:lnTo>
                  <a:lnTo>
                    <a:pt x="177963" y="12309"/>
                  </a:lnTo>
                  <a:lnTo>
                    <a:pt x="215914" y="12666"/>
                  </a:lnTo>
                  <a:lnTo>
                    <a:pt x="254001" y="12697"/>
                  </a:lnTo>
                  <a:lnTo>
                    <a:pt x="292100" y="12700"/>
                  </a:lnTo>
                  <a:lnTo>
                    <a:pt x="331083" y="12700"/>
                  </a:lnTo>
                  <a:lnTo>
                    <a:pt x="369632" y="12700"/>
                  </a:lnTo>
                  <a:lnTo>
                    <a:pt x="389077" y="14581"/>
                  </a:lnTo>
                  <a:lnTo>
                    <a:pt x="419692" y="18789"/>
                  </a:lnTo>
                  <a:lnTo>
                    <a:pt x="440388" y="20897"/>
                  </a:lnTo>
                  <a:lnTo>
                    <a:pt x="464513" y="25004"/>
                  </a:lnTo>
                  <a:lnTo>
                    <a:pt x="502529" y="25393"/>
                  </a:lnTo>
                  <a:lnTo>
                    <a:pt x="542197" y="31161"/>
                  </a:lnTo>
                  <a:lnTo>
                    <a:pt x="581491" y="31749"/>
                  </a:lnTo>
                  <a:lnTo>
                    <a:pt x="605360" y="31750"/>
                  </a:lnTo>
                  <a:lnTo>
                    <a:pt x="606773" y="32456"/>
                  </a:lnTo>
                  <a:lnTo>
                    <a:pt x="607715" y="33631"/>
                  </a:lnTo>
                  <a:lnTo>
                    <a:pt x="608344" y="35121"/>
                  </a:lnTo>
                  <a:lnTo>
                    <a:pt x="609468" y="36114"/>
                  </a:lnTo>
                  <a:lnTo>
                    <a:pt x="612599" y="37217"/>
                  </a:lnTo>
                  <a:lnTo>
                    <a:pt x="614421" y="36806"/>
                  </a:lnTo>
                  <a:lnTo>
                    <a:pt x="621123" y="32556"/>
                  </a:lnTo>
                  <a:lnTo>
                    <a:pt x="625322" y="31989"/>
                  </a:lnTo>
                  <a:lnTo>
                    <a:pt x="626432" y="32615"/>
                  </a:lnTo>
                  <a:lnTo>
                    <a:pt x="627171" y="33738"/>
                  </a:lnTo>
                  <a:lnTo>
                    <a:pt x="628358" y="37238"/>
                  </a:lnTo>
                  <a:lnTo>
                    <a:pt x="630402" y="37717"/>
                  </a:lnTo>
                  <a:lnTo>
                    <a:pt x="634730" y="38078"/>
                  </a:lnTo>
                  <a:lnTo>
                    <a:pt x="634947" y="34437"/>
                  </a:lnTo>
                  <a:lnTo>
                    <a:pt x="634976" y="36001"/>
                  </a:lnTo>
                  <a:lnTo>
                    <a:pt x="634984" y="35996"/>
                  </a:lnTo>
                  <a:lnTo>
                    <a:pt x="634997" y="32448"/>
                  </a:lnTo>
                  <a:lnTo>
                    <a:pt x="634999" y="35546"/>
                  </a:lnTo>
                  <a:lnTo>
                    <a:pt x="635000" y="32389"/>
                  </a:lnTo>
                  <a:lnTo>
                    <a:pt x="635000" y="37274"/>
                  </a:lnTo>
                  <a:lnTo>
                    <a:pt x="635000" y="34278"/>
                  </a:lnTo>
                  <a:lnTo>
                    <a:pt x="635000" y="37458"/>
                  </a:lnTo>
                  <a:lnTo>
                    <a:pt x="635000" y="34315"/>
                  </a:lnTo>
                  <a:lnTo>
                    <a:pt x="635000" y="35960"/>
                  </a:lnTo>
                  <a:lnTo>
                    <a:pt x="635000" y="32444"/>
                  </a:lnTo>
                  <a:lnTo>
                    <a:pt x="635000" y="35546"/>
                  </a:lnTo>
                  <a:lnTo>
                    <a:pt x="635000" y="31767"/>
                  </a:lnTo>
                  <a:lnTo>
                    <a:pt x="635000" y="35412"/>
                  </a:lnTo>
                  <a:lnTo>
                    <a:pt x="635000" y="32372"/>
                  </a:lnTo>
                  <a:lnTo>
                    <a:pt x="635000" y="35532"/>
                  </a:lnTo>
                  <a:lnTo>
                    <a:pt x="635000" y="32388"/>
                  </a:lnTo>
                  <a:lnTo>
                    <a:pt x="635000" y="37273"/>
                  </a:lnTo>
                  <a:lnTo>
                    <a:pt x="635000" y="31990"/>
                  </a:lnTo>
                  <a:lnTo>
                    <a:pt x="635000" y="35456"/>
                  </a:lnTo>
                  <a:lnTo>
                    <a:pt x="635000" y="31750"/>
                  </a:lnTo>
                  <a:lnTo>
                    <a:pt x="641347" y="31750"/>
                  </a:lnTo>
                  <a:lnTo>
                    <a:pt x="641350" y="31750"/>
                  </a:lnTo>
                  <a:lnTo>
                    <a:pt x="644721" y="31750"/>
                  </a:lnTo>
                  <a:lnTo>
                    <a:pt x="645714" y="31045"/>
                  </a:lnTo>
                  <a:lnTo>
                    <a:pt x="646376" y="29869"/>
                  </a:lnTo>
                  <a:lnTo>
                    <a:pt x="647438" y="26283"/>
                  </a:lnTo>
                  <a:lnTo>
                    <a:pt x="653782" y="19335"/>
                  </a:lnTo>
                  <a:lnTo>
                    <a:pt x="647700" y="1905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5" name="SMARTInkShape-747"/>
            <p:cNvSpPr/>
            <p:nvPr>
              <p:custDataLst>
                <p:tags r:id="rId8"/>
              </p:custDataLst>
            </p:nvPr>
          </p:nvSpPr>
          <p:spPr>
            <a:xfrm>
              <a:off x="2114550" y="31432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6" name="SMARTInkShape-748"/>
            <p:cNvSpPr/>
            <p:nvPr>
              <p:custDataLst>
                <p:tags r:id="rId9"/>
              </p:custDataLst>
            </p:nvPr>
          </p:nvSpPr>
          <p:spPr>
            <a:xfrm>
              <a:off x="2114550" y="3143250"/>
              <a:ext cx="7939" cy="1"/>
            </a:xfrm>
            <a:custGeom>
              <a:avLst/>
              <a:gdLst/>
              <a:ahLst/>
              <a:cxnLst/>
              <a:rect l="0" t="0" r="0" b="0"/>
              <a:pathLst>
                <a:path w="7939" h="1">
                  <a:moveTo>
                    <a:pt x="0" y="0"/>
                  </a:moveTo>
                  <a:lnTo>
                    <a:pt x="0" y="0"/>
                  </a:lnTo>
                  <a:lnTo>
                    <a:pt x="7938"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7" name="SMARTInkShape-749"/>
            <p:cNvSpPr/>
            <p:nvPr>
              <p:custDataLst>
                <p:tags r:id="rId10"/>
              </p:custDataLst>
            </p:nvPr>
          </p:nvSpPr>
          <p:spPr>
            <a:xfrm>
              <a:off x="2628900" y="3162300"/>
              <a:ext cx="133351" cy="25401"/>
            </a:xfrm>
            <a:custGeom>
              <a:avLst/>
              <a:gdLst/>
              <a:ahLst/>
              <a:cxnLst/>
              <a:rect l="0" t="0" r="0" b="0"/>
              <a:pathLst>
                <a:path w="133351" h="25401">
                  <a:moveTo>
                    <a:pt x="0" y="25400"/>
                  </a:moveTo>
                  <a:lnTo>
                    <a:pt x="0" y="25400"/>
                  </a:lnTo>
                  <a:lnTo>
                    <a:pt x="30339" y="22029"/>
                  </a:lnTo>
                  <a:lnTo>
                    <a:pt x="68969" y="13208"/>
                  </a:lnTo>
                  <a:lnTo>
                    <a:pt x="107960" y="12700"/>
                  </a:lnTo>
                  <a:lnTo>
                    <a:pt x="123029" y="12700"/>
                  </a:lnTo>
                  <a:lnTo>
                    <a:pt x="124353" y="13406"/>
                  </a:lnTo>
                  <a:lnTo>
                    <a:pt x="125235" y="14581"/>
                  </a:lnTo>
                  <a:lnTo>
                    <a:pt x="126991" y="19027"/>
                  </a:lnTo>
                  <a:lnTo>
                    <a:pt x="130657" y="19046"/>
                  </a:lnTo>
                  <a:lnTo>
                    <a:pt x="127016" y="19050"/>
                  </a:lnTo>
                  <a:lnTo>
                    <a:pt x="130662" y="19050"/>
                  </a:lnTo>
                  <a:lnTo>
                    <a:pt x="127185" y="19050"/>
                  </a:lnTo>
                  <a:lnTo>
                    <a:pt x="130695" y="19050"/>
                  </a:lnTo>
                  <a:lnTo>
                    <a:pt x="127003" y="19050"/>
                  </a:lnTo>
                  <a:lnTo>
                    <a:pt x="127000" y="19050"/>
                  </a:lnTo>
                  <a:lnTo>
                    <a:pt x="130658" y="19050"/>
                  </a:lnTo>
                  <a:lnTo>
                    <a:pt x="127005" y="19050"/>
                  </a:lnTo>
                  <a:lnTo>
                    <a:pt x="132468" y="13583"/>
                  </a:lnTo>
                  <a:lnTo>
                    <a:pt x="133089" y="9590"/>
                  </a:lnTo>
                  <a:lnTo>
                    <a:pt x="133350" y="0"/>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grpSp>
        <p:nvGrpSpPr>
          <p:cNvPr id="101" name="SMARTInkShape-Group410"/>
          <p:cNvGrpSpPr/>
          <p:nvPr/>
        </p:nvGrpSpPr>
        <p:grpSpPr>
          <a:xfrm>
            <a:off x="5372100" y="5746750"/>
            <a:ext cx="117960" cy="99334"/>
            <a:chOff x="5372100" y="5746750"/>
            <a:chExt cx="117960" cy="99334"/>
          </a:xfrm>
        </p:grpSpPr>
        <p:sp>
          <p:nvSpPr>
            <p:cNvPr id="99" name="SMARTInkShape-750"/>
            <p:cNvSpPr/>
            <p:nvPr>
              <p:custDataLst>
                <p:tags r:id="rId4"/>
              </p:custDataLst>
            </p:nvPr>
          </p:nvSpPr>
          <p:spPr>
            <a:xfrm>
              <a:off x="5372100" y="5746750"/>
              <a:ext cx="114056" cy="99334"/>
            </a:xfrm>
            <a:custGeom>
              <a:avLst/>
              <a:gdLst/>
              <a:ahLst/>
              <a:cxnLst/>
              <a:rect l="0" t="0" r="0" b="0"/>
              <a:pathLst>
                <a:path w="114056" h="99334">
                  <a:moveTo>
                    <a:pt x="0" y="57150"/>
                  </a:moveTo>
                  <a:lnTo>
                    <a:pt x="0" y="57150"/>
                  </a:lnTo>
                  <a:lnTo>
                    <a:pt x="13798" y="22238"/>
                  </a:lnTo>
                  <a:lnTo>
                    <a:pt x="24995" y="3381"/>
                  </a:lnTo>
                  <a:lnTo>
                    <a:pt x="28277" y="1503"/>
                  </a:lnTo>
                  <a:lnTo>
                    <a:pt x="37748" y="39"/>
                  </a:lnTo>
                  <a:lnTo>
                    <a:pt x="54406" y="0"/>
                  </a:lnTo>
                  <a:lnTo>
                    <a:pt x="52873" y="0"/>
                  </a:lnTo>
                  <a:lnTo>
                    <a:pt x="54868" y="0"/>
                  </a:lnTo>
                  <a:lnTo>
                    <a:pt x="53024" y="0"/>
                  </a:lnTo>
                  <a:lnTo>
                    <a:pt x="57148" y="0"/>
                  </a:lnTo>
                  <a:lnTo>
                    <a:pt x="57150" y="11794"/>
                  </a:lnTo>
                  <a:lnTo>
                    <a:pt x="57856" y="12096"/>
                  </a:lnTo>
                  <a:lnTo>
                    <a:pt x="60521" y="12431"/>
                  </a:lnTo>
                  <a:lnTo>
                    <a:pt x="61514" y="13227"/>
                  </a:lnTo>
                  <a:lnTo>
                    <a:pt x="63423" y="18781"/>
                  </a:lnTo>
                  <a:lnTo>
                    <a:pt x="63477" y="22342"/>
                  </a:lnTo>
                  <a:lnTo>
                    <a:pt x="64189" y="23361"/>
                  </a:lnTo>
                  <a:lnTo>
                    <a:pt x="65372" y="24042"/>
                  </a:lnTo>
                  <a:lnTo>
                    <a:pt x="66865" y="24495"/>
                  </a:lnTo>
                  <a:lnTo>
                    <a:pt x="67859" y="25502"/>
                  </a:lnTo>
                  <a:lnTo>
                    <a:pt x="74760" y="43255"/>
                  </a:lnTo>
                  <a:lnTo>
                    <a:pt x="75240" y="45771"/>
                  </a:lnTo>
                  <a:lnTo>
                    <a:pt x="76265" y="47447"/>
                  </a:lnTo>
                  <a:lnTo>
                    <a:pt x="77655" y="48565"/>
                  </a:lnTo>
                  <a:lnTo>
                    <a:pt x="81583" y="50359"/>
                  </a:lnTo>
                  <a:lnTo>
                    <a:pt x="85635" y="54041"/>
                  </a:lnTo>
                  <a:lnTo>
                    <a:pt x="87449" y="57650"/>
                  </a:lnTo>
                  <a:lnTo>
                    <a:pt x="88614" y="62345"/>
                  </a:lnTo>
                  <a:lnTo>
                    <a:pt x="93207" y="68341"/>
                  </a:lnTo>
                  <a:lnTo>
                    <a:pt x="94981" y="75026"/>
                  </a:lnTo>
                  <a:lnTo>
                    <a:pt x="95169" y="79223"/>
                  </a:lnTo>
                  <a:lnTo>
                    <a:pt x="95902" y="80332"/>
                  </a:lnTo>
                  <a:lnTo>
                    <a:pt x="97096" y="81073"/>
                  </a:lnTo>
                  <a:lnTo>
                    <a:pt x="98598" y="81564"/>
                  </a:lnTo>
                  <a:lnTo>
                    <a:pt x="99598" y="82599"/>
                  </a:lnTo>
                  <a:lnTo>
                    <a:pt x="101523" y="88613"/>
                  </a:lnTo>
                  <a:lnTo>
                    <a:pt x="107061" y="88874"/>
                  </a:lnTo>
                  <a:lnTo>
                    <a:pt x="107357" y="89589"/>
                  </a:lnTo>
                  <a:lnTo>
                    <a:pt x="107944" y="95172"/>
                  </a:lnTo>
                  <a:lnTo>
                    <a:pt x="111608" y="98893"/>
                  </a:lnTo>
                  <a:lnTo>
                    <a:pt x="108571" y="95869"/>
                  </a:lnTo>
                  <a:lnTo>
                    <a:pt x="108364" y="96368"/>
                  </a:lnTo>
                  <a:lnTo>
                    <a:pt x="108134" y="98804"/>
                  </a:lnTo>
                  <a:lnTo>
                    <a:pt x="108779" y="99030"/>
                  </a:lnTo>
                  <a:lnTo>
                    <a:pt x="111377" y="97401"/>
                  </a:lnTo>
                  <a:lnTo>
                    <a:pt x="111645" y="97389"/>
                  </a:lnTo>
                  <a:lnTo>
                    <a:pt x="110063" y="99258"/>
                  </a:lnTo>
                  <a:lnTo>
                    <a:pt x="109358" y="99333"/>
                  </a:lnTo>
                  <a:lnTo>
                    <a:pt x="108889" y="98678"/>
                  </a:lnTo>
                  <a:lnTo>
                    <a:pt x="108576" y="97536"/>
                  </a:lnTo>
                  <a:lnTo>
                    <a:pt x="109073" y="96774"/>
                  </a:lnTo>
                  <a:lnTo>
                    <a:pt x="113473" y="95451"/>
                  </a:lnTo>
                  <a:lnTo>
                    <a:pt x="113933" y="93458"/>
                  </a:lnTo>
                  <a:lnTo>
                    <a:pt x="114055" y="91939"/>
                  </a:lnTo>
                  <a:lnTo>
                    <a:pt x="113432" y="90926"/>
                  </a:lnTo>
                  <a:lnTo>
                    <a:pt x="112310" y="90251"/>
                  </a:lnTo>
                  <a:lnTo>
                    <a:pt x="108812" y="89167"/>
                  </a:lnTo>
                  <a:lnTo>
                    <a:pt x="108333" y="87137"/>
                  </a:lnTo>
                  <a:lnTo>
                    <a:pt x="107950" y="825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0" name="SMARTInkShape-751"/>
            <p:cNvSpPr/>
            <p:nvPr>
              <p:custDataLst>
                <p:tags r:id="rId5"/>
              </p:custDataLst>
            </p:nvPr>
          </p:nvSpPr>
          <p:spPr>
            <a:xfrm>
              <a:off x="5385322" y="5753100"/>
              <a:ext cx="104738" cy="69851"/>
            </a:xfrm>
            <a:custGeom>
              <a:avLst/>
              <a:gdLst/>
              <a:ahLst/>
              <a:cxnLst/>
              <a:rect l="0" t="0" r="0" b="0"/>
              <a:pathLst>
                <a:path w="104738" h="69851">
                  <a:moveTo>
                    <a:pt x="12178" y="6350"/>
                  </a:moveTo>
                  <a:lnTo>
                    <a:pt x="12178" y="6350"/>
                  </a:lnTo>
                  <a:lnTo>
                    <a:pt x="3451" y="45626"/>
                  </a:lnTo>
                  <a:lnTo>
                    <a:pt x="0" y="61146"/>
                  </a:lnTo>
                  <a:lnTo>
                    <a:pt x="533" y="61931"/>
                  </a:lnTo>
                  <a:lnTo>
                    <a:pt x="5580" y="63438"/>
                  </a:lnTo>
                  <a:lnTo>
                    <a:pt x="15848" y="46532"/>
                  </a:lnTo>
                  <a:lnTo>
                    <a:pt x="18042" y="41142"/>
                  </a:lnTo>
                  <a:lnTo>
                    <a:pt x="22539" y="34141"/>
                  </a:lnTo>
                  <a:lnTo>
                    <a:pt x="23839" y="29755"/>
                  </a:lnTo>
                  <a:lnTo>
                    <a:pt x="24890" y="28303"/>
                  </a:lnTo>
                  <a:lnTo>
                    <a:pt x="26298" y="27336"/>
                  </a:lnTo>
                  <a:lnTo>
                    <a:pt x="27941" y="26691"/>
                  </a:lnTo>
                  <a:lnTo>
                    <a:pt x="29037" y="25555"/>
                  </a:lnTo>
                  <a:lnTo>
                    <a:pt x="30254" y="22412"/>
                  </a:lnTo>
                  <a:lnTo>
                    <a:pt x="30939" y="16675"/>
                  </a:lnTo>
                  <a:lnTo>
                    <a:pt x="31742" y="15350"/>
                  </a:lnTo>
                  <a:lnTo>
                    <a:pt x="32981" y="14467"/>
                  </a:lnTo>
                  <a:lnTo>
                    <a:pt x="36241" y="13486"/>
                  </a:lnTo>
                  <a:lnTo>
                    <a:pt x="40041" y="13048"/>
                  </a:lnTo>
                  <a:lnTo>
                    <a:pt x="41337" y="12228"/>
                  </a:lnTo>
                  <a:lnTo>
                    <a:pt x="42201" y="10975"/>
                  </a:lnTo>
                  <a:lnTo>
                    <a:pt x="43898" y="6430"/>
                  </a:lnTo>
                  <a:lnTo>
                    <a:pt x="43928" y="0"/>
                  </a:lnTo>
                  <a:lnTo>
                    <a:pt x="43928" y="5467"/>
                  </a:lnTo>
                  <a:lnTo>
                    <a:pt x="44634" y="5762"/>
                  </a:lnTo>
                  <a:lnTo>
                    <a:pt x="49395" y="6273"/>
                  </a:lnTo>
                  <a:lnTo>
                    <a:pt x="49885" y="8197"/>
                  </a:lnTo>
                  <a:lnTo>
                    <a:pt x="50016" y="9698"/>
                  </a:lnTo>
                  <a:lnTo>
                    <a:pt x="50809" y="10699"/>
                  </a:lnTo>
                  <a:lnTo>
                    <a:pt x="61827" y="18090"/>
                  </a:lnTo>
                  <a:lnTo>
                    <a:pt x="62466" y="20505"/>
                  </a:lnTo>
                  <a:lnTo>
                    <a:pt x="62637" y="22137"/>
                  </a:lnTo>
                  <a:lnTo>
                    <a:pt x="63456" y="23224"/>
                  </a:lnTo>
                  <a:lnTo>
                    <a:pt x="66248" y="24433"/>
                  </a:lnTo>
                  <a:lnTo>
                    <a:pt x="71786" y="25114"/>
                  </a:lnTo>
                  <a:lnTo>
                    <a:pt x="73084" y="25915"/>
                  </a:lnTo>
                  <a:lnTo>
                    <a:pt x="73948" y="27155"/>
                  </a:lnTo>
                  <a:lnTo>
                    <a:pt x="75166" y="32270"/>
                  </a:lnTo>
                  <a:lnTo>
                    <a:pt x="75337" y="34213"/>
                  </a:lnTo>
                  <a:lnTo>
                    <a:pt x="76156" y="35509"/>
                  </a:lnTo>
                  <a:lnTo>
                    <a:pt x="77408" y="36372"/>
                  </a:lnTo>
                  <a:lnTo>
                    <a:pt x="80680" y="38038"/>
                  </a:lnTo>
                  <a:lnTo>
                    <a:pt x="87225" y="43466"/>
                  </a:lnTo>
                  <a:lnTo>
                    <a:pt x="87864" y="45894"/>
                  </a:lnTo>
                  <a:lnTo>
                    <a:pt x="88037" y="47530"/>
                  </a:lnTo>
                  <a:lnTo>
                    <a:pt x="88856" y="48621"/>
                  </a:lnTo>
                  <a:lnTo>
                    <a:pt x="91648" y="49832"/>
                  </a:lnTo>
                  <a:lnTo>
                    <a:pt x="92675" y="50860"/>
                  </a:lnTo>
                  <a:lnTo>
                    <a:pt x="94648" y="56863"/>
                  </a:lnTo>
                  <a:lnTo>
                    <a:pt x="94704" y="60436"/>
                  </a:lnTo>
                  <a:lnTo>
                    <a:pt x="96599" y="64020"/>
                  </a:lnTo>
                  <a:lnTo>
                    <a:pt x="101078" y="69850"/>
                  </a:lnTo>
                  <a:lnTo>
                    <a:pt x="104737" y="69849"/>
                  </a:lnTo>
                  <a:lnTo>
                    <a:pt x="97762" y="69850"/>
                  </a:lnTo>
                  <a:lnTo>
                    <a:pt x="96750" y="69144"/>
                  </a:lnTo>
                  <a:lnTo>
                    <a:pt x="96076" y="67969"/>
                  </a:lnTo>
                  <a:lnTo>
                    <a:pt x="94995" y="61011"/>
                  </a:lnTo>
                  <a:lnTo>
                    <a:pt x="94201" y="59724"/>
                  </a:lnTo>
                  <a:lnTo>
                    <a:pt x="92965" y="58867"/>
                  </a:lnTo>
                  <a:lnTo>
                    <a:pt x="91436" y="58295"/>
                  </a:lnTo>
                  <a:lnTo>
                    <a:pt x="90416" y="57207"/>
                  </a:lnTo>
                  <a:lnTo>
                    <a:pt x="87851" y="50750"/>
                  </a:lnTo>
                  <a:lnTo>
                    <a:pt x="82934" y="45419"/>
                  </a:lnTo>
                  <a:lnTo>
                    <a:pt x="77138" y="43935"/>
                  </a:lnTo>
                  <a:lnTo>
                    <a:pt x="69328" y="381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9795460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00.xml><?xml version="1.0" encoding="utf-8"?>
<p:tagLst xmlns:a="http://schemas.openxmlformats.org/drawingml/2006/main" xmlns:r="http://schemas.openxmlformats.org/officeDocument/2006/relationships" xmlns:p="http://schemas.openxmlformats.org/presentationml/2006/main">
  <p:tag name="HIGHLIGHTER" val="false"/>
</p:tagLst>
</file>

<file path=ppt/tags/tag101.xml><?xml version="1.0" encoding="utf-8"?>
<p:tagLst xmlns:a="http://schemas.openxmlformats.org/drawingml/2006/main" xmlns:r="http://schemas.openxmlformats.org/officeDocument/2006/relationships" xmlns:p="http://schemas.openxmlformats.org/presentationml/2006/main">
  <p:tag name="HIGHLIGHTER" val="false"/>
</p:tagLst>
</file>

<file path=ppt/tags/tag102.xml><?xml version="1.0" encoding="utf-8"?>
<p:tagLst xmlns:a="http://schemas.openxmlformats.org/drawingml/2006/main" xmlns:r="http://schemas.openxmlformats.org/officeDocument/2006/relationships" xmlns:p="http://schemas.openxmlformats.org/presentationml/2006/main">
  <p:tag name="HIGHLIGHTER" val="false"/>
</p:tagLst>
</file>

<file path=ppt/tags/tag103.xml><?xml version="1.0" encoding="utf-8"?>
<p:tagLst xmlns:a="http://schemas.openxmlformats.org/drawingml/2006/main" xmlns:r="http://schemas.openxmlformats.org/officeDocument/2006/relationships" xmlns:p="http://schemas.openxmlformats.org/presentationml/2006/main">
  <p:tag name="HIGHLIGHTER" val="false"/>
</p:tagLst>
</file>

<file path=ppt/tags/tag104.xml><?xml version="1.0" encoding="utf-8"?>
<p:tagLst xmlns:a="http://schemas.openxmlformats.org/drawingml/2006/main" xmlns:r="http://schemas.openxmlformats.org/officeDocument/2006/relationships" xmlns:p="http://schemas.openxmlformats.org/presentationml/2006/main">
  <p:tag name="HIGHLIGHTER" val="false"/>
</p:tagLst>
</file>

<file path=ppt/tags/tag105.xml><?xml version="1.0" encoding="utf-8"?>
<p:tagLst xmlns:a="http://schemas.openxmlformats.org/drawingml/2006/main" xmlns:r="http://schemas.openxmlformats.org/officeDocument/2006/relationships" xmlns:p="http://schemas.openxmlformats.org/presentationml/2006/main">
  <p:tag name="HIGHLIGHTER" val="false"/>
</p:tagLst>
</file>

<file path=ppt/tags/tag106.xml><?xml version="1.0" encoding="utf-8"?>
<p:tagLst xmlns:a="http://schemas.openxmlformats.org/drawingml/2006/main" xmlns:r="http://schemas.openxmlformats.org/officeDocument/2006/relationships" xmlns:p="http://schemas.openxmlformats.org/presentationml/2006/main">
  <p:tag name="HIGHLIGHTER" val="false"/>
</p:tagLst>
</file>

<file path=ppt/tags/tag107.xml><?xml version="1.0" encoding="utf-8"?>
<p:tagLst xmlns:a="http://schemas.openxmlformats.org/drawingml/2006/main" xmlns:r="http://schemas.openxmlformats.org/officeDocument/2006/relationships" xmlns:p="http://schemas.openxmlformats.org/presentationml/2006/main">
  <p:tag name="HIGHLIGHTER" val="false"/>
</p:tagLst>
</file>

<file path=ppt/tags/tag108.xml><?xml version="1.0" encoding="utf-8"?>
<p:tagLst xmlns:a="http://schemas.openxmlformats.org/drawingml/2006/main" xmlns:r="http://schemas.openxmlformats.org/officeDocument/2006/relationships" xmlns:p="http://schemas.openxmlformats.org/presentationml/2006/main">
  <p:tag name="HIGHLIGHTER" val="false"/>
</p:tagLst>
</file>

<file path=ppt/tags/tag109.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10.xml><?xml version="1.0" encoding="utf-8"?>
<p:tagLst xmlns:a="http://schemas.openxmlformats.org/drawingml/2006/main" xmlns:r="http://schemas.openxmlformats.org/officeDocument/2006/relationships" xmlns:p="http://schemas.openxmlformats.org/presentationml/2006/main">
  <p:tag name="HIGHLIGHTER" val="false"/>
</p:tagLst>
</file>

<file path=ppt/tags/tag111.xml><?xml version="1.0" encoding="utf-8"?>
<p:tagLst xmlns:a="http://schemas.openxmlformats.org/drawingml/2006/main" xmlns:r="http://schemas.openxmlformats.org/officeDocument/2006/relationships" xmlns:p="http://schemas.openxmlformats.org/presentationml/2006/main">
  <p:tag name="HIGHLIGHTER" val="false"/>
</p:tagLst>
</file>

<file path=ppt/tags/tag112.xml><?xml version="1.0" encoding="utf-8"?>
<p:tagLst xmlns:a="http://schemas.openxmlformats.org/drawingml/2006/main" xmlns:r="http://schemas.openxmlformats.org/officeDocument/2006/relationships" xmlns:p="http://schemas.openxmlformats.org/presentationml/2006/main">
  <p:tag name="HIGHLIGHTER" val="false"/>
</p:tagLst>
</file>

<file path=ppt/tags/tag113.xml><?xml version="1.0" encoding="utf-8"?>
<p:tagLst xmlns:a="http://schemas.openxmlformats.org/drawingml/2006/main" xmlns:r="http://schemas.openxmlformats.org/officeDocument/2006/relationships" xmlns:p="http://schemas.openxmlformats.org/presentationml/2006/main">
  <p:tag name="HIGHLIGHTER" val="false"/>
</p:tagLst>
</file>

<file path=ppt/tags/tag114.xml><?xml version="1.0" encoding="utf-8"?>
<p:tagLst xmlns:a="http://schemas.openxmlformats.org/drawingml/2006/main" xmlns:r="http://schemas.openxmlformats.org/officeDocument/2006/relationships" xmlns:p="http://schemas.openxmlformats.org/presentationml/2006/main">
  <p:tag name="HIGHLIGHTER" val="false"/>
</p:tagLst>
</file>

<file path=ppt/tags/tag115.xml><?xml version="1.0" encoding="utf-8"?>
<p:tagLst xmlns:a="http://schemas.openxmlformats.org/drawingml/2006/main" xmlns:r="http://schemas.openxmlformats.org/officeDocument/2006/relationships" xmlns:p="http://schemas.openxmlformats.org/presentationml/2006/main">
  <p:tag name="HIGHLIGHTER" val="false"/>
</p:tagLst>
</file>

<file path=ppt/tags/tag116.xml><?xml version="1.0" encoding="utf-8"?>
<p:tagLst xmlns:a="http://schemas.openxmlformats.org/drawingml/2006/main" xmlns:r="http://schemas.openxmlformats.org/officeDocument/2006/relationships" xmlns:p="http://schemas.openxmlformats.org/presentationml/2006/main">
  <p:tag name="HIGHLIGHTER" val="false"/>
</p:tagLst>
</file>

<file path=ppt/tags/tag117.xml><?xml version="1.0" encoding="utf-8"?>
<p:tagLst xmlns:a="http://schemas.openxmlformats.org/drawingml/2006/main" xmlns:r="http://schemas.openxmlformats.org/officeDocument/2006/relationships" xmlns:p="http://schemas.openxmlformats.org/presentationml/2006/main">
  <p:tag name="HIGHLIGHTER" val="false"/>
</p:tagLst>
</file>

<file path=ppt/tags/tag118.xml><?xml version="1.0" encoding="utf-8"?>
<p:tagLst xmlns:a="http://schemas.openxmlformats.org/drawingml/2006/main" xmlns:r="http://schemas.openxmlformats.org/officeDocument/2006/relationships" xmlns:p="http://schemas.openxmlformats.org/presentationml/2006/main">
  <p:tag name="HIGHLIGHTER" val="false"/>
</p:tagLst>
</file>

<file path=ppt/tags/tag119.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20.xml><?xml version="1.0" encoding="utf-8"?>
<p:tagLst xmlns:a="http://schemas.openxmlformats.org/drawingml/2006/main" xmlns:r="http://schemas.openxmlformats.org/officeDocument/2006/relationships" xmlns:p="http://schemas.openxmlformats.org/presentationml/2006/main">
  <p:tag name="HIGHLIGHTER" val="false"/>
</p:tagLst>
</file>

<file path=ppt/tags/tag121.xml><?xml version="1.0" encoding="utf-8"?>
<p:tagLst xmlns:a="http://schemas.openxmlformats.org/drawingml/2006/main" xmlns:r="http://schemas.openxmlformats.org/officeDocument/2006/relationships" xmlns:p="http://schemas.openxmlformats.org/presentationml/2006/main">
  <p:tag name="HIGHLIGHTER" val="false"/>
</p:tagLst>
</file>

<file path=ppt/tags/tag122.xml><?xml version="1.0" encoding="utf-8"?>
<p:tagLst xmlns:a="http://schemas.openxmlformats.org/drawingml/2006/main" xmlns:r="http://schemas.openxmlformats.org/officeDocument/2006/relationships" xmlns:p="http://schemas.openxmlformats.org/presentationml/2006/main">
  <p:tag name="HIGHLIGHTER" val="false"/>
</p:tagLst>
</file>

<file path=ppt/tags/tag123.xml><?xml version="1.0" encoding="utf-8"?>
<p:tagLst xmlns:a="http://schemas.openxmlformats.org/drawingml/2006/main" xmlns:r="http://schemas.openxmlformats.org/officeDocument/2006/relationships" xmlns:p="http://schemas.openxmlformats.org/presentationml/2006/main">
  <p:tag name="HIGHLIGHTER" val="false"/>
</p:tagLst>
</file>

<file path=ppt/tags/tag124.xml><?xml version="1.0" encoding="utf-8"?>
<p:tagLst xmlns:a="http://schemas.openxmlformats.org/drawingml/2006/main" xmlns:r="http://schemas.openxmlformats.org/officeDocument/2006/relationships" xmlns:p="http://schemas.openxmlformats.org/presentationml/2006/main">
  <p:tag name="HIGHLIGHTER" val="false"/>
</p:tagLst>
</file>

<file path=ppt/tags/tag125.xml><?xml version="1.0" encoding="utf-8"?>
<p:tagLst xmlns:a="http://schemas.openxmlformats.org/drawingml/2006/main" xmlns:r="http://schemas.openxmlformats.org/officeDocument/2006/relationships" xmlns:p="http://schemas.openxmlformats.org/presentationml/2006/main">
  <p:tag name="HIGHLIGHTER" val="false"/>
</p:tagLst>
</file>

<file path=ppt/tags/tag126.xml><?xml version="1.0" encoding="utf-8"?>
<p:tagLst xmlns:a="http://schemas.openxmlformats.org/drawingml/2006/main" xmlns:r="http://schemas.openxmlformats.org/officeDocument/2006/relationships" xmlns:p="http://schemas.openxmlformats.org/presentationml/2006/main">
  <p:tag name="HIGHLIGHTER" val="false"/>
</p:tagLst>
</file>

<file path=ppt/tags/tag127.xml><?xml version="1.0" encoding="utf-8"?>
<p:tagLst xmlns:a="http://schemas.openxmlformats.org/drawingml/2006/main" xmlns:r="http://schemas.openxmlformats.org/officeDocument/2006/relationships" xmlns:p="http://schemas.openxmlformats.org/presentationml/2006/main">
  <p:tag name="HIGHLIGHTER" val="false"/>
</p:tagLst>
</file>

<file path=ppt/tags/tag128.xml><?xml version="1.0" encoding="utf-8"?>
<p:tagLst xmlns:a="http://schemas.openxmlformats.org/drawingml/2006/main" xmlns:r="http://schemas.openxmlformats.org/officeDocument/2006/relationships" xmlns:p="http://schemas.openxmlformats.org/presentationml/2006/main">
  <p:tag name="HIGHLIGHTER" val="false"/>
</p:tagLst>
</file>

<file path=ppt/tags/tag129.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30.xml><?xml version="1.0" encoding="utf-8"?>
<p:tagLst xmlns:a="http://schemas.openxmlformats.org/drawingml/2006/main" xmlns:r="http://schemas.openxmlformats.org/officeDocument/2006/relationships" xmlns:p="http://schemas.openxmlformats.org/presentationml/2006/main">
  <p:tag name="HIGHLIGHTER" val="false"/>
</p:tagLst>
</file>

<file path=ppt/tags/tag131.xml><?xml version="1.0" encoding="utf-8"?>
<p:tagLst xmlns:a="http://schemas.openxmlformats.org/drawingml/2006/main" xmlns:r="http://schemas.openxmlformats.org/officeDocument/2006/relationships" xmlns:p="http://schemas.openxmlformats.org/presentationml/2006/main">
  <p:tag name="HIGHLIGHTER" val="false"/>
</p:tagLst>
</file>

<file path=ppt/tags/tag132.xml><?xml version="1.0" encoding="utf-8"?>
<p:tagLst xmlns:a="http://schemas.openxmlformats.org/drawingml/2006/main" xmlns:r="http://schemas.openxmlformats.org/officeDocument/2006/relationships" xmlns:p="http://schemas.openxmlformats.org/presentationml/2006/main">
  <p:tag name="HIGHLIGHTER" val="false"/>
</p:tagLst>
</file>

<file path=ppt/tags/tag133.xml><?xml version="1.0" encoding="utf-8"?>
<p:tagLst xmlns:a="http://schemas.openxmlformats.org/drawingml/2006/main" xmlns:r="http://schemas.openxmlformats.org/officeDocument/2006/relationships" xmlns:p="http://schemas.openxmlformats.org/presentationml/2006/main">
  <p:tag name="HIGHLIGHTER" val="false"/>
</p:tagLst>
</file>

<file path=ppt/tags/tag134.xml><?xml version="1.0" encoding="utf-8"?>
<p:tagLst xmlns:a="http://schemas.openxmlformats.org/drawingml/2006/main" xmlns:r="http://schemas.openxmlformats.org/officeDocument/2006/relationships" xmlns:p="http://schemas.openxmlformats.org/presentationml/2006/main">
  <p:tag name="HIGHLIGHTER" val="false"/>
</p:tagLst>
</file>

<file path=ppt/tags/tag135.xml><?xml version="1.0" encoding="utf-8"?>
<p:tagLst xmlns:a="http://schemas.openxmlformats.org/drawingml/2006/main" xmlns:r="http://schemas.openxmlformats.org/officeDocument/2006/relationships" xmlns:p="http://schemas.openxmlformats.org/presentationml/2006/main">
  <p:tag name="HIGHLIGHTER" val="false"/>
</p:tagLst>
</file>

<file path=ppt/tags/tag136.xml><?xml version="1.0" encoding="utf-8"?>
<p:tagLst xmlns:a="http://schemas.openxmlformats.org/drawingml/2006/main" xmlns:r="http://schemas.openxmlformats.org/officeDocument/2006/relationships" xmlns:p="http://schemas.openxmlformats.org/presentationml/2006/main">
  <p:tag name="HIGHLIGHTER" val="false"/>
</p:tagLst>
</file>

<file path=ppt/tags/tag137.xml><?xml version="1.0" encoding="utf-8"?>
<p:tagLst xmlns:a="http://schemas.openxmlformats.org/drawingml/2006/main" xmlns:r="http://schemas.openxmlformats.org/officeDocument/2006/relationships" xmlns:p="http://schemas.openxmlformats.org/presentationml/2006/main">
  <p:tag name="HIGHLIGHTER" val="false"/>
</p:tagLst>
</file>

<file path=ppt/tags/tag138.xml><?xml version="1.0" encoding="utf-8"?>
<p:tagLst xmlns:a="http://schemas.openxmlformats.org/drawingml/2006/main" xmlns:r="http://schemas.openxmlformats.org/officeDocument/2006/relationships" xmlns:p="http://schemas.openxmlformats.org/presentationml/2006/main">
  <p:tag name="HIGHLIGHTER" val="false"/>
</p:tagLst>
</file>

<file path=ppt/tags/tag139.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40.xml><?xml version="1.0" encoding="utf-8"?>
<p:tagLst xmlns:a="http://schemas.openxmlformats.org/drawingml/2006/main" xmlns:r="http://schemas.openxmlformats.org/officeDocument/2006/relationships" xmlns:p="http://schemas.openxmlformats.org/presentationml/2006/main">
  <p:tag name="HIGHLIGHTER" val="false"/>
</p:tagLst>
</file>

<file path=ppt/tags/tag141.xml><?xml version="1.0" encoding="utf-8"?>
<p:tagLst xmlns:a="http://schemas.openxmlformats.org/drawingml/2006/main" xmlns:r="http://schemas.openxmlformats.org/officeDocument/2006/relationships" xmlns:p="http://schemas.openxmlformats.org/presentationml/2006/main">
  <p:tag name="HIGHLIGHTER" val="false"/>
</p:tagLst>
</file>

<file path=ppt/tags/tag142.xml><?xml version="1.0" encoding="utf-8"?>
<p:tagLst xmlns:a="http://schemas.openxmlformats.org/drawingml/2006/main" xmlns:r="http://schemas.openxmlformats.org/officeDocument/2006/relationships" xmlns:p="http://schemas.openxmlformats.org/presentationml/2006/main">
  <p:tag name="HIGHLIGHTER" val="false"/>
</p:tagLst>
</file>

<file path=ppt/tags/tag143.xml><?xml version="1.0" encoding="utf-8"?>
<p:tagLst xmlns:a="http://schemas.openxmlformats.org/drawingml/2006/main" xmlns:r="http://schemas.openxmlformats.org/officeDocument/2006/relationships" xmlns:p="http://schemas.openxmlformats.org/presentationml/2006/main">
  <p:tag name="HIGHLIGHTER" val="false"/>
</p:tagLst>
</file>

<file path=ppt/tags/tag144.xml><?xml version="1.0" encoding="utf-8"?>
<p:tagLst xmlns:a="http://schemas.openxmlformats.org/drawingml/2006/main" xmlns:r="http://schemas.openxmlformats.org/officeDocument/2006/relationships" xmlns:p="http://schemas.openxmlformats.org/presentationml/2006/main">
  <p:tag name="HIGHLIGHTER" val="false"/>
</p:tagLst>
</file>

<file path=ppt/tags/tag145.xml><?xml version="1.0" encoding="utf-8"?>
<p:tagLst xmlns:a="http://schemas.openxmlformats.org/drawingml/2006/main" xmlns:r="http://schemas.openxmlformats.org/officeDocument/2006/relationships" xmlns:p="http://schemas.openxmlformats.org/presentationml/2006/main">
  <p:tag name="HIGHLIGHTER" val="false"/>
</p:tagLst>
</file>

<file path=ppt/tags/tag146.xml><?xml version="1.0" encoding="utf-8"?>
<p:tagLst xmlns:a="http://schemas.openxmlformats.org/drawingml/2006/main" xmlns:r="http://schemas.openxmlformats.org/officeDocument/2006/relationships" xmlns:p="http://schemas.openxmlformats.org/presentationml/2006/main">
  <p:tag name="HIGHLIGHTER" val="false"/>
</p:tagLst>
</file>

<file path=ppt/tags/tag147.xml><?xml version="1.0" encoding="utf-8"?>
<p:tagLst xmlns:a="http://schemas.openxmlformats.org/drawingml/2006/main" xmlns:r="http://schemas.openxmlformats.org/officeDocument/2006/relationships" xmlns:p="http://schemas.openxmlformats.org/presentationml/2006/main">
  <p:tag name="HIGHLIGHTER" val="false"/>
</p:tagLst>
</file>

<file path=ppt/tags/tag148.xml><?xml version="1.0" encoding="utf-8"?>
<p:tagLst xmlns:a="http://schemas.openxmlformats.org/drawingml/2006/main" xmlns:r="http://schemas.openxmlformats.org/officeDocument/2006/relationships" xmlns:p="http://schemas.openxmlformats.org/presentationml/2006/main">
  <p:tag name="HIGHLIGHTER" val="false"/>
</p:tagLst>
</file>

<file path=ppt/tags/tag149.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50.xml><?xml version="1.0" encoding="utf-8"?>
<p:tagLst xmlns:a="http://schemas.openxmlformats.org/drawingml/2006/main" xmlns:r="http://schemas.openxmlformats.org/officeDocument/2006/relationships" xmlns:p="http://schemas.openxmlformats.org/presentationml/2006/main">
  <p:tag name="HIGHLIGHTER" val="false"/>
</p:tagLst>
</file>

<file path=ppt/tags/tag151.xml><?xml version="1.0" encoding="utf-8"?>
<p:tagLst xmlns:a="http://schemas.openxmlformats.org/drawingml/2006/main" xmlns:r="http://schemas.openxmlformats.org/officeDocument/2006/relationships" xmlns:p="http://schemas.openxmlformats.org/presentationml/2006/main">
  <p:tag name="HIGHLIGHTER" val="false"/>
</p:tagLst>
</file>

<file path=ppt/tags/tag152.xml><?xml version="1.0" encoding="utf-8"?>
<p:tagLst xmlns:a="http://schemas.openxmlformats.org/drawingml/2006/main" xmlns:r="http://schemas.openxmlformats.org/officeDocument/2006/relationships" xmlns:p="http://schemas.openxmlformats.org/presentationml/2006/main">
  <p:tag name="HIGHLIGHTER" val="false"/>
</p:tagLst>
</file>

<file path=ppt/tags/tag153.xml><?xml version="1.0" encoding="utf-8"?>
<p:tagLst xmlns:a="http://schemas.openxmlformats.org/drawingml/2006/main" xmlns:r="http://schemas.openxmlformats.org/officeDocument/2006/relationships" xmlns:p="http://schemas.openxmlformats.org/presentationml/2006/main">
  <p:tag name="HIGHLIGHTER" val="false"/>
</p:tagLst>
</file>

<file path=ppt/tags/tag154.xml><?xml version="1.0" encoding="utf-8"?>
<p:tagLst xmlns:a="http://schemas.openxmlformats.org/drawingml/2006/main" xmlns:r="http://schemas.openxmlformats.org/officeDocument/2006/relationships" xmlns:p="http://schemas.openxmlformats.org/presentationml/2006/main">
  <p:tag name="HIGHLIGHTER" val="false"/>
</p:tagLst>
</file>

<file path=ppt/tags/tag155.xml><?xml version="1.0" encoding="utf-8"?>
<p:tagLst xmlns:a="http://schemas.openxmlformats.org/drawingml/2006/main" xmlns:r="http://schemas.openxmlformats.org/officeDocument/2006/relationships" xmlns:p="http://schemas.openxmlformats.org/presentationml/2006/main">
  <p:tag name="HIGHLIGHTER" val="false"/>
</p:tagLst>
</file>

<file path=ppt/tags/tag156.xml><?xml version="1.0" encoding="utf-8"?>
<p:tagLst xmlns:a="http://schemas.openxmlformats.org/drawingml/2006/main" xmlns:r="http://schemas.openxmlformats.org/officeDocument/2006/relationships" xmlns:p="http://schemas.openxmlformats.org/presentationml/2006/main">
  <p:tag name="HIGHLIGHTER" val="false"/>
</p:tagLst>
</file>

<file path=ppt/tags/tag157.xml><?xml version="1.0" encoding="utf-8"?>
<p:tagLst xmlns:a="http://schemas.openxmlformats.org/drawingml/2006/main" xmlns:r="http://schemas.openxmlformats.org/officeDocument/2006/relationships" xmlns:p="http://schemas.openxmlformats.org/presentationml/2006/main">
  <p:tag name="HIGHLIGHTER" val="false"/>
</p:tagLst>
</file>

<file path=ppt/tags/tag158.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81.xml><?xml version="1.0" encoding="utf-8"?>
<p:tagLst xmlns:a="http://schemas.openxmlformats.org/drawingml/2006/main" xmlns:r="http://schemas.openxmlformats.org/officeDocument/2006/relationships" xmlns:p="http://schemas.openxmlformats.org/presentationml/2006/main">
  <p:tag name="HIGHLIGHTER" val="false"/>
</p:tagLst>
</file>

<file path=ppt/tags/tag82.xml><?xml version="1.0" encoding="utf-8"?>
<p:tagLst xmlns:a="http://schemas.openxmlformats.org/drawingml/2006/main" xmlns:r="http://schemas.openxmlformats.org/officeDocument/2006/relationships" xmlns:p="http://schemas.openxmlformats.org/presentationml/2006/main">
  <p:tag name="HIGHLIGHTER" val="false"/>
</p:tagLst>
</file>

<file path=ppt/tags/tag83.xml><?xml version="1.0" encoding="utf-8"?>
<p:tagLst xmlns:a="http://schemas.openxmlformats.org/drawingml/2006/main" xmlns:r="http://schemas.openxmlformats.org/officeDocument/2006/relationships" xmlns:p="http://schemas.openxmlformats.org/presentationml/2006/main">
  <p:tag name="HIGHLIGHTER" val="false"/>
</p:tagLst>
</file>

<file path=ppt/tags/tag84.xml><?xml version="1.0" encoding="utf-8"?>
<p:tagLst xmlns:a="http://schemas.openxmlformats.org/drawingml/2006/main" xmlns:r="http://schemas.openxmlformats.org/officeDocument/2006/relationships" xmlns:p="http://schemas.openxmlformats.org/presentationml/2006/main">
  <p:tag name="HIGHLIGHTER" val="false"/>
</p:tagLst>
</file>

<file path=ppt/tags/tag85.xml><?xml version="1.0" encoding="utf-8"?>
<p:tagLst xmlns:a="http://schemas.openxmlformats.org/drawingml/2006/main" xmlns:r="http://schemas.openxmlformats.org/officeDocument/2006/relationships" xmlns:p="http://schemas.openxmlformats.org/presentationml/2006/main">
  <p:tag name="HIGHLIGHTER" val="false"/>
</p:tagLst>
</file>

<file path=ppt/tags/tag86.xml><?xml version="1.0" encoding="utf-8"?>
<p:tagLst xmlns:a="http://schemas.openxmlformats.org/drawingml/2006/main" xmlns:r="http://schemas.openxmlformats.org/officeDocument/2006/relationships" xmlns:p="http://schemas.openxmlformats.org/presentationml/2006/main">
  <p:tag name="HIGHLIGHTER" val="false"/>
</p:tagLst>
</file>

<file path=ppt/tags/tag87.xml><?xml version="1.0" encoding="utf-8"?>
<p:tagLst xmlns:a="http://schemas.openxmlformats.org/drawingml/2006/main" xmlns:r="http://schemas.openxmlformats.org/officeDocument/2006/relationships" xmlns:p="http://schemas.openxmlformats.org/presentationml/2006/main">
  <p:tag name="HIGHLIGHTER" val="false"/>
</p:tagLst>
</file>

<file path=ppt/tags/tag88.xml><?xml version="1.0" encoding="utf-8"?>
<p:tagLst xmlns:a="http://schemas.openxmlformats.org/drawingml/2006/main" xmlns:r="http://schemas.openxmlformats.org/officeDocument/2006/relationships" xmlns:p="http://schemas.openxmlformats.org/presentationml/2006/main">
  <p:tag name="HIGHLIGHTER" val="false"/>
</p:tagLst>
</file>

<file path=ppt/tags/tag89.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ags/tag90.xml><?xml version="1.0" encoding="utf-8"?>
<p:tagLst xmlns:a="http://schemas.openxmlformats.org/drawingml/2006/main" xmlns:r="http://schemas.openxmlformats.org/officeDocument/2006/relationships" xmlns:p="http://schemas.openxmlformats.org/presentationml/2006/main">
  <p:tag name="HIGHLIGHTER" val="false"/>
</p:tagLst>
</file>

<file path=ppt/tags/tag91.xml><?xml version="1.0" encoding="utf-8"?>
<p:tagLst xmlns:a="http://schemas.openxmlformats.org/drawingml/2006/main" xmlns:r="http://schemas.openxmlformats.org/officeDocument/2006/relationships" xmlns:p="http://schemas.openxmlformats.org/presentationml/2006/main">
  <p:tag name="HIGHLIGHTER" val="false"/>
</p:tagLst>
</file>

<file path=ppt/tags/tag92.xml><?xml version="1.0" encoding="utf-8"?>
<p:tagLst xmlns:a="http://schemas.openxmlformats.org/drawingml/2006/main" xmlns:r="http://schemas.openxmlformats.org/officeDocument/2006/relationships" xmlns:p="http://schemas.openxmlformats.org/presentationml/2006/main">
  <p:tag name="HIGHLIGHTER" val="false"/>
</p:tagLst>
</file>

<file path=ppt/tags/tag93.xml><?xml version="1.0" encoding="utf-8"?>
<p:tagLst xmlns:a="http://schemas.openxmlformats.org/drawingml/2006/main" xmlns:r="http://schemas.openxmlformats.org/officeDocument/2006/relationships" xmlns:p="http://schemas.openxmlformats.org/presentationml/2006/main">
  <p:tag name="HIGHLIGHTER" val="false"/>
</p:tagLst>
</file>

<file path=ppt/tags/tag94.xml><?xml version="1.0" encoding="utf-8"?>
<p:tagLst xmlns:a="http://schemas.openxmlformats.org/drawingml/2006/main" xmlns:r="http://schemas.openxmlformats.org/officeDocument/2006/relationships" xmlns:p="http://schemas.openxmlformats.org/presentationml/2006/main">
  <p:tag name="HIGHLIGHTER" val="false"/>
</p:tagLst>
</file>

<file path=ppt/tags/tag95.xml><?xml version="1.0" encoding="utf-8"?>
<p:tagLst xmlns:a="http://schemas.openxmlformats.org/drawingml/2006/main" xmlns:r="http://schemas.openxmlformats.org/officeDocument/2006/relationships" xmlns:p="http://schemas.openxmlformats.org/presentationml/2006/main">
  <p:tag name="HIGHLIGHTER" val="false"/>
</p:tagLst>
</file>

<file path=ppt/tags/tag96.xml><?xml version="1.0" encoding="utf-8"?>
<p:tagLst xmlns:a="http://schemas.openxmlformats.org/drawingml/2006/main" xmlns:r="http://schemas.openxmlformats.org/officeDocument/2006/relationships" xmlns:p="http://schemas.openxmlformats.org/presentationml/2006/main">
  <p:tag name="HIGHLIGHTER" val="false"/>
</p:tagLst>
</file>

<file path=ppt/tags/tag97.xml><?xml version="1.0" encoding="utf-8"?>
<p:tagLst xmlns:a="http://schemas.openxmlformats.org/drawingml/2006/main" xmlns:r="http://schemas.openxmlformats.org/officeDocument/2006/relationships" xmlns:p="http://schemas.openxmlformats.org/presentationml/2006/main">
  <p:tag name="HIGHLIGHTER" val="false"/>
</p:tagLst>
</file>

<file path=ppt/tags/tag98.xml><?xml version="1.0" encoding="utf-8"?>
<p:tagLst xmlns:a="http://schemas.openxmlformats.org/drawingml/2006/main" xmlns:r="http://schemas.openxmlformats.org/officeDocument/2006/relationships" xmlns:p="http://schemas.openxmlformats.org/presentationml/2006/main">
  <p:tag name="HIGHLIGHTER" val="false"/>
</p:tagLst>
</file>

<file path=ppt/tags/tag9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3962</TotalTime>
  <Words>817</Words>
  <Application>Microsoft Office PowerPoint</Application>
  <PresentationFormat>Widescreen</PresentationFormat>
  <Paragraphs>121</Paragraphs>
  <Slides>16</Slides>
  <Notes>15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Arial</vt:lpstr>
      <vt:lpstr>Calibri</vt:lpstr>
      <vt:lpstr>Cambria Math</vt:lpstr>
      <vt:lpstr>Lucida Sans Unicode</vt:lpstr>
      <vt:lpstr>Open Sans</vt:lpstr>
      <vt:lpstr>Source Sans Pro Semibold</vt:lpstr>
      <vt:lpstr>Trebuchet MS</vt:lpstr>
      <vt:lpstr>Tema do Office</vt:lpstr>
      <vt:lpstr>Introdução aos sistemas de comunicação</vt:lpstr>
      <vt:lpstr>Modelo de Sistemas de comunicação digital</vt:lpstr>
      <vt:lpstr>multiplexação</vt:lpstr>
      <vt:lpstr>Apresentação do PowerPoint</vt:lpstr>
      <vt:lpstr>Multiplexação por divisão DE  frequência (FDM)</vt:lpstr>
      <vt:lpstr>modulação em amplitude</vt:lpstr>
      <vt:lpstr>modulação em amplitude</vt:lpstr>
      <vt:lpstr>Modulação analógica/digital</vt:lpstr>
      <vt:lpstr>modulação digital</vt:lpstr>
      <vt:lpstr>exemplo: binary phase shift keying (Bpsk)</vt:lpstr>
      <vt:lpstr>multiplexação no tempo</vt:lpstr>
      <vt:lpstr>modulação por pulsos</vt:lpstr>
      <vt:lpstr>modulação por código de pulsos</vt:lpstr>
      <vt:lpstr>exemplo: taxa de bits do cd</vt:lpstr>
      <vt:lpstr>Introdução aos sistemas de comunicação</vt:lpstr>
      <vt:lpstr>modulação por pulsos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Estado de Natureza</dc:title>
  <dc:creator>Rafael Leal</dc:creator>
  <cp:lastModifiedBy>Dell</cp:lastModifiedBy>
  <cp:revision>183</cp:revision>
  <dcterms:created xsi:type="dcterms:W3CDTF">2017-12-04T02:39:27Z</dcterms:created>
  <dcterms:modified xsi:type="dcterms:W3CDTF">2021-01-18T20:32:23Z</dcterms:modified>
</cp:coreProperties>
</file>