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72" r:id="rId4"/>
    <p:sldId id="257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6126"/>
  </p:normalViewPr>
  <p:slideViewPr>
    <p:cSldViewPr snapToGrid="0" snapToObjects="1">
      <p:cViewPr varScale="1">
        <p:scale>
          <a:sx n="115" d="100"/>
          <a:sy n="115" d="100"/>
        </p:scale>
        <p:origin x="2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6E5DF-52BD-1E4F-A561-394BD4DE47F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EB6D2-EEF9-B04C-94C2-86C75557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8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EB6D2-EEF9-B04C-94C2-86C75557BA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5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EB6D2-EEF9-B04C-94C2-86C75557BA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3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EB6D2-EEF9-B04C-94C2-86C75557BA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8A89-06EC-E54E-B71E-59E6F79D6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954C4-71A0-8141-8672-E9C2653F1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07F-AB29-7043-891D-B11ECC50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8914-075B-C845-8EEF-E469F958254E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62A2A-3CBC-E948-A9B4-9825BA2D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FDE3-00F7-0749-80D7-3B6F7E71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109F-CB14-8A44-AB9E-500D88E6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7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05D0-9F10-584F-9B65-C54DC1DE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65477-8C04-1D48-B71A-CD68E84F9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2B22-354F-C049-9FE1-0F3B2DF4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8914-075B-C845-8EEF-E469F958254E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61953-597B-CA4E-85AF-68A877A7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734FF-EAD2-ED4F-B8B6-E36ED650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109F-CB14-8A44-AB9E-500D88E6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1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DB1EF2-8484-3F48-8B98-D409E5D9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64BE3-2986-2C4E-9EE2-03C0CB623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24473-0C37-3841-9197-FFE4AF52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8914-075B-C845-8EEF-E469F958254E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42663-7E72-F34C-A15A-553DF682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8332B-02F0-F146-BD46-6B7B8962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109F-CB14-8A44-AB9E-500D88E6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7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C385-33E8-0A44-A0D0-424818D6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B9FD-E545-6648-818A-51A0B5051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7BF93-5E92-9946-8992-80D4159D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8914-075B-C845-8EEF-E469F958254E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FBC30-2CD9-9741-82B1-F9718224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A539B-0339-0142-89AF-9BDF8C26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109F-CB14-8A44-AB9E-500D88E6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1CBE-C95C-1749-B0AB-1B3284CFB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F423A-D8AB-C744-ACA0-3581C5298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D5A97-E259-E944-8A57-4A0AEA77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8914-075B-C845-8EEF-E469F958254E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8676-342C-0848-A67B-082D45D6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FEBDA-D187-3E4F-9C24-D97489B0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109F-CB14-8A44-AB9E-500D88E6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8110-F9BE-BB43-9D37-3B93CB3F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C396-67AA-9149-B36B-3163840BE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0F8CE-02DA-1744-A21C-496CE5F10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A1EA6-B80F-C64E-8311-A5497F17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8914-075B-C845-8EEF-E469F958254E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D679D-CDB9-9340-9DB9-B4157639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0548E-D42B-224D-B513-49C7EB9D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109F-CB14-8A44-AB9E-500D88E6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11B2-B939-144E-B00E-BA48B59A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A0A39-D163-6B48-B24E-5AE08E2FE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A9A4A-1E1D-B944-8790-0ED0FE6F8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B9C14-C4AE-3044-9285-15127B8CA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04B0D-C473-2F43-A900-2A6C81C89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F4D63-A918-3A49-BD2A-4E3D9490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8914-075B-C845-8EEF-E469F958254E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60814-06ED-5D45-BA5A-72661887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D8850-DCE5-F548-9E2F-1B4232F9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109F-CB14-8A44-AB9E-500D88E6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9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E74-F21D-2442-ABF5-47177581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EA9B9-AE3A-2145-AC9F-C2422891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8914-075B-C845-8EEF-E469F958254E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15098-E5E3-1A46-911A-9BD4D73D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5FE4B-8299-6943-86D8-FEA56235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109F-CB14-8A44-AB9E-500D88E6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4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95701-051A-6347-BE6A-21B36378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8914-075B-C845-8EEF-E469F958254E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46D6C-BC0A-3246-99BA-8CE0E302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0A48E-73F5-004E-B120-CC7950F3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109F-CB14-8A44-AB9E-500D88E6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407C-030C-D74C-87D8-C4CE219D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852A1-9E42-BF4C-B61D-B55B068B7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E4857-E12D-9D4C-B999-D66E98D21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EE54-C831-CC4A-8658-2163295E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8914-075B-C845-8EEF-E469F958254E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5E140-5EF7-B347-A9D3-A1F4DED8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C568A-2F98-DE44-9A8B-D4B7905D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109F-CB14-8A44-AB9E-500D88E6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9CE1-AF53-BF45-8003-5A9D4B47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6D465-A90B-A141-AB2D-8B770B681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64F6A-C118-7747-AF6B-A96FDBAE6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83DB8-80A2-C448-8F3D-2F25B231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8914-075B-C845-8EEF-E469F958254E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72CDF-CBFB-3045-9462-82FA068D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4E3DC-EF44-6E41-94A0-B4B75802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109F-CB14-8A44-AB9E-500D88E6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8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DE3138-77DC-C542-A7A4-0F8BBD07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2FEFA-2037-7A43-9797-083CF0D27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34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F343-288A-0343-BC6F-E54AB8B73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C8914-075B-C845-8EEF-E469F958254E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F9477-ED41-BA46-B35A-C71F75A9C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3F887-5259-D142-84D7-A381FBED5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8109F-CB14-8A44-AB9E-500D88E6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7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33C8-C5B6-714A-B602-8515207F6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261" y="1718256"/>
            <a:ext cx="953452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Characteristics of compositional representations in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30984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DE23-16E2-9342-B259-071A7487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F73C1-496B-7545-9EA7-F1A3FD5B9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461"/>
            <a:ext cx="10515600" cy="50559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Vanilla RNNs *are* capable of learning compositional representations</a:t>
            </a:r>
          </a:p>
          <a:p>
            <a:endParaRPr lang="en-US" dirty="0"/>
          </a:p>
          <a:p>
            <a:r>
              <a:rPr lang="en-US" dirty="0"/>
              <a:t>After training, lesion experiments reveal the importance of compositionality during tasks </a:t>
            </a:r>
          </a:p>
          <a:p>
            <a:pPr lvl="1"/>
            <a:r>
              <a:rPr lang="en-US" dirty="0"/>
              <a:t>Suggests compositionality is necessary for performance</a:t>
            </a:r>
          </a:p>
          <a:p>
            <a:pPr lvl="1"/>
            <a:endParaRPr lang="en-US" dirty="0"/>
          </a:p>
          <a:p>
            <a:r>
              <a:rPr lang="en-US" dirty="0"/>
              <a:t>Compositional learning required either:</a:t>
            </a:r>
          </a:p>
          <a:p>
            <a:pPr lvl="1"/>
            <a:r>
              <a:rPr lang="en-US" dirty="0"/>
              <a:t>Continual learning algorithms (i.e., </a:t>
            </a:r>
            <a:r>
              <a:rPr lang="en-US" dirty="0" err="1"/>
              <a:t>Zenke</a:t>
            </a:r>
            <a:r>
              <a:rPr lang="en-US" dirty="0"/>
              <a:t> et al. 2017; ”synaptic intelligence”)</a:t>
            </a:r>
          </a:p>
          <a:p>
            <a:pPr lvl="1"/>
            <a:r>
              <a:rPr lang="en-US" dirty="0"/>
              <a:t>Interleaved training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Thoughts: </a:t>
            </a:r>
          </a:p>
          <a:p>
            <a:pPr lvl="1"/>
            <a:r>
              <a:rPr lang="en-US" dirty="0"/>
              <a:t>Continual-learning techniques </a:t>
            </a:r>
            <a:r>
              <a:rPr lang="en-US" dirty="0" err="1"/>
              <a:t>contrains</a:t>
            </a:r>
            <a:r>
              <a:rPr lang="en-US" dirty="0"/>
              <a:t> the formation of compositional representations</a:t>
            </a:r>
          </a:p>
          <a:p>
            <a:pPr lvl="2"/>
            <a:endParaRPr lang="en-US" b="1" dirty="0"/>
          </a:p>
          <a:p>
            <a:pPr lvl="2"/>
            <a:r>
              <a:rPr lang="en-US" b="1" dirty="0" err="1"/>
              <a:t>Zenke</a:t>
            </a:r>
            <a:r>
              <a:rPr lang="en-US" b="1" dirty="0"/>
              <a:t> et al. alters the cost function by penalizing previously important connections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Alternative approach: Directly require compositional representations 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312889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EA42E5-4863-0740-898B-D0CD1FF48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044864"/>
            <a:ext cx="10541000" cy="47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7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37E9-D7EE-BA46-8704-9F7C8688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 dataset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2C2258-A0E7-B942-8EBB-3A4398A1F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96" y="1687684"/>
            <a:ext cx="11567160" cy="37223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D96E0B-B560-FB48-8B1D-AA08752FA290}"/>
              </a:ext>
            </a:extLst>
          </p:cNvPr>
          <p:cNvSpPr txBox="1"/>
          <p:nvPr/>
        </p:nvSpPr>
        <p:spPr>
          <a:xfrm>
            <a:off x="592238" y="6129338"/>
            <a:ext cx="1131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COG dataset meant to exercise compositional visual reasoning in time, similar to human experiments</a:t>
            </a:r>
          </a:p>
        </p:txBody>
      </p:sp>
    </p:spTree>
    <p:extLst>
      <p:ext uri="{BB962C8B-B14F-4D97-AF65-F5344CB8AC3E}">
        <p14:creationId xmlns:p14="http://schemas.microsoft.com/office/powerpoint/2010/main" val="1868245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16F6-DA27-A346-B60D-2C6A9E40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43"/>
            <a:ext cx="12192000" cy="1325563"/>
          </a:xfrm>
        </p:spPr>
        <p:txBody>
          <a:bodyPr/>
          <a:lstStyle/>
          <a:p>
            <a:r>
              <a:rPr lang="en-US" dirty="0"/>
              <a:t>Directly generate stimuli from task composition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3595A-A352-BA4A-A7C7-B45C6BD2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36" y="1345106"/>
            <a:ext cx="10979727" cy="51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0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DFCC-EEF1-D942-8A99-ECA103CF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9543"/>
            <a:ext cx="11872913" cy="1325563"/>
          </a:xfrm>
        </p:spPr>
        <p:txBody>
          <a:bodyPr/>
          <a:lstStyle/>
          <a:p>
            <a:r>
              <a:rPr lang="en-US" dirty="0"/>
              <a:t>Main innovation of this study: visual working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4B189-DCAC-AD42-99E5-367093116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2027715"/>
            <a:ext cx="11083636" cy="397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878E-3650-5F40-8485-C840A8CA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experiments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F5D76-60F6-ED45-B60E-5A99E8EBA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1345106"/>
            <a:ext cx="88265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3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3EDB-8357-D040-961F-6CC8E35D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“Zero-shot generalization”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9F83E-C028-7D42-8123-0B88F0A20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130920"/>
            <a:ext cx="11083636" cy="539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11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1D7C-5053-1E4B-AF83-89D95BF2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and compositionality of the controller representations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98313-D75C-9D42-B6BC-D905EC4B1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24" y="1345106"/>
            <a:ext cx="9582727" cy="50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04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42D-AB0C-8F42-BECE-F0D56F21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032E6-B386-CC4B-BF1C-CAC73F9B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462"/>
            <a:ext cx="10515600" cy="47558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to optimize for?</a:t>
            </a:r>
          </a:p>
          <a:p>
            <a:endParaRPr lang="en-US" dirty="0"/>
          </a:p>
          <a:p>
            <a:r>
              <a:rPr lang="en-US" dirty="0"/>
              <a:t>Typically, physical properties (ex. Continual learning)</a:t>
            </a:r>
          </a:p>
          <a:p>
            <a:pPr lvl="1"/>
            <a:r>
              <a:rPr lang="en-US" dirty="0"/>
              <a:t>Architecture parameters</a:t>
            </a:r>
          </a:p>
          <a:p>
            <a:pPr lvl="1"/>
            <a:r>
              <a:rPr lang="en-US" dirty="0"/>
              <a:t>Layers/nodes</a:t>
            </a:r>
          </a:p>
          <a:p>
            <a:pPr lvl="1"/>
            <a:endParaRPr lang="en-US" dirty="0"/>
          </a:p>
          <a:p>
            <a:r>
              <a:rPr lang="en-US" dirty="0"/>
              <a:t>Also typically, performance </a:t>
            </a:r>
          </a:p>
          <a:p>
            <a:pPr lvl="1"/>
            <a:r>
              <a:rPr lang="en-US" dirty="0"/>
              <a:t>Optimizers</a:t>
            </a:r>
          </a:p>
          <a:p>
            <a:pPr lvl="1"/>
            <a:r>
              <a:rPr lang="en-US" dirty="0"/>
              <a:t>Learning paradigms</a:t>
            </a:r>
          </a:p>
          <a:p>
            <a:pPr lvl="1"/>
            <a:endParaRPr lang="en-US" dirty="0"/>
          </a:p>
          <a:p>
            <a:r>
              <a:rPr lang="en-US" b="1" i="1" dirty="0"/>
              <a:t>What about optimizing for functional properties directly</a:t>
            </a:r>
          </a:p>
          <a:p>
            <a:pPr lvl="1"/>
            <a:r>
              <a:rPr lang="en-US" b="1" i="1" dirty="0"/>
              <a:t>Representational forms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5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1A8A-C9D3-4A43-A177-71DC0FC0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9543"/>
            <a:ext cx="11915775" cy="1325563"/>
          </a:xfrm>
        </p:spPr>
        <p:txBody>
          <a:bodyPr/>
          <a:lstStyle/>
          <a:p>
            <a:r>
              <a:rPr lang="en-US" dirty="0"/>
              <a:t>How to study functional neural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C859-E80B-EF46-91A0-ED07E81C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462"/>
            <a:ext cx="10515600" cy="5484538"/>
          </a:xfrm>
        </p:spPr>
        <p:txBody>
          <a:bodyPr>
            <a:normAutofit/>
          </a:bodyPr>
          <a:lstStyle/>
          <a:p>
            <a:r>
              <a:rPr lang="en-US" dirty="0"/>
              <a:t>Characterize the response properties of neurons (ANN or biological) given a set of inputs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more sophisticated approaches, we can use </a:t>
            </a:r>
            <a:r>
              <a:rPr lang="en-US" b="1" i="1" dirty="0"/>
              <a:t>representational similarity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ED958-40D0-3947-A954-20E8AB044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19"/>
          <a:stretch/>
        </p:blipFill>
        <p:spPr>
          <a:xfrm>
            <a:off x="3834447" y="2346885"/>
            <a:ext cx="3408681" cy="353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A7D2-BC0E-0543-8513-579DAD7B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43"/>
            <a:ext cx="12192000" cy="966295"/>
          </a:xfrm>
        </p:spPr>
        <p:txBody>
          <a:bodyPr>
            <a:normAutofit/>
          </a:bodyPr>
          <a:lstStyle/>
          <a:p>
            <a:r>
              <a:rPr lang="en-US" sz="2800" dirty="0"/>
              <a:t>Representational similarity analysis (RSA) as an approach to constrain representations in ANNs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C4D76-12F6-B94A-8D3D-50627705E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42" y="1190232"/>
            <a:ext cx="7037240" cy="5667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65FAB2-DFC8-D84C-BD0A-1DEC02058D34}"/>
              </a:ext>
            </a:extLst>
          </p:cNvPr>
          <p:cNvSpPr txBox="1"/>
          <p:nvPr/>
        </p:nvSpPr>
        <p:spPr>
          <a:xfrm>
            <a:off x="8037976" y="2177456"/>
            <a:ext cx="37433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RSA characterizes the representational geometry of a set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Representational geometry: geometry of a set of entities represented as points in a space spanned by the dimensions of a neuronal population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Can we constrain models to only contain useful (or compositional) representations?</a:t>
            </a:r>
            <a:endParaRPr lang="en-US" b="1" i="1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79C6A-74C7-544C-9DE4-F9F99AD1B8F3}"/>
              </a:ext>
            </a:extLst>
          </p:cNvPr>
          <p:cNvSpPr txBox="1"/>
          <p:nvPr/>
        </p:nvSpPr>
        <p:spPr>
          <a:xfrm>
            <a:off x="7829550" y="6488668"/>
            <a:ext cx="416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See: </a:t>
            </a:r>
            <a:r>
              <a:rPr lang="en-US" dirty="0" err="1"/>
              <a:t>Kriegeskorte</a:t>
            </a:r>
            <a:r>
              <a:rPr lang="en-US" dirty="0"/>
              <a:t> &amp; </a:t>
            </a:r>
            <a:r>
              <a:rPr lang="en-US" dirty="0" err="1"/>
              <a:t>Kievit</a:t>
            </a:r>
            <a:r>
              <a:rPr lang="en-US" dirty="0"/>
              <a:t> (2013) </a:t>
            </a:r>
            <a:r>
              <a:rPr lang="en-US" dirty="0" err="1"/>
              <a:t>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0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064EE5-2CF0-FD44-A2F1-74CAF0D77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1163638"/>
            <a:ext cx="9017000" cy="318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58B73F-B6F4-F746-966E-76C942B7F901}"/>
              </a:ext>
            </a:extLst>
          </p:cNvPr>
          <p:cNvSpPr txBox="1"/>
          <p:nvPr/>
        </p:nvSpPr>
        <p:spPr>
          <a:xfrm>
            <a:off x="1425459" y="5419493"/>
            <a:ext cx="934108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Primary objective: </a:t>
            </a:r>
          </a:p>
          <a:p>
            <a:pPr algn="ctr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What are the ‘ANN mechanisms’ that enable RNNs to perform many different tasks, </a:t>
            </a:r>
          </a:p>
          <a:p>
            <a:pPr algn="ctr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and are they related to brain mechanisms?</a:t>
            </a:r>
          </a:p>
        </p:txBody>
      </p:sp>
    </p:spTree>
    <p:extLst>
      <p:ext uri="{BB962C8B-B14F-4D97-AF65-F5344CB8AC3E}">
        <p14:creationId xmlns:p14="http://schemas.microsoft.com/office/powerpoint/2010/main" val="268801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6F9-A3CE-BE4B-8D54-D02F5605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Competing mechanisms in the neural representation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EC71C-6851-2640-AAC3-23CCEC3B4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71" y="1984231"/>
            <a:ext cx="5279422" cy="4114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5CCBA7-B05B-6548-BD7D-38756B81B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93" y="1984231"/>
            <a:ext cx="6592455" cy="41563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2875AB-E421-7941-B795-E2CC707D4807}"/>
              </a:ext>
            </a:extLst>
          </p:cNvPr>
          <p:cNvSpPr txBox="1"/>
          <p:nvPr/>
        </p:nvSpPr>
        <p:spPr>
          <a:xfrm>
            <a:off x="2264559" y="6266986"/>
            <a:ext cx="825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the model on 20 different tasks commonly used in cognitive neuroscience</a:t>
            </a:r>
          </a:p>
        </p:txBody>
      </p:sp>
    </p:spTree>
    <p:extLst>
      <p:ext uri="{BB962C8B-B14F-4D97-AF65-F5344CB8AC3E}">
        <p14:creationId xmlns:p14="http://schemas.microsoft.com/office/powerpoint/2010/main" val="51746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65DB-2BB9-2A42-88BA-91795411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43"/>
            <a:ext cx="12192000" cy="1325563"/>
          </a:xfrm>
        </p:spPr>
        <p:txBody>
          <a:bodyPr/>
          <a:lstStyle/>
          <a:p>
            <a:r>
              <a:rPr lang="en-US" dirty="0"/>
              <a:t>Detailed analysis of feature selectivity of individual neurons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20C99-6762-554A-91E5-043602AC8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64" y="1332374"/>
            <a:ext cx="2116523" cy="4250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68A58-AAD0-4E42-9F46-9AA75A865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540" y="1332374"/>
            <a:ext cx="6045967" cy="4250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89513-9C3C-AB4E-B378-755B54119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364" y="1332374"/>
            <a:ext cx="3463636" cy="4093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2F6B62-3CA2-8E48-9A52-9C22C284F10F}"/>
              </a:ext>
            </a:extLst>
          </p:cNvPr>
          <p:cNvSpPr txBox="1"/>
          <p:nvPr/>
        </p:nvSpPr>
        <p:spPr>
          <a:xfrm>
            <a:off x="1807005" y="5925672"/>
            <a:ext cx="8577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Functionally specialized clusters emerge for distinct task representations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But, there are units that appear active across multiple tasks (”mixed selectivity”)</a:t>
            </a:r>
          </a:p>
        </p:txBody>
      </p:sp>
    </p:spTree>
    <p:extLst>
      <p:ext uri="{BB962C8B-B14F-4D97-AF65-F5344CB8AC3E}">
        <p14:creationId xmlns:p14="http://schemas.microsoft.com/office/powerpoint/2010/main" val="101712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380A-4B48-9048-9E6D-EDA95BF6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shared task features among all units between pairs of tasks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428AF-2BE5-E843-AF08-D962B6DB8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209"/>
            <a:ext cx="12192000" cy="3201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ABD451-3355-6244-B888-29E83F8036C1}"/>
              </a:ext>
            </a:extLst>
          </p:cNvPr>
          <p:cNvSpPr txBox="1"/>
          <p:nvPr/>
        </p:nvSpPr>
        <p:spPr>
          <a:xfrm>
            <a:off x="2114550" y="5657850"/>
            <a:ext cx="8693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tasks use orthogonal (disjoint) units to perform the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tasks reuse neural units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Reuse of neural units suggests compositional learning and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2486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DAFF-6C52-404C-9981-44DF40C5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compositional representations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F3823-3E44-584E-BFBC-3DDE34E5C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77" y="2021141"/>
            <a:ext cx="7883271" cy="3472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406B0F-66EF-6B48-A921-4BF8FBE2C8E9}"/>
              </a:ext>
            </a:extLst>
          </p:cNvPr>
          <p:cNvSpPr txBox="1"/>
          <p:nvPr/>
        </p:nvSpPr>
        <p:spPr>
          <a:xfrm>
            <a:off x="1471620" y="5800786"/>
            <a:ext cx="948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Projecting neural activity into a low-dimensional state space simplifies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57680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DAFF-6C52-404C-9981-44DF40C5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44"/>
            <a:ext cx="10515600" cy="1109170"/>
          </a:xfrm>
        </p:spPr>
        <p:txBody>
          <a:bodyPr/>
          <a:lstStyle/>
          <a:p>
            <a:r>
              <a:rPr lang="en-US" dirty="0"/>
              <a:t>Identifying compositional representations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132EE3-771D-F249-A793-06A1A4B4C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09" y="930767"/>
            <a:ext cx="5174463" cy="4922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6CDFD5-0B2B-B746-AC72-4371354F56C4}"/>
              </a:ext>
            </a:extLst>
          </p:cNvPr>
          <p:cNvSpPr txBox="1"/>
          <p:nvPr/>
        </p:nvSpPr>
        <p:spPr>
          <a:xfrm>
            <a:off x="6757988" y="2508369"/>
            <a:ext cx="4214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Compound representations are create by linearly/additively composing different representations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CFBD8-AAA3-3F4C-A1AE-7AAA81ABCEC3}"/>
              </a:ext>
            </a:extLst>
          </p:cNvPr>
          <p:cNvSpPr txBox="1"/>
          <p:nvPr/>
        </p:nvSpPr>
        <p:spPr>
          <a:xfrm>
            <a:off x="2883250" y="5893826"/>
            <a:ext cx="648504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What sorts of architectures/objectives/optimizations might facilitate these sorts of compositional representations?</a:t>
            </a:r>
          </a:p>
        </p:txBody>
      </p:sp>
    </p:spTree>
    <p:extLst>
      <p:ext uri="{BB962C8B-B14F-4D97-AF65-F5344CB8AC3E}">
        <p14:creationId xmlns:p14="http://schemas.microsoft.com/office/powerpoint/2010/main" val="268009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4627</TotalTime>
  <Words>442</Words>
  <Application>Microsoft Macintosh PowerPoint</Application>
  <PresentationFormat>Widescreen</PresentationFormat>
  <Paragraphs>77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Characteristics of compositional representations in neural networks</vt:lpstr>
      <vt:lpstr>How to study functional neural representations</vt:lpstr>
      <vt:lpstr>Representational similarity analysis (RSA) as an approach to constrain representations in ANNs</vt:lpstr>
      <vt:lpstr>PowerPoint Presentation</vt:lpstr>
      <vt:lpstr>Competing mechanisms in the neural representation space</vt:lpstr>
      <vt:lpstr>Detailed analysis of feature selectivity of individual neurons</vt:lpstr>
      <vt:lpstr>Identifying shared task features among all units between pairs of tasks</vt:lpstr>
      <vt:lpstr>Identifying compositional representations</vt:lpstr>
      <vt:lpstr>Identifying compositional representations</vt:lpstr>
      <vt:lpstr>Some notes</vt:lpstr>
      <vt:lpstr>PowerPoint Presentation</vt:lpstr>
      <vt:lpstr>COG dataset</vt:lpstr>
      <vt:lpstr>Directly generate stimuli from task composition</vt:lpstr>
      <vt:lpstr>Main innovation of this study: visual working memory</vt:lpstr>
      <vt:lpstr>Ablation experiments</vt:lpstr>
      <vt:lpstr>“Zero-shot generalization”</vt:lpstr>
      <vt:lpstr>Clustering and compositionality of the controller representations</vt:lpstr>
      <vt:lpstr>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 of compositional representations in ANNs</dc:title>
  <dc:creator>Takuya Ito</dc:creator>
  <cp:lastModifiedBy>Takuya Ito</cp:lastModifiedBy>
  <cp:revision>15</cp:revision>
  <dcterms:created xsi:type="dcterms:W3CDTF">2020-10-30T14:10:54Z</dcterms:created>
  <dcterms:modified xsi:type="dcterms:W3CDTF">2020-11-02T19:22:45Z</dcterms:modified>
</cp:coreProperties>
</file>