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6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6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0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8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28C-2DA7-4B27-AD2A-8507EB97AB7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781D4-3585-4387-AFC6-1ACAD0EA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GJBHKGTbXQY" TargetMode="External"/><Relationship Id="rId4" Type="http://schemas.openxmlformats.org/officeDocument/2006/relationships/hyperlink" Target="https://github.com/Dabiny/BubbleBobble_Game_Direct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107" y="2430050"/>
            <a:ext cx="10747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300" dirty="0">
                <a:ea typeface="Adobe 고딕 Std B" panose="020B0800000000000000" pitchFamily="34" charset="-127"/>
                <a:cs typeface="Arial" panose="020B0604020202020204" pitchFamily="34" charset="0"/>
              </a:rPr>
              <a:t>Bubble Bobble</a:t>
            </a:r>
          </a:p>
          <a:p>
            <a:pPr algn="ctr"/>
            <a:r>
              <a:rPr lang="en-US" altLang="ko-KR" sz="4400" spc="300" dirty="0">
                <a:ea typeface="Adobe 고딕 Std B" panose="020B0800000000000000" pitchFamily="34" charset="-127"/>
                <a:cs typeface="Arial" panose="020B0604020202020204" pitchFamily="34" charset="0"/>
              </a:rPr>
              <a:t>Team Project </a:t>
            </a:r>
            <a:endParaRPr lang="ko-KR" altLang="en-US" sz="4400" spc="300" dirty="0"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061" y="4471792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김다빈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김기우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06" y="2637546"/>
            <a:ext cx="762000" cy="76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01" y="2637546"/>
            <a:ext cx="7620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57E1D-E231-E376-FB18-3B56560928E1}"/>
              </a:ext>
            </a:extLst>
          </p:cNvPr>
          <p:cNvSpPr txBox="1"/>
          <p:nvPr/>
        </p:nvSpPr>
        <p:spPr>
          <a:xfrm>
            <a:off x="2698045" y="5267867"/>
            <a:ext cx="7240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소스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https://github.com/Dabiny/BubbleBobble_Game_DirectX</a:t>
            </a:r>
            <a:endParaRPr lang="en-US" altLang="ko-KR" dirty="0"/>
          </a:p>
          <a:p>
            <a:r>
              <a:rPr lang="ko-KR" altLang="en-US" dirty="0"/>
              <a:t>영상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https://youtu.be/GJBHKGTbXQY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01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62" y="681624"/>
            <a:ext cx="5096295" cy="5096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1012" y="462210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363553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2" y="2907469"/>
            <a:ext cx="914400" cy="857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85" y="2907469"/>
            <a:ext cx="914400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6788" y="3074484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프로젝트 진행 후 느낀 점</a:t>
            </a:r>
          </a:p>
        </p:txBody>
      </p:sp>
    </p:spTree>
    <p:extLst>
      <p:ext uri="{BB962C8B-B14F-4D97-AF65-F5344CB8AC3E}">
        <p14:creationId xmlns:p14="http://schemas.microsoft.com/office/powerpoint/2010/main" val="327252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9162" y="2893512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감사합니다 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0927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2728" y="62630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  <a:cs typeface="Arial" panose="020B0604020202020204" pitchFamily="34" charset="0"/>
              </a:rPr>
              <a:t>주제 선택 이유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8021" y="2830882"/>
            <a:ext cx="598990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유명한 고전게임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 algn="ctr">
              <a:buAutoNum type="arabicPeriod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 algn="ctr">
              <a:buAutoNum type="arabicPeriod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 algn="ctr"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맵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충돌 구현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캐릭터의 움직임 요소가 풍부함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4" y="511769"/>
            <a:ext cx="600075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99" y="547115"/>
            <a:ext cx="575414" cy="6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4526" y="37578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프로젝트 진행 구도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830769" y="3681723"/>
            <a:ext cx="10372400" cy="371649"/>
            <a:chOff x="395536" y="3097535"/>
            <a:chExt cx="8208912" cy="37164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4844" y="416881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리소스 작업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사전 회의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4526" y="41688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기초 조작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4409" y="31611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맵 구현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6968" y="319694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공룡 충돌 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15193" y="41688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버블 구현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8511" y="31969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몬스터 구현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7" y="3405180"/>
            <a:ext cx="553084" cy="55308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6332" y="3097403"/>
            <a:ext cx="802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Arial Black" panose="020B0A04020102020204" pitchFamily="34" charset="0"/>
              </a:rPr>
              <a:t>Start !</a:t>
            </a:r>
            <a:endParaRPr lang="ko-KR" altLang="en-US" sz="1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997" y="3437451"/>
            <a:ext cx="547643" cy="5476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236997" y="309740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Arial Black" panose="020B0A04020102020204" pitchFamily="34" charset="0"/>
              </a:rPr>
              <a:t>Goal</a:t>
            </a:r>
            <a:endParaRPr lang="ko-KR" altLang="en-US" sz="1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993" y="4930585"/>
            <a:ext cx="1808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포토샵 작업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</a:rPr>
              <a:t>역할 분담 회의 진행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5065" y="4632257"/>
            <a:ext cx="1386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좌우 이동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점프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공격 모션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키 프레임 작업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9501" y="2139125"/>
            <a:ext cx="1755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차원 배열 구현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타일 충돌</a:t>
            </a:r>
            <a:r>
              <a:rPr lang="en-US" altLang="ko-KR" sz="1400" b="1" dirty="0" err="1">
                <a:latin typeface="+mj-ea"/>
                <a:ea typeface="+mj-ea"/>
              </a:rPr>
              <a:t>Rect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구현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타일 리소스 작업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6511" y="2311131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공룡의 사각 충돌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피격 사거리 조절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36509" y="4610928"/>
            <a:ext cx="2347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버블의 움직임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버블의 충돌 구현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몬스터와의 피격 판정 구현</a:t>
            </a:r>
            <a:endParaRPr lang="en-US" altLang="ko-KR" sz="1400" b="1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버블의 리스트 구현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96502" y="2027855"/>
            <a:ext cx="2284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몬스터의 </a:t>
            </a:r>
            <a:r>
              <a:rPr lang="ko-KR" altLang="en-US" sz="1400" b="1" dirty="0" err="1">
                <a:latin typeface="+mn-ea"/>
                <a:cs typeface="Arial" panose="020B0604020202020204" pitchFamily="34" charset="0"/>
              </a:rPr>
              <a:t>자동움직임</a:t>
            </a:r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 구현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몬스터와 공룡의 충돌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몬스터 자체의 충돌 구현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ko-KR" altLang="en-US" sz="1400" b="1" dirty="0">
                <a:latin typeface="+mn-ea"/>
                <a:cs typeface="Arial" panose="020B0604020202020204" pitchFamily="34" charset="0"/>
              </a:rPr>
              <a:t>몬스터 리소스 작업</a:t>
            </a:r>
            <a:endParaRPr lang="en-US" altLang="ko-KR" sz="14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2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926" y="438411"/>
            <a:ext cx="3071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리소스 작업 </a:t>
            </a:r>
            <a:r>
              <a:rPr lang="en-US" altLang="ko-KR" sz="2000" b="1" dirty="0">
                <a:latin typeface="+mn-ea"/>
              </a:rPr>
              <a:t>&amp; </a:t>
            </a:r>
            <a:r>
              <a:rPr lang="ko-KR" altLang="en-US" sz="2000" b="1" dirty="0">
                <a:latin typeface="+mn-ea"/>
              </a:rPr>
              <a:t>사전 회의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9" y="315062"/>
            <a:ext cx="523459" cy="523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49006"/>
            <a:ext cx="6388274" cy="36561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988" y="2846965"/>
            <a:ext cx="4459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작업 하기 전 요소를 분담하여 구현하기로 함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어려운 부분이 있으면 혼자 고민하지 </a:t>
            </a:r>
            <a:r>
              <a:rPr lang="ko-KR" altLang="en-US" dirty="0" err="1">
                <a:latin typeface="+mj-ea"/>
                <a:ea typeface="+mj-ea"/>
              </a:rPr>
              <a:t>않고방향</a:t>
            </a:r>
            <a:r>
              <a:rPr lang="ko-KR" altLang="en-US" dirty="0">
                <a:latin typeface="+mj-ea"/>
                <a:ea typeface="+mj-ea"/>
              </a:rPr>
              <a:t> 같이 찾기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리소스 작업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각 코드 합치는 작업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등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76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45" y="1793490"/>
            <a:ext cx="507936" cy="507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52" y="1879278"/>
            <a:ext cx="38100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72" y="2147822"/>
            <a:ext cx="5248275" cy="3714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9" y="315062"/>
            <a:ext cx="523459" cy="5234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6926" y="438411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맵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926" y="3554248"/>
            <a:ext cx="4329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>
                <a:latin typeface="+mn-ea"/>
              </a:rPr>
              <a:t>차원 배열을 활용하여 </a:t>
            </a:r>
            <a:r>
              <a:rPr lang="ko-KR" altLang="en-US" b="1" dirty="0" err="1">
                <a:latin typeface="+mn-ea"/>
              </a:rPr>
              <a:t>맵을</a:t>
            </a:r>
            <a:r>
              <a:rPr lang="ko-KR" altLang="en-US" b="1" dirty="0">
                <a:latin typeface="+mn-ea"/>
              </a:rPr>
              <a:t> 구현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블록 하나 당 </a:t>
            </a:r>
            <a:r>
              <a:rPr lang="en-US" altLang="ko-KR" b="1" dirty="0">
                <a:latin typeface="+mn-ea"/>
              </a:rPr>
              <a:t>40*40 </a:t>
            </a:r>
            <a:r>
              <a:rPr lang="ko-KR" altLang="en-US" b="1" dirty="0">
                <a:latin typeface="+mn-ea"/>
              </a:rPr>
              <a:t>으로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지정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</a:rPr>
              <a:t>Rect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함수를 활용하여 블록 충돌 처리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3602" y="1474792"/>
            <a:ext cx="2672199" cy="1189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7597" y="1041855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Tile Resource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85664" y="169461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6367" y="2965095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스크린 </a:t>
            </a:r>
            <a:r>
              <a:rPr lang="en-US" altLang="ko-KR" b="1" dirty="0">
                <a:latin typeface="+mn-ea"/>
              </a:rPr>
              <a:t>1280 * 760 </a:t>
            </a:r>
            <a:r>
              <a:rPr lang="ko-KR" altLang="en-US" b="1" dirty="0">
                <a:latin typeface="+mn-ea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4351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9" y="315062"/>
            <a:ext cx="523459" cy="523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926" y="43841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공룡의 </a:t>
            </a:r>
            <a:r>
              <a:rPr lang="ko-KR" altLang="en-US" sz="2000" b="1" dirty="0" err="1">
                <a:latin typeface="+mn-ea"/>
              </a:rPr>
              <a:t>기초조작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36" y="970581"/>
            <a:ext cx="523283" cy="523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76" y="970581"/>
            <a:ext cx="523283" cy="5232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15" y="970581"/>
            <a:ext cx="523283" cy="523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4" y="970581"/>
            <a:ext cx="523283" cy="5232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93" y="970581"/>
            <a:ext cx="523283" cy="5232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334005" y="838521"/>
            <a:ext cx="7227518" cy="940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86072" y="438411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Resource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96723" y="3454682"/>
            <a:ext cx="50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기본적인 </a:t>
            </a:r>
            <a:r>
              <a:rPr lang="en-US" altLang="ko-KR" dirty="0"/>
              <a:t>X, Y </a:t>
            </a:r>
            <a:r>
              <a:rPr lang="ko-KR" altLang="en-US" dirty="0"/>
              <a:t>의 좌표로 캐릭터의 방향을 지정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1149" y="289351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좌우</a:t>
            </a:r>
            <a:r>
              <a:rPr lang="en-US" altLang="ko-KR" b="1" dirty="0"/>
              <a:t>, </a:t>
            </a:r>
            <a:r>
              <a:rPr lang="ko-KR" altLang="en-US" b="1" dirty="0"/>
              <a:t>점프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503" y="4300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2357" y="4777438"/>
            <a:ext cx="509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함수 에서 </a:t>
            </a:r>
            <a:r>
              <a:rPr lang="ko-KR" altLang="en-US" dirty="0" err="1"/>
              <a:t>매프레임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축으로 </a:t>
            </a:r>
            <a:r>
              <a:rPr lang="en-US" altLang="ko-KR" dirty="0"/>
              <a:t>+</a:t>
            </a:r>
            <a:r>
              <a:rPr lang="ko-KR" altLang="en-US" dirty="0"/>
              <a:t>하여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620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9" y="315062"/>
            <a:ext cx="523459" cy="523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6926" y="43841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공룡의 </a:t>
            </a:r>
            <a:r>
              <a:rPr lang="ko-KR" altLang="en-US" sz="2000" b="1" dirty="0" err="1">
                <a:latin typeface="+mn-ea"/>
              </a:rPr>
              <a:t>충돌구현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38" y="2342369"/>
            <a:ext cx="2032980" cy="20329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15408" y="2342369"/>
            <a:ext cx="2417524" cy="2032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1996" y="2392475"/>
            <a:ext cx="1834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공룡과 맵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몬스터와 공룡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버블 사거리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885" y="4773498"/>
            <a:ext cx="720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SetRect</a:t>
            </a:r>
            <a:r>
              <a:rPr lang="en-US" altLang="ko-KR" sz="1600" dirty="0"/>
              <a:t>(); </a:t>
            </a:r>
            <a:r>
              <a:rPr lang="ko-KR" altLang="en-US" sz="1600" dirty="0"/>
              <a:t>함수로 충돌</a:t>
            </a:r>
            <a:r>
              <a:rPr lang="en-US" altLang="ko-KR" sz="1600" dirty="0" err="1"/>
              <a:t>Rect</a:t>
            </a:r>
            <a:r>
              <a:rPr lang="ko-KR" altLang="en-US" sz="1600" dirty="0"/>
              <a:t>를 만들고 맵</a:t>
            </a:r>
            <a:r>
              <a:rPr lang="en-US" altLang="ko-KR" sz="1600" dirty="0"/>
              <a:t>,</a:t>
            </a:r>
            <a:r>
              <a:rPr lang="ko-KR" altLang="en-US" sz="1600" dirty="0"/>
              <a:t>몬스터와 상호작용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이터레이터로</a:t>
            </a:r>
            <a:r>
              <a:rPr lang="ko-KR" altLang="en-US" sz="1600" dirty="0"/>
              <a:t> 생성되는 버블에도 </a:t>
            </a:r>
            <a:r>
              <a:rPr lang="en-US" altLang="ko-KR" sz="1600" dirty="0" err="1"/>
              <a:t>Rect</a:t>
            </a:r>
            <a:r>
              <a:rPr lang="ko-KR" altLang="en-US" sz="1600" dirty="0"/>
              <a:t>이 존재하여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발사 순간마다 몬스터의 충돌</a:t>
            </a:r>
            <a:r>
              <a:rPr lang="en-US" altLang="ko-KR" sz="1600" dirty="0" err="1"/>
              <a:t>Rect</a:t>
            </a:r>
            <a:r>
              <a:rPr lang="ko-KR" altLang="en-US" sz="1600" dirty="0"/>
              <a:t>와 계산되어 피격판정처리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919957" y="4375349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Rect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p_rc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718" y="186709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구현 한 </a:t>
            </a:r>
            <a:r>
              <a:rPr lang="ko-KR" altLang="en-US" sz="1600" b="1" dirty="0" err="1"/>
              <a:t>충돌요소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20438" y="3358859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버블사거리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200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2" idx="1"/>
          </p:cNvCxnSpPr>
          <p:nvPr/>
        </p:nvCxnSpPr>
        <p:spPr>
          <a:xfrm flipH="1">
            <a:off x="3820438" y="3358859"/>
            <a:ext cx="3869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5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8701287" y="4523144"/>
            <a:ext cx="3037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9" y="315062"/>
            <a:ext cx="523459" cy="523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926" y="438411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버블 구현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37" y="860990"/>
            <a:ext cx="531459" cy="531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36" y="860989"/>
            <a:ext cx="531459" cy="5314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94" y="861064"/>
            <a:ext cx="531459" cy="5314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93" y="861064"/>
            <a:ext cx="531459" cy="5314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91" y="861064"/>
            <a:ext cx="531533" cy="5315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35" y="838521"/>
            <a:ext cx="531459" cy="5314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92" y="861064"/>
            <a:ext cx="531459" cy="5314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64" y="860990"/>
            <a:ext cx="531533" cy="5315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1" y="1596768"/>
            <a:ext cx="590284" cy="59028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73041" y="438411"/>
            <a:ext cx="6576164" cy="1941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25891" y="95666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Resource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9" y="2074088"/>
            <a:ext cx="67005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버블클래스를 리스트화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특정 키를 누를 때마다 버블클래스를 호출하고 이를 리스트화하여</a:t>
            </a:r>
            <a:r>
              <a:rPr lang="en-US" altLang="ko-KR" dirty="0"/>
              <a:t> </a:t>
            </a:r>
            <a:r>
              <a:rPr lang="ko-KR" altLang="en-US" dirty="0"/>
              <a:t>동적생성하고 좌표 상에서 개별적으로 자유롭게 존재하도록 구현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버블 제거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맵 에서 </a:t>
            </a:r>
            <a:r>
              <a:rPr lang="en-US" altLang="ko-KR" dirty="0"/>
              <a:t>10</a:t>
            </a:r>
            <a:r>
              <a:rPr lang="ko-KR" altLang="en-US" dirty="0"/>
              <a:t>개를 넘어가지 못하도록 </a:t>
            </a:r>
            <a:r>
              <a:rPr lang="en-US" altLang="ko-KR" dirty="0"/>
              <a:t>10</a:t>
            </a:r>
            <a:r>
              <a:rPr lang="ko-KR" altLang="en-US" dirty="0"/>
              <a:t>개가 넘어가면 뒤에서부터 차례로 삭제되도록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플레이어와의 상호작용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충돌 범위에 들어가면 버블이 밀리고 터지는 등의 디테일 구현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24" y="3856991"/>
            <a:ext cx="1275156" cy="127515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17" y="4294544"/>
            <a:ext cx="457200" cy="457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096" y="4294544"/>
            <a:ext cx="400050" cy="4000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25" y="4294544"/>
            <a:ext cx="457200" cy="4572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13" y="4323119"/>
            <a:ext cx="400050" cy="4000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56" y="4294544"/>
            <a:ext cx="400050" cy="4000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35" y="4323119"/>
            <a:ext cx="400050" cy="4000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30" y="3642279"/>
            <a:ext cx="531459" cy="5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9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9" y="315062"/>
            <a:ext cx="523459" cy="523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926" y="43841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몬스터 구현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00592" y="576197"/>
            <a:ext cx="5511452" cy="1615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94626" y="206865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Resource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36" y="973628"/>
            <a:ext cx="789682" cy="789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37" y="973628"/>
            <a:ext cx="789682" cy="7896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39" y="973628"/>
            <a:ext cx="789682" cy="7896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41" y="973628"/>
            <a:ext cx="789682" cy="7896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22" y="3562561"/>
            <a:ext cx="1352696" cy="13526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37221" y="3562561"/>
            <a:ext cx="1352697" cy="135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09001" y="5262859"/>
            <a:ext cx="1135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Rect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m_rc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259" y="2235710"/>
            <a:ext cx="72606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몬스터의 자동 움직임 및 충돌 확인 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r>
              <a:rPr lang="en-US" altLang="ko-KR" dirty="0"/>
              <a:t>Update() </a:t>
            </a:r>
            <a:r>
              <a:rPr lang="ko-KR" altLang="en-US" dirty="0"/>
              <a:t>함수를 사용하여 계속 움직임을 변경함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몬스터가 맵 벽에 닿으면 다시 돌아가는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r>
              <a:rPr lang="en-US" altLang="ko-KR" dirty="0"/>
              <a:t>Wall() </a:t>
            </a:r>
            <a:r>
              <a:rPr lang="ko-KR" altLang="en-US" dirty="0"/>
              <a:t>함수를 따로 만들어 주어서 벽인지 아닌지 확인할 수 있게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버블에 갇힌 몬스터 움직임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중력을 반대로 응용하여 올라가게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버블도 마찬가지로 </a:t>
            </a:r>
            <a:r>
              <a:rPr lang="ko-KR" altLang="en-US" dirty="0" err="1"/>
              <a:t>윗벽에</a:t>
            </a:r>
            <a:r>
              <a:rPr lang="ko-KR" altLang="en-US" dirty="0"/>
              <a:t> 닿으면 더 이상 올라가지 않도록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버블상태</a:t>
            </a:r>
            <a:r>
              <a:rPr lang="ko-KR" altLang="en-US" b="1" dirty="0"/>
              <a:t> 몬스터와 플레이어의 충돌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플레이어 </a:t>
            </a:r>
            <a:r>
              <a:rPr lang="en-US" altLang="ko-KR" dirty="0" err="1"/>
              <a:t>Rect</a:t>
            </a:r>
            <a:r>
              <a:rPr lang="ko-KR" altLang="en-US" dirty="0"/>
              <a:t>과 버블상태몬스터의 </a:t>
            </a:r>
            <a:r>
              <a:rPr lang="en-US" altLang="ko-KR" dirty="0" err="1"/>
              <a:t>Rect</a:t>
            </a:r>
            <a:r>
              <a:rPr lang="ko-KR" altLang="en-US" dirty="0"/>
              <a:t>을 검사하여 닿으면 몬스터가 없어지도록 처리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02" y="3543655"/>
            <a:ext cx="1200150" cy="13716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893228" y="3543655"/>
            <a:ext cx="1352697" cy="135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4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385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Adobe 고딕 Std B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김다빈</cp:lastModifiedBy>
  <cp:revision>17</cp:revision>
  <dcterms:created xsi:type="dcterms:W3CDTF">2021-12-17T02:52:11Z</dcterms:created>
  <dcterms:modified xsi:type="dcterms:W3CDTF">2022-06-07T08:08:13Z</dcterms:modified>
</cp:coreProperties>
</file>