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298" r:id="rId7"/>
    <p:sldId id="294" r:id="rId8"/>
    <p:sldId id="293" r:id="rId9"/>
    <p:sldId id="290" r:id="rId10"/>
    <p:sldId id="291" r:id="rId11"/>
    <p:sldId id="302" r:id="rId12"/>
    <p:sldId id="299" r:id="rId13"/>
    <p:sldId id="300" r:id="rId14"/>
    <p:sldId id="295" r:id="rId15"/>
    <p:sldId id="292" r:id="rId16"/>
    <p:sldId id="303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1E65C-687B-449F-BBCC-11F00B432B4D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ED3D540D-E135-4B3C-878B-B3D210105969}">
      <dgm:prSet phldrT="[Text]"/>
      <dgm:spPr/>
      <dgm:t>
        <a:bodyPr/>
        <a:lstStyle/>
        <a:p>
          <a:r>
            <a:rPr lang="en-US" dirty="0"/>
            <a:t>Time was Changing</a:t>
          </a:r>
          <a:endParaRPr lang="en-ID" dirty="0"/>
        </a:p>
      </dgm:t>
    </dgm:pt>
    <dgm:pt modelId="{FAB39240-4D99-42CB-9998-5A47EB501E56}" type="parTrans" cxnId="{22BD348B-9772-4104-99E9-058DB807947B}">
      <dgm:prSet/>
      <dgm:spPr/>
      <dgm:t>
        <a:bodyPr/>
        <a:lstStyle/>
        <a:p>
          <a:endParaRPr lang="en-ID"/>
        </a:p>
      </dgm:t>
    </dgm:pt>
    <dgm:pt modelId="{0E13B23C-8DA5-4699-A944-4E22BBBAFF51}" type="sibTrans" cxnId="{22BD348B-9772-4104-99E9-058DB807947B}">
      <dgm:prSet/>
      <dgm:spPr/>
      <dgm:t>
        <a:bodyPr/>
        <a:lstStyle/>
        <a:p>
          <a:endParaRPr lang="en-ID"/>
        </a:p>
      </dgm:t>
    </dgm:pt>
    <dgm:pt modelId="{07AB37F4-FB70-44C6-9CD0-2233D9178665}">
      <dgm:prSet phldrT="[Text]"/>
      <dgm:spPr/>
      <dgm:t>
        <a:bodyPr/>
        <a:lstStyle/>
        <a:p>
          <a:pPr algn="l"/>
          <a:endParaRPr lang="en-US" dirty="0"/>
        </a:p>
        <a:p>
          <a:pPr algn="l"/>
          <a:endParaRPr lang="en-US" dirty="0"/>
        </a:p>
        <a:p>
          <a:pPr algn="l"/>
          <a:endParaRPr lang="en-US" dirty="0"/>
        </a:p>
        <a:p>
          <a:pPr algn="l"/>
          <a:r>
            <a:rPr lang="en-US" dirty="0"/>
            <a:t>We can see everything on</a:t>
          </a:r>
        </a:p>
        <a:p>
          <a:pPr algn="l"/>
          <a:r>
            <a:rPr lang="en-US" dirty="0"/>
            <a:t>TV and Internet </a:t>
          </a:r>
          <a:endParaRPr lang="en-ID" dirty="0"/>
        </a:p>
      </dgm:t>
    </dgm:pt>
    <dgm:pt modelId="{22EC4511-3332-4F10-BBBE-7EDDC64B7900}" type="parTrans" cxnId="{2DE2FDC1-902F-4399-BEE8-E68C936BF8FC}">
      <dgm:prSet/>
      <dgm:spPr/>
      <dgm:t>
        <a:bodyPr/>
        <a:lstStyle/>
        <a:p>
          <a:endParaRPr lang="en-ID"/>
        </a:p>
      </dgm:t>
    </dgm:pt>
    <dgm:pt modelId="{2D3D322D-D617-404B-A8C0-5C9B43E48789}" type="sibTrans" cxnId="{2DE2FDC1-902F-4399-BEE8-E68C936BF8FC}">
      <dgm:prSet/>
      <dgm:spPr/>
      <dgm:t>
        <a:bodyPr/>
        <a:lstStyle/>
        <a:p>
          <a:endParaRPr lang="en-ID"/>
        </a:p>
      </dgm:t>
    </dgm:pt>
    <dgm:pt modelId="{9466604F-B369-4D17-9C3E-0314D46CED5A}">
      <dgm:prSet phldrT="[Text]"/>
      <dgm:spPr/>
      <dgm:t>
        <a:bodyPr/>
        <a:lstStyle/>
        <a:p>
          <a:pPr algn="r"/>
          <a:r>
            <a:rPr lang="en-US" dirty="0"/>
            <a:t>In fact, it is become contradiction</a:t>
          </a:r>
          <a:endParaRPr lang="en-ID" dirty="0"/>
        </a:p>
      </dgm:t>
    </dgm:pt>
    <dgm:pt modelId="{6B3BF958-486D-4848-8497-FAB4A4A15CDD}" type="parTrans" cxnId="{A00171CD-08C0-4C59-875E-8966AE19F25B}">
      <dgm:prSet/>
      <dgm:spPr/>
      <dgm:t>
        <a:bodyPr/>
        <a:lstStyle/>
        <a:p>
          <a:endParaRPr lang="en-ID"/>
        </a:p>
      </dgm:t>
    </dgm:pt>
    <dgm:pt modelId="{C09B6066-D425-4DA6-AFA4-DF331FE5F6C0}" type="sibTrans" cxnId="{A00171CD-08C0-4C59-875E-8966AE19F25B}">
      <dgm:prSet/>
      <dgm:spPr/>
      <dgm:t>
        <a:bodyPr/>
        <a:lstStyle/>
        <a:p>
          <a:endParaRPr lang="en-ID"/>
        </a:p>
      </dgm:t>
    </dgm:pt>
    <dgm:pt modelId="{1FBA07EA-0107-470A-9CD7-2578CB005215}">
      <dgm:prSet/>
      <dgm:spPr/>
      <dgm:t>
        <a:bodyPr/>
        <a:lstStyle/>
        <a:p>
          <a:endParaRPr lang="en-ID"/>
        </a:p>
      </dgm:t>
    </dgm:pt>
    <dgm:pt modelId="{B6E04A83-B5EB-4699-9DBF-838ECFB2F587}" type="parTrans" cxnId="{22B625F5-6E77-42C7-97FF-EA85AA632D49}">
      <dgm:prSet/>
      <dgm:spPr/>
      <dgm:t>
        <a:bodyPr/>
        <a:lstStyle/>
        <a:p>
          <a:endParaRPr lang="en-ID"/>
        </a:p>
      </dgm:t>
    </dgm:pt>
    <dgm:pt modelId="{29191294-534A-4175-9105-21672183A735}" type="sibTrans" cxnId="{22B625F5-6E77-42C7-97FF-EA85AA632D49}">
      <dgm:prSet/>
      <dgm:spPr/>
      <dgm:t>
        <a:bodyPr/>
        <a:lstStyle/>
        <a:p>
          <a:endParaRPr lang="en-ID"/>
        </a:p>
      </dgm:t>
    </dgm:pt>
    <dgm:pt modelId="{CBDA97DF-691E-42C8-B7E7-5D99FE51DFC5}">
      <dgm:prSet phldrT="[Text]"/>
      <dgm:spPr/>
      <dgm:t>
        <a:bodyPr/>
        <a:lstStyle/>
        <a:p>
          <a:r>
            <a:rPr lang="en-US" dirty="0"/>
            <a:t>Row Model</a:t>
          </a:r>
          <a:endParaRPr lang="en-ID" dirty="0"/>
        </a:p>
      </dgm:t>
    </dgm:pt>
    <dgm:pt modelId="{BA8152D2-1CF1-433A-B5CD-D2E4F92A76A8}" type="sibTrans" cxnId="{DF20DFB8-32CE-4998-839A-3B000A081873}">
      <dgm:prSet/>
      <dgm:spPr/>
      <dgm:t>
        <a:bodyPr/>
        <a:lstStyle/>
        <a:p>
          <a:endParaRPr lang="en-ID"/>
        </a:p>
      </dgm:t>
    </dgm:pt>
    <dgm:pt modelId="{D50E0CB2-D51C-4874-BED5-E523C1E75D38}" type="parTrans" cxnId="{DF20DFB8-32CE-4998-839A-3B000A081873}">
      <dgm:prSet/>
      <dgm:spPr/>
      <dgm:t>
        <a:bodyPr/>
        <a:lstStyle/>
        <a:p>
          <a:endParaRPr lang="en-ID"/>
        </a:p>
      </dgm:t>
    </dgm:pt>
    <dgm:pt modelId="{23F6172A-41EB-4656-8FA2-0EFA87EBA601}" type="pres">
      <dgm:prSet presAssocID="{B481E65C-687B-449F-BBCC-11F00B432B4D}" presName="Name0" presStyleCnt="0">
        <dgm:presLayoutVars>
          <dgm:chMax val="7"/>
          <dgm:chPref val="5"/>
        </dgm:presLayoutVars>
      </dgm:prSet>
      <dgm:spPr/>
    </dgm:pt>
    <dgm:pt modelId="{9364D320-1053-4167-A893-8498A0E54B52}" type="pres">
      <dgm:prSet presAssocID="{B481E65C-687B-449F-BBCC-11F00B432B4D}" presName="arrowNode" presStyleLbl="node1" presStyleIdx="0" presStyleCnt="1"/>
      <dgm:spPr/>
    </dgm:pt>
    <dgm:pt modelId="{A6EB70DC-04F5-44CD-9581-0037168D8E8D}" type="pres">
      <dgm:prSet presAssocID="{CBDA97DF-691E-42C8-B7E7-5D99FE51DFC5}" presName="txNode1" presStyleLbl="revTx" presStyleIdx="0" presStyleCnt="5">
        <dgm:presLayoutVars>
          <dgm:bulletEnabled val="1"/>
        </dgm:presLayoutVars>
      </dgm:prSet>
      <dgm:spPr/>
    </dgm:pt>
    <dgm:pt modelId="{3335D283-0D3B-49D3-BE33-39479E56543D}" type="pres">
      <dgm:prSet presAssocID="{ED3D540D-E135-4B3C-878B-B3D210105969}" presName="txNode2" presStyleLbl="revTx" presStyleIdx="1" presStyleCnt="5">
        <dgm:presLayoutVars>
          <dgm:bulletEnabled val="1"/>
        </dgm:presLayoutVars>
      </dgm:prSet>
      <dgm:spPr/>
    </dgm:pt>
    <dgm:pt modelId="{629C3D22-3188-400C-ACCB-CD2FC961A782}" type="pres">
      <dgm:prSet presAssocID="{0E13B23C-8DA5-4699-A944-4E22BBBAFF51}" presName="dotNode2" presStyleCnt="0"/>
      <dgm:spPr/>
    </dgm:pt>
    <dgm:pt modelId="{D0D9FA2C-B952-4F13-A975-4E09A85544FD}" type="pres">
      <dgm:prSet presAssocID="{0E13B23C-8DA5-4699-A944-4E22BBBAFF51}" presName="dotRepeatNode" presStyleLbl="fgShp" presStyleIdx="0" presStyleCnt="3"/>
      <dgm:spPr/>
    </dgm:pt>
    <dgm:pt modelId="{51ACB1DD-0963-41F5-8C53-4F3B4DC6CCAF}" type="pres">
      <dgm:prSet presAssocID="{07AB37F4-FB70-44C6-9CD0-2233D9178665}" presName="txNode3" presStyleLbl="revTx" presStyleIdx="2" presStyleCnt="5" custScaleX="115051" custScaleY="356166" custLinFactNeighborX="9969" custLinFactNeighborY="-12436">
        <dgm:presLayoutVars>
          <dgm:bulletEnabled val="1"/>
        </dgm:presLayoutVars>
      </dgm:prSet>
      <dgm:spPr/>
    </dgm:pt>
    <dgm:pt modelId="{4A31B658-586B-4238-8EB0-F84CD7EACDE9}" type="pres">
      <dgm:prSet presAssocID="{2D3D322D-D617-404B-A8C0-5C9B43E48789}" presName="dotNode3" presStyleCnt="0"/>
      <dgm:spPr/>
    </dgm:pt>
    <dgm:pt modelId="{211921C7-DBE8-43AA-80F5-9F3381BA2A3B}" type="pres">
      <dgm:prSet presAssocID="{2D3D322D-D617-404B-A8C0-5C9B43E48789}" presName="dotRepeatNode" presStyleLbl="fgShp" presStyleIdx="1" presStyleCnt="3"/>
      <dgm:spPr/>
    </dgm:pt>
    <dgm:pt modelId="{38D4DC78-CCBA-479F-B3D4-028CA58A739D}" type="pres">
      <dgm:prSet presAssocID="{1FBA07EA-0107-470A-9CD7-2578CB005215}" presName="txNode4" presStyleLbl="revTx" presStyleIdx="3" presStyleCnt="5">
        <dgm:presLayoutVars>
          <dgm:bulletEnabled val="1"/>
        </dgm:presLayoutVars>
      </dgm:prSet>
      <dgm:spPr/>
    </dgm:pt>
    <dgm:pt modelId="{28DBC889-2593-4200-B8DF-9DEDADDA1C71}" type="pres">
      <dgm:prSet presAssocID="{29191294-534A-4175-9105-21672183A735}" presName="dotNode4" presStyleCnt="0"/>
      <dgm:spPr/>
    </dgm:pt>
    <dgm:pt modelId="{607EE66C-0919-4A4A-971F-BB0403B8DB0B}" type="pres">
      <dgm:prSet presAssocID="{29191294-534A-4175-9105-21672183A735}" presName="dotRepeatNode" presStyleLbl="fgShp" presStyleIdx="2" presStyleCnt="3"/>
      <dgm:spPr/>
    </dgm:pt>
    <dgm:pt modelId="{0DD48C4F-1FA7-4C44-B73B-67ABF9912D7A}" type="pres">
      <dgm:prSet presAssocID="{9466604F-B369-4D17-9C3E-0314D46CED5A}" presName="txNode5" presStyleLbl="revTx" presStyleIdx="4" presStyleCnt="5" custLinFactNeighborX="-92596" custLinFactNeighborY="-29639">
        <dgm:presLayoutVars>
          <dgm:bulletEnabled val="1"/>
        </dgm:presLayoutVars>
      </dgm:prSet>
      <dgm:spPr/>
    </dgm:pt>
  </dgm:ptLst>
  <dgm:cxnLst>
    <dgm:cxn modelId="{7749A009-2B03-4B7E-8CAB-D4EE8B24FCA9}" type="presOf" srcId="{CBDA97DF-691E-42C8-B7E7-5D99FE51DFC5}" destId="{A6EB70DC-04F5-44CD-9581-0037168D8E8D}" srcOrd="0" destOrd="0" presId="urn:microsoft.com/office/officeart/2009/3/layout/DescendingProcess"/>
    <dgm:cxn modelId="{B0CA330A-4624-4B9A-8912-344F82092F09}" type="presOf" srcId="{ED3D540D-E135-4B3C-878B-B3D210105969}" destId="{3335D283-0D3B-49D3-BE33-39479E56543D}" srcOrd="0" destOrd="0" presId="urn:microsoft.com/office/officeart/2009/3/layout/DescendingProcess"/>
    <dgm:cxn modelId="{68F5A211-EB24-4EB6-A0C3-58C2DDCDA4E5}" type="presOf" srcId="{9466604F-B369-4D17-9C3E-0314D46CED5A}" destId="{0DD48C4F-1FA7-4C44-B73B-67ABF9912D7A}" srcOrd="0" destOrd="0" presId="urn:microsoft.com/office/officeart/2009/3/layout/DescendingProcess"/>
    <dgm:cxn modelId="{AC1A172C-BB50-452D-B64F-614CD6CB2797}" type="presOf" srcId="{B481E65C-687B-449F-BBCC-11F00B432B4D}" destId="{23F6172A-41EB-4656-8FA2-0EFA87EBA601}" srcOrd="0" destOrd="0" presId="urn:microsoft.com/office/officeart/2009/3/layout/DescendingProcess"/>
    <dgm:cxn modelId="{ED3D0C34-D3DA-4341-9412-5D382E4C1088}" type="presOf" srcId="{2D3D322D-D617-404B-A8C0-5C9B43E48789}" destId="{211921C7-DBE8-43AA-80F5-9F3381BA2A3B}" srcOrd="0" destOrd="0" presId="urn:microsoft.com/office/officeart/2009/3/layout/DescendingProcess"/>
    <dgm:cxn modelId="{AFE85D47-17CA-4BA9-922F-4969C45C2FF5}" type="presOf" srcId="{0E13B23C-8DA5-4699-A944-4E22BBBAFF51}" destId="{D0D9FA2C-B952-4F13-A975-4E09A85544FD}" srcOrd="0" destOrd="0" presId="urn:microsoft.com/office/officeart/2009/3/layout/DescendingProcess"/>
    <dgm:cxn modelId="{22BD348B-9772-4104-99E9-058DB807947B}" srcId="{B481E65C-687B-449F-BBCC-11F00B432B4D}" destId="{ED3D540D-E135-4B3C-878B-B3D210105969}" srcOrd="1" destOrd="0" parTransId="{FAB39240-4D99-42CB-9998-5A47EB501E56}" sibTransId="{0E13B23C-8DA5-4699-A944-4E22BBBAFF51}"/>
    <dgm:cxn modelId="{DF20DFB8-32CE-4998-839A-3B000A081873}" srcId="{B481E65C-687B-449F-BBCC-11F00B432B4D}" destId="{CBDA97DF-691E-42C8-B7E7-5D99FE51DFC5}" srcOrd="0" destOrd="0" parTransId="{D50E0CB2-D51C-4874-BED5-E523C1E75D38}" sibTransId="{BA8152D2-1CF1-433A-B5CD-D2E4F92A76A8}"/>
    <dgm:cxn modelId="{3C5BF8BE-9CF5-4D65-A30C-8BC48FA8ED6B}" type="presOf" srcId="{07AB37F4-FB70-44C6-9CD0-2233D9178665}" destId="{51ACB1DD-0963-41F5-8C53-4F3B4DC6CCAF}" srcOrd="0" destOrd="0" presId="urn:microsoft.com/office/officeart/2009/3/layout/DescendingProcess"/>
    <dgm:cxn modelId="{2DE2FDC1-902F-4399-BEE8-E68C936BF8FC}" srcId="{B481E65C-687B-449F-BBCC-11F00B432B4D}" destId="{07AB37F4-FB70-44C6-9CD0-2233D9178665}" srcOrd="2" destOrd="0" parTransId="{22EC4511-3332-4F10-BBBE-7EDDC64B7900}" sibTransId="{2D3D322D-D617-404B-A8C0-5C9B43E48789}"/>
    <dgm:cxn modelId="{A00171CD-08C0-4C59-875E-8966AE19F25B}" srcId="{B481E65C-687B-449F-BBCC-11F00B432B4D}" destId="{9466604F-B369-4D17-9C3E-0314D46CED5A}" srcOrd="4" destOrd="0" parTransId="{6B3BF958-486D-4848-8497-FAB4A4A15CDD}" sibTransId="{C09B6066-D425-4DA6-AFA4-DF331FE5F6C0}"/>
    <dgm:cxn modelId="{22B625F5-6E77-42C7-97FF-EA85AA632D49}" srcId="{B481E65C-687B-449F-BBCC-11F00B432B4D}" destId="{1FBA07EA-0107-470A-9CD7-2578CB005215}" srcOrd="3" destOrd="0" parTransId="{B6E04A83-B5EB-4699-9DBF-838ECFB2F587}" sibTransId="{29191294-534A-4175-9105-21672183A735}"/>
    <dgm:cxn modelId="{83149DF7-CA8D-498A-9BAA-67028E2263FD}" type="presOf" srcId="{1FBA07EA-0107-470A-9CD7-2578CB005215}" destId="{38D4DC78-CCBA-479F-B3D4-028CA58A739D}" srcOrd="0" destOrd="0" presId="urn:microsoft.com/office/officeart/2009/3/layout/DescendingProcess"/>
    <dgm:cxn modelId="{D86E32FF-E40C-43E4-AA63-6F4C8EF0A423}" type="presOf" srcId="{29191294-534A-4175-9105-21672183A735}" destId="{607EE66C-0919-4A4A-971F-BB0403B8DB0B}" srcOrd="0" destOrd="0" presId="urn:microsoft.com/office/officeart/2009/3/layout/DescendingProcess"/>
    <dgm:cxn modelId="{172D8BE0-2F5E-42D7-B007-44E653829311}" type="presParOf" srcId="{23F6172A-41EB-4656-8FA2-0EFA87EBA601}" destId="{9364D320-1053-4167-A893-8498A0E54B52}" srcOrd="0" destOrd="0" presId="urn:microsoft.com/office/officeart/2009/3/layout/DescendingProcess"/>
    <dgm:cxn modelId="{403E5746-AB5E-4A74-9F92-4053D09A6390}" type="presParOf" srcId="{23F6172A-41EB-4656-8FA2-0EFA87EBA601}" destId="{A6EB70DC-04F5-44CD-9581-0037168D8E8D}" srcOrd="1" destOrd="0" presId="urn:microsoft.com/office/officeart/2009/3/layout/DescendingProcess"/>
    <dgm:cxn modelId="{D8BB6ED6-CA4B-4D73-BB0B-1682A858C96B}" type="presParOf" srcId="{23F6172A-41EB-4656-8FA2-0EFA87EBA601}" destId="{3335D283-0D3B-49D3-BE33-39479E56543D}" srcOrd="2" destOrd="0" presId="urn:microsoft.com/office/officeart/2009/3/layout/DescendingProcess"/>
    <dgm:cxn modelId="{D0146A60-63A6-48DB-B7E7-29048C2A3FA0}" type="presParOf" srcId="{23F6172A-41EB-4656-8FA2-0EFA87EBA601}" destId="{629C3D22-3188-400C-ACCB-CD2FC961A782}" srcOrd="3" destOrd="0" presId="urn:microsoft.com/office/officeart/2009/3/layout/DescendingProcess"/>
    <dgm:cxn modelId="{F5E76539-4F5E-4913-AB28-E6201B571949}" type="presParOf" srcId="{629C3D22-3188-400C-ACCB-CD2FC961A782}" destId="{D0D9FA2C-B952-4F13-A975-4E09A85544FD}" srcOrd="0" destOrd="0" presId="urn:microsoft.com/office/officeart/2009/3/layout/DescendingProcess"/>
    <dgm:cxn modelId="{C1943B44-82D6-44BF-8A5A-848E2ED30877}" type="presParOf" srcId="{23F6172A-41EB-4656-8FA2-0EFA87EBA601}" destId="{51ACB1DD-0963-41F5-8C53-4F3B4DC6CCAF}" srcOrd="4" destOrd="0" presId="urn:microsoft.com/office/officeart/2009/3/layout/DescendingProcess"/>
    <dgm:cxn modelId="{B4B07296-CE2D-49F6-9B64-52599DE063AA}" type="presParOf" srcId="{23F6172A-41EB-4656-8FA2-0EFA87EBA601}" destId="{4A31B658-586B-4238-8EB0-F84CD7EACDE9}" srcOrd="5" destOrd="0" presId="urn:microsoft.com/office/officeart/2009/3/layout/DescendingProcess"/>
    <dgm:cxn modelId="{58069E00-3C59-44B1-9D52-F999130DA651}" type="presParOf" srcId="{4A31B658-586B-4238-8EB0-F84CD7EACDE9}" destId="{211921C7-DBE8-43AA-80F5-9F3381BA2A3B}" srcOrd="0" destOrd="0" presId="urn:microsoft.com/office/officeart/2009/3/layout/DescendingProcess"/>
    <dgm:cxn modelId="{0B5499B9-05F8-483A-92E8-2E6CDE528D7A}" type="presParOf" srcId="{23F6172A-41EB-4656-8FA2-0EFA87EBA601}" destId="{38D4DC78-CCBA-479F-B3D4-028CA58A739D}" srcOrd="6" destOrd="0" presId="urn:microsoft.com/office/officeart/2009/3/layout/DescendingProcess"/>
    <dgm:cxn modelId="{7545FA2D-8D49-426F-94A4-4255A41D8EB5}" type="presParOf" srcId="{23F6172A-41EB-4656-8FA2-0EFA87EBA601}" destId="{28DBC889-2593-4200-B8DF-9DEDADDA1C71}" srcOrd="7" destOrd="0" presId="urn:microsoft.com/office/officeart/2009/3/layout/DescendingProcess"/>
    <dgm:cxn modelId="{8B8D9D29-F042-4327-82FD-9D123C4CB0C0}" type="presParOf" srcId="{28DBC889-2593-4200-B8DF-9DEDADDA1C71}" destId="{607EE66C-0919-4A4A-971F-BB0403B8DB0B}" srcOrd="0" destOrd="0" presId="urn:microsoft.com/office/officeart/2009/3/layout/DescendingProcess"/>
    <dgm:cxn modelId="{92E1582B-F5B6-4765-B95B-5507115C74D0}" type="presParOf" srcId="{23F6172A-41EB-4656-8FA2-0EFA87EBA601}" destId="{0DD48C4F-1FA7-4C44-B73B-67ABF9912D7A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B8555-540F-4EF7-8D46-8ABB018A3B6F}" type="doc">
      <dgm:prSet loTypeId="urn:microsoft.com/office/officeart/2005/8/layout/process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C0BC68-A810-4B5F-92EF-C6470DBD2260}">
      <dgm:prSet phldrT="[Text]"/>
      <dgm:spPr/>
      <dgm:t>
        <a:bodyPr/>
        <a:lstStyle/>
        <a:p>
          <a:r>
            <a:rPr lang="en-US" dirty="0"/>
            <a:t>Silent baby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DCC0BBCA-D868-4FF6-B174-2CC347601C09}" type="parTrans" cxnId="{E25CC5FC-6634-43C9-B82A-600821DFEB2A}">
      <dgm:prSet/>
      <dgm:spPr/>
      <dgm:t>
        <a:bodyPr/>
        <a:lstStyle/>
        <a:p>
          <a:endParaRPr lang="en-US"/>
        </a:p>
      </dgm:t>
    </dgm:pt>
    <dgm:pt modelId="{F5287809-3C15-4CCC-8752-80339C1152A5}" type="sibTrans" cxnId="{E25CC5FC-6634-43C9-B82A-600821DFEB2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EC30385C-94E2-463C-9938-AC727EF3A0BD}">
      <dgm:prSet phldrT="[Text]" custT="1"/>
      <dgm:spPr/>
      <dgm:t>
        <a:bodyPr/>
        <a:lstStyle/>
        <a:p>
          <a:r>
            <a:rPr lang="en-ID" sz="2000" b="0" i="0" dirty="0"/>
            <a:t>Invite to play</a:t>
          </a:r>
          <a:endParaRPr lang="en-US" sz="2000" dirty="0"/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58DF4C60-3566-42CD-B46D-A4F7342C86B5}" type="parTrans" cxnId="{4C6667EF-B515-4AD7-B1AE-F2348ABE3E9E}">
      <dgm:prSet/>
      <dgm:spPr/>
      <dgm:t>
        <a:bodyPr/>
        <a:lstStyle/>
        <a:p>
          <a:endParaRPr lang="en-US"/>
        </a:p>
      </dgm:t>
    </dgm:pt>
    <dgm:pt modelId="{08A01995-8A59-4BE3-9C91-CE9AECB335DE}" type="sibTrans" cxnId="{4C6667EF-B515-4AD7-B1AE-F2348ABE3E9E}">
      <dgm:prSet/>
      <dgm:spPr/>
      <dgm:t>
        <a:bodyPr/>
        <a:lstStyle/>
        <a:p>
          <a:endParaRPr lang="en-US"/>
        </a:p>
      </dgm:t>
    </dgm:pt>
    <dgm:pt modelId="{5D787C97-D980-4440-B210-928D6982299A}">
      <dgm:prSet phldrT="[Text]"/>
      <dgm:spPr/>
      <dgm:t>
        <a:bodyPr/>
        <a:lstStyle/>
        <a:p>
          <a:r>
            <a:rPr lang="en-US" dirty="0"/>
            <a:t>Breast milk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D85245B8-A960-43B4-AB37-E2A2097E6463}" type="parTrans" cxnId="{87BE6BD6-C499-4615-8EF5-B677B4CFE8C6}">
      <dgm:prSet/>
      <dgm:spPr/>
      <dgm:t>
        <a:bodyPr/>
        <a:lstStyle/>
        <a:p>
          <a:endParaRPr lang="en-US"/>
        </a:p>
      </dgm:t>
    </dgm:pt>
    <dgm:pt modelId="{C1CF9C7E-E63B-423A-9EB1-3CB2E27F093C}" type="sibTrans" cxnId="{87BE6BD6-C499-4615-8EF5-B677B4CFE8C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89EC74D7-8ED6-4609-997D-DDAF8AB36679}">
      <dgm:prSet phldrT="[Text]"/>
      <dgm:spPr/>
      <dgm:t>
        <a:bodyPr/>
        <a:lstStyle/>
        <a:p>
          <a:r>
            <a:rPr lang="en-US" dirty="0"/>
            <a:t>6 month to give feed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0698AAB8-4775-4A7F-A278-8DD90161C1F5}" type="parTrans" cxnId="{D735CEB7-C537-4EB1-B47E-8C0A39B59309}">
      <dgm:prSet/>
      <dgm:spPr/>
      <dgm:t>
        <a:bodyPr/>
        <a:lstStyle/>
        <a:p>
          <a:endParaRPr lang="en-US"/>
        </a:p>
      </dgm:t>
    </dgm:pt>
    <dgm:pt modelId="{17559087-0E7E-42E7-8DC5-4B772FD58A02}" type="sibTrans" cxnId="{D735CEB7-C537-4EB1-B47E-8C0A39B59309}">
      <dgm:prSet/>
      <dgm:spPr/>
      <dgm:t>
        <a:bodyPr/>
        <a:lstStyle/>
        <a:p>
          <a:endParaRPr lang="en-US"/>
        </a:p>
      </dgm:t>
    </dgm:pt>
    <dgm:pt modelId="{7E5BF415-DD7C-46CE-81EA-C533FD19D64E}">
      <dgm:prSet phldrT="[Text]"/>
      <dgm:spPr/>
      <dgm:t>
        <a:bodyPr/>
        <a:lstStyle/>
        <a:p>
          <a:r>
            <a:rPr lang="en-US" dirty="0"/>
            <a:t>Give Gadget 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3496D105-5B69-4ADE-96EF-122A5A850C05}" type="parTrans" cxnId="{4113378F-425D-41CC-A9CB-1FFF4FEF0016}">
      <dgm:prSet/>
      <dgm:spPr/>
      <dgm:t>
        <a:bodyPr/>
        <a:lstStyle/>
        <a:p>
          <a:endParaRPr lang="en-US"/>
        </a:p>
      </dgm:t>
    </dgm:pt>
    <dgm:pt modelId="{1F5FC802-6D69-4E46-BE07-5E20756FDADA}" type="sibTrans" cxnId="{4113378F-425D-41CC-A9CB-1FFF4FEF0016}">
      <dgm:prSet/>
      <dgm:spPr/>
      <dgm:t>
        <a:bodyPr/>
        <a:lstStyle/>
        <a:p>
          <a:endParaRPr lang="en-US"/>
        </a:p>
      </dgm:t>
    </dgm:pt>
    <dgm:pt modelId="{4537B24E-F32C-4F73-9C4F-EDE47D952988}">
      <dgm:prSet phldrT="[Text]"/>
      <dgm:spPr/>
      <dgm:t>
        <a:bodyPr/>
        <a:lstStyle/>
        <a:p>
          <a:r>
            <a:rPr lang="en-US" dirty="0"/>
            <a:t>Already have Understanding 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26742A97-67F7-4478-B770-44761CF89C6A}" type="parTrans" cxnId="{13B7E9B1-D150-4219-A314-09B055A18888}">
      <dgm:prSet/>
      <dgm:spPr/>
      <dgm:t>
        <a:bodyPr/>
        <a:lstStyle/>
        <a:p>
          <a:endParaRPr lang="en-US"/>
        </a:p>
      </dgm:t>
    </dgm:pt>
    <dgm:pt modelId="{0CA7C5B6-FD4A-4DEC-8D86-06439C70E349}" type="sibTrans" cxnId="{13B7E9B1-D150-4219-A314-09B055A18888}">
      <dgm:prSet/>
      <dgm:spPr/>
      <dgm:t>
        <a:bodyPr/>
        <a:lstStyle/>
        <a:p>
          <a:endParaRPr lang="en-US"/>
        </a:p>
      </dgm:t>
    </dgm:pt>
    <dgm:pt modelId="{B5446597-79E7-4762-BA53-6548F31530A7}">
      <dgm:prSet phldrT="[Text]" custT="1"/>
      <dgm:spPr/>
      <dgm:t>
        <a:bodyPr/>
        <a:lstStyle/>
        <a:p>
          <a:r>
            <a:rPr lang="en-US" sz="2000" dirty="0"/>
            <a:t>Invite to talk</a:t>
          </a:r>
        </a:p>
      </dgm:t>
    </dgm:pt>
    <dgm:pt modelId="{0233FA71-4D6D-4853-A4AA-40834F46506B}" type="parTrans" cxnId="{D7723192-5A15-4305-8B2C-938B202AB086}">
      <dgm:prSet/>
      <dgm:spPr/>
      <dgm:t>
        <a:bodyPr/>
        <a:lstStyle/>
        <a:p>
          <a:endParaRPr lang="en-US"/>
        </a:p>
      </dgm:t>
    </dgm:pt>
    <dgm:pt modelId="{8272BE74-EACE-4E0B-A81D-DF800D87569F}" type="sibTrans" cxnId="{D7723192-5A15-4305-8B2C-938B202AB086}">
      <dgm:prSet/>
      <dgm:spPr/>
      <dgm:t>
        <a:bodyPr/>
        <a:lstStyle/>
        <a:p>
          <a:endParaRPr lang="en-US"/>
        </a:p>
      </dgm:t>
    </dgm:pt>
    <dgm:pt modelId="{820BBFEE-DF64-4D92-B301-9FAA74709D1F}">
      <dgm:prSet phldrT="[Text]"/>
      <dgm:spPr/>
      <dgm:t>
        <a:bodyPr/>
        <a:lstStyle/>
        <a:p>
          <a:r>
            <a:rPr lang="en-ID" b="0" i="0" dirty="0"/>
            <a:t>soft textured food</a:t>
          </a:r>
          <a:endParaRPr lang="en-US" dirty="0"/>
        </a:p>
      </dgm:t>
    </dgm:pt>
    <dgm:pt modelId="{AD40B50F-BD7B-401B-83F7-C5AD73DE40E6}" type="parTrans" cxnId="{E7783933-ED52-4F4E-8A52-24F999FC86D9}">
      <dgm:prSet/>
      <dgm:spPr/>
      <dgm:t>
        <a:bodyPr/>
        <a:lstStyle/>
        <a:p>
          <a:endParaRPr lang="en-US"/>
        </a:p>
      </dgm:t>
    </dgm:pt>
    <dgm:pt modelId="{25B9A11F-2269-44FC-A134-B27579F830C0}" type="sibTrans" cxnId="{E7783933-ED52-4F4E-8A52-24F999FC86D9}">
      <dgm:prSet/>
      <dgm:spPr/>
      <dgm:t>
        <a:bodyPr/>
        <a:lstStyle/>
        <a:p>
          <a:endParaRPr lang="en-US"/>
        </a:p>
      </dgm:t>
    </dgm:pt>
    <dgm:pt modelId="{129662DD-405A-4B1A-AC34-14BCC38CDDE6}">
      <dgm:prSet phldrT="[Text]"/>
      <dgm:spPr/>
      <dgm:t>
        <a:bodyPr/>
        <a:lstStyle/>
        <a:p>
          <a:r>
            <a:rPr lang="en-US" dirty="0"/>
            <a:t>Start from 7-9 years</a:t>
          </a:r>
        </a:p>
      </dgm:t>
    </dgm:pt>
    <dgm:pt modelId="{71029A48-7F97-4440-8DB2-0D925A37DC6C}" type="parTrans" cxnId="{18688E18-C69E-4829-B0FD-2245CE5564CD}">
      <dgm:prSet/>
      <dgm:spPr/>
      <dgm:t>
        <a:bodyPr/>
        <a:lstStyle/>
        <a:p>
          <a:endParaRPr lang="en-US"/>
        </a:p>
      </dgm:t>
    </dgm:pt>
    <dgm:pt modelId="{9045D7CC-6D04-4E1A-892A-F57A74984ABF}" type="sibTrans" cxnId="{18688E18-C69E-4829-B0FD-2245CE5564CD}">
      <dgm:prSet/>
      <dgm:spPr/>
      <dgm:t>
        <a:bodyPr/>
        <a:lstStyle/>
        <a:p>
          <a:endParaRPr lang="en-US"/>
        </a:p>
      </dgm:t>
    </dgm:pt>
    <dgm:pt modelId="{F11946E5-EAD4-4BDB-85FD-428FBE678CB6}">
      <dgm:prSet phldrT="[Text]" custT="1"/>
      <dgm:spPr/>
      <dgm:t>
        <a:bodyPr/>
        <a:lstStyle/>
        <a:p>
          <a:r>
            <a:rPr lang="en-US" sz="2000" dirty="0"/>
            <a:t>give example mama sound </a:t>
          </a:r>
        </a:p>
      </dgm:t>
    </dgm:pt>
    <dgm:pt modelId="{9F94F0CC-8723-43FD-9204-E44A9441B688}" type="parTrans" cxnId="{4D580D35-6FD7-4284-B2C8-78646625EE62}">
      <dgm:prSet/>
      <dgm:spPr/>
      <dgm:t>
        <a:bodyPr/>
        <a:lstStyle/>
        <a:p>
          <a:endParaRPr lang="en-ID"/>
        </a:p>
      </dgm:t>
    </dgm:pt>
    <dgm:pt modelId="{97313736-8DFF-41D2-86DE-63CB21105D71}" type="sibTrans" cxnId="{4D580D35-6FD7-4284-B2C8-78646625EE62}">
      <dgm:prSet/>
      <dgm:spPr/>
      <dgm:t>
        <a:bodyPr/>
        <a:lstStyle/>
        <a:p>
          <a:endParaRPr lang="en-ID"/>
        </a:p>
      </dgm:t>
    </dgm:pt>
    <dgm:pt modelId="{FBC3A0BC-9D8F-4C7B-B285-510A780E04E4}" type="pres">
      <dgm:prSet presAssocID="{51FB8555-540F-4EF7-8D46-8ABB018A3B6F}" presName="linearFlow" presStyleCnt="0">
        <dgm:presLayoutVars>
          <dgm:dir/>
          <dgm:animLvl val="lvl"/>
          <dgm:resizeHandles val="exact"/>
        </dgm:presLayoutVars>
      </dgm:prSet>
      <dgm:spPr/>
    </dgm:pt>
    <dgm:pt modelId="{ED22D1AC-1FA4-4D39-85EB-648D2E2E4B05}" type="pres">
      <dgm:prSet presAssocID="{C1C0BC68-A810-4B5F-92EF-C6470DBD2260}" presName="composite" presStyleCnt="0"/>
      <dgm:spPr/>
    </dgm:pt>
    <dgm:pt modelId="{3712DD02-33A5-46B6-B0E6-E3B73C051486}" type="pres">
      <dgm:prSet presAssocID="{C1C0BC68-A810-4B5F-92EF-C6470DBD226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B36A994-60A6-447D-8D30-19D2F536511E}" type="pres">
      <dgm:prSet presAssocID="{C1C0BC68-A810-4B5F-92EF-C6470DBD2260}" presName="parSh" presStyleLbl="node1" presStyleIdx="0" presStyleCnt="3"/>
      <dgm:spPr/>
    </dgm:pt>
    <dgm:pt modelId="{9D677988-374B-4BBA-B73C-8BE59201B4AA}" type="pres">
      <dgm:prSet presAssocID="{C1C0BC68-A810-4B5F-92EF-C6470DBD2260}" presName="desTx" presStyleLbl="fgAcc1" presStyleIdx="0" presStyleCnt="3">
        <dgm:presLayoutVars>
          <dgm:bulletEnabled val="1"/>
        </dgm:presLayoutVars>
      </dgm:prSet>
      <dgm:spPr/>
    </dgm:pt>
    <dgm:pt modelId="{51EA4E37-9197-43C9-9502-961CC2F00719}" type="pres">
      <dgm:prSet presAssocID="{F5287809-3C15-4CCC-8752-80339C1152A5}" presName="sibTrans" presStyleLbl="sibTrans2D1" presStyleIdx="0" presStyleCnt="2"/>
      <dgm:spPr/>
    </dgm:pt>
    <dgm:pt modelId="{6D356879-97F7-4A4F-8954-7F876FCD0A2F}" type="pres">
      <dgm:prSet presAssocID="{F5287809-3C15-4CCC-8752-80339C1152A5}" presName="connTx" presStyleLbl="sibTrans2D1" presStyleIdx="0" presStyleCnt="2"/>
      <dgm:spPr/>
    </dgm:pt>
    <dgm:pt modelId="{496864C7-FE7D-4DDB-B363-166C7F967B11}" type="pres">
      <dgm:prSet presAssocID="{5D787C97-D980-4440-B210-928D6982299A}" presName="composite" presStyleCnt="0"/>
      <dgm:spPr/>
    </dgm:pt>
    <dgm:pt modelId="{EE1DFB8A-86A2-4C34-92A7-723C55E7CCDF}" type="pres">
      <dgm:prSet presAssocID="{5D787C97-D980-4440-B210-928D6982299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B0ABCB-2373-47ED-9774-278F8EE9E9B2}" type="pres">
      <dgm:prSet presAssocID="{5D787C97-D980-4440-B210-928D6982299A}" presName="parSh" presStyleLbl="node1" presStyleIdx="1" presStyleCnt="3"/>
      <dgm:spPr/>
    </dgm:pt>
    <dgm:pt modelId="{93C83A52-6E6B-41FD-9424-D118FD751CED}" type="pres">
      <dgm:prSet presAssocID="{5D787C97-D980-4440-B210-928D6982299A}" presName="desTx" presStyleLbl="fgAcc1" presStyleIdx="1" presStyleCnt="3">
        <dgm:presLayoutVars>
          <dgm:bulletEnabled val="1"/>
        </dgm:presLayoutVars>
      </dgm:prSet>
      <dgm:spPr/>
    </dgm:pt>
    <dgm:pt modelId="{A66EA167-6AD2-4AA4-A421-59E2B4561DDF}" type="pres">
      <dgm:prSet presAssocID="{C1CF9C7E-E63B-423A-9EB1-3CB2E27F093C}" presName="sibTrans" presStyleLbl="sibTrans2D1" presStyleIdx="1" presStyleCnt="2"/>
      <dgm:spPr/>
    </dgm:pt>
    <dgm:pt modelId="{84AB7DF1-E716-46D2-8886-4D0AF1B8C8A8}" type="pres">
      <dgm:prSet presAssocID="{C1CF9C7E-E63B-423A-9EB1-3CB2E27F093C}" presName="connTx" presStyleLbl="sibTrans2D1" presStyleIdx="1" presStyleCnt="2"/>
      <dgm:spPr/>
    </dgm:pt>
    <dgm:pt modelId="{21E31B03-7874-4FDF-9737-EAFFCD11494C}" type="pres">
      <dgm:prSet presAssocID="{7E5BF415-DD7C-46CE-81EA-C533FD19D64E}" presName="composite" presStyleCnt="0"/>
      <dgm:spPr/>
    </dgm:pt>
    <dgm:pt modelId="{C51586F8-6FAF-4530-806B-429518E699E2}" type="pres">
      <dgm:prSet presAssocID="{7E5BF415-DD7C-46CE-81EA-C533FD19D64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371716-205E-4EF6-A7ED-14278F63B034}" type="pres">
      <dgm:prSet presAssocID="{7E5BF415-DD7C-46CE-81EA-C533FD19D64E}" presName="parSh" presStyleLbl="node1" presStyleIdx="2" presStyleCnt="3"/>
      <dgm:spPr/>
    </dgm:pt>
    <dgm:pt modelId="{D91F2413-E4E3-4058-AF8C-E44208B5C14B}" type="pres">
      <dgm:prSet presAssocID="{7E5BF415-DD7C-46CE-81EA-C533FD19D64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9EB6703-EA1F-4957-BF3C-43DFD780A52F}" type="presOf" srcId="{F5287809-3C15-4CCC-8752-80339C1152A5}" destId="{51EA4E37-9197-43C9-9502-961CC2F00719}" srcOrd="0" destOrd="0" presId="urn:microsoft.com/office/officeart/2005/8/layout/process3"/>
    <dgm:cxn modelId="{035D5513-6A53-4B34-885B-3690395A9C80}" type="presOf" srcId="{F5287809-3C15-4CCC-8752-80339C1152A5}" destId="{6D356879-97F7-4A4F-8954-7F876FCD0A2F}" srcOrd="1" destOrd="0" presId="urn:microsoft.com/office/officeart/2005/8/layout/process3"/>
    <dgm:cxn modelId="{18688E18-C69E-4829-B0FD-2245CE5564CD}" srcId="{7E5BF415-DD7C-46CE-81EA-C533FD19D64E}" destId="{129662DD-405A-4B1A-AC34-14BCC38CDDE6}" srcOrd="1" destOrd="0" parTransId="{71029A48-7F97-4440-8DB2-0D925A37DC6C}" sibTransId="{9045D7CC-6D04-4E1A-892A-F57A74984ABF}"/>
    <dgm:cxn modelId="{BF0E0C20-E57F-4DE8-9F65-358DE4168A87}" type="presOf" srcId="{820BBFEE-DF64-4D92-B301-9FAA74709D1F}" destId="{93C83A52-6E6B-41FD-9424-D118FD751CED}" srcOrd="0" destOrd="1" presId="urn:microsoft.com/office/officeart/2005/8/layout/process3"/>
    <dgm:cxn modelId="{D9AF0E22-7C7F-46D0-A258-9DBA8FA3DBFF}" type="presOf" srcId="{C1C0BC68-A810-4B5F-92EF-C6470DBD2260}" destId="{DB36A994-60A6-447D-8D30-19D2F536511E}" srcOrd="1" destOrd="0" presId="urn:microsoft.com/office/officeart/2005/8/layout/process3"/>
    <dgm:cxn modelId="{580D3822-696C-4737-8C4B-5CD212740025}" type="presOf" srcId="{4537B24E-F32C-4F73-9C4F-EDE47D952988}" destId="{D91F2413-E4E3-4058-AF8C-E44208B5C14B}" srcOrd="0" destOrd="0" presId="urn:microsoft.com/office/officeart/2005/8/layout/process3"/>
    <dgm:cxn modelId="{E7783933-ED52-4F4E-8A52-24F999FC86D9}" srcId="{5D787C97-D980-4440-B210-928D6982299A}" destId="{820BBFEE-DF64-4D92-B301-9FAA74709D1F}" srcOrd="1" destOrd="0" parTransId="{AD40B50F-BD7B-401B-83F7-C5AD73DE40E6}" sibTransId="{25B9A11F-2269-44FC-A134-B27579F830C0}"/>
    <dgm:cxn modelId="{4D580D35-6FD7-4284-B2C8-78646625EE62}" srcId="{C1C0BC68-A810-4B5F-92EF-C6470DBD2260}" destId="{F11946E5-EAD4-4BDB-85FD-428FBE678CB6}" srcOrd="2" destOrd="0" parTransId="{9F94F0CC-8723-43FD-9204-E44A9441B688}" sibTransId="{97313736-8DFF-41D2-86DE-63CB21105D71}"/>
    <dgm:cxn modelId="{2CC75938-A94B-40DD-A46E-A73EFE8FDCCD}" type="presOf" srcId="{EC30385C-94E2-463C-9938-AC727EF3A0BD}" destId="{9D677988-374B-4BBA-B73C-8BE59201B4AA}" srcOrd="0" destOrd="0" presId="urn:microsoft.com/office/officeart/2005/8/layout/process3"/>
    <dgm:cxn modelId="{EC6A1A3E-A8CB-40A3-96E9-87AC04AD0CD5}" type="presOf" srcId="{7E5BF415-DD7C-46CE-81EA-C533FD19D64E}" destId="{3E371716-205E-4EF6-A7ED-14278F63B034}" srcOrd="1" destOrd="0" presId="urn:microsoft.com/office/officeart/2005/8/layout/process3"/>
    <dgm:cxn modelId="{080FCC40-F651-44FD-8CD9-6F4FBAF02719}" type="presOf" srcId="{C1CF9C7E-E63B-423A-9EB1-3CB2E27F093C}" destId="{84AB7DF1-E716-46D2-8886-4D0AF1B8C8A8}" srcOrd="1" destOrd="0" presId="urn:microsoft.com/office/officeart/2005/8/layout/process3"/>
    <dgm:cxn modelId="{EB088E4B-0A2D-4FAE-98F7-679D9462748A}" type="presOf" srcId="{5D787C97-D980-4440-B210-928D6982299A}" destId="{6BB0ABCB-2373-47ED-9774-278F8EE9E9B2}" srcOrd="1" destOrd="0" presId="urn:microsoft.com/office/officeart/2005/8/layout/process3"/>
    <dgm:cxn modelId="{8D18106D-F89D-47B3-B392-0C5E482B65D8}" type="presOf" srcId="{129662DD-405A-4B1A-AC34-14BCC38CDDE6}" destId="{D91F2413-E4E3-4058-AF8C-E44208B5C14B}" srcOrd="0" destOrd="1" presId="urn:microsoft.com/office/officeart/2005/8/layout/process3"/>
    <dgm:cxn modelId="{F32DD857-0508-493C-8B63-6B618577A874}" type="presOf" srcId="{7E5BF415-DD7C-46CE-81EA-C533FD19D64E}" destId="{C51586F8-6FAF-4530-806B-429518E699E2}" srcOrd="0" destOrd="0" presId="urn:microsoft.com/office/officeart/2005/8/layout/process3"/>
    <dgm:cxn modelId="{E359B758-F406-4829-A72E-72DC9CEB1A9D}" type="presOf" srcId="{C1C0BC68-A810-4B5F-92EF-C6470DBD2260}" destId="{3712DD02-33A5-46B6-B0E6-E3B73C051486}" srcOrd="0" destOrd="0" presId="urn:microsoft.com/office/officeart/2005/8/layout/process3"/>
    <dgm:cxn modelId="{EC1E9F7C-E8B1-4A3B-BAC9-7A1230613869}" type="presOf" srcId="{5D787C97-D980-4440-B210-928D6982299A}" destId="{EE1DFB8A-86A2-4C34-92A7-723C55E7CCDF}" srcOrd="0" destOrd="0" presId="urn:microsoft.com/office/officeart/2005/8/layout/process3"/>
    <dgm:cxn modelId="{19D90880-372C-416D-9D26-798997B15B54}" type="presOf" srcId="{C1CF9C7E-E63B-423A-9EB1-3CB2E27F093C}" destId="{A66EA167-6AD2-4AA4-A421-59E2B4561DDF}" srcOrd="0" destOrd="0" presId="urn:microsoft.com/office/officeart/2005/8/layout/process3"/>
    <dgm:cxn modelId="{4113378F-425D-41CC-A9CB-1FFF4FEF0016}" srcId="{51FB8555-540F-4EF7-8D46-8ABB018A3B6F}" destId="{7E5BF415-DD7C-46CE-81EA-C533FD19D64E}" srcOrd="2" destOrd="0" parTransId="{3496D105-5B69-4ADE-96EF-122A5A850C05}" sibTransId="{1F5FC802-6D69-4E46-BE07-5E20756FDADA}"/>
    <dgm:cxn modelId="{D7723192-5A15-4305-8B2C-938B202AB086}" srcId="{C1C0BC68-A810-4B5F-92EF-C6470DBD2260}" destId="{B5446597-79E7-4762-BA53-6548F31530A7}" srcOrd="1" destOrd="0" parTransId="{0233FA71-4D6D-4853-A4AA-40834F46506B}" sibTransId="{8272BE74-EACE-4E0B-A81D-DF800D87569F}"/>
    <dgm:cxn modelId="{439DF1A5-7F2B-4CEA-A227-28097B19E498}" type="presOf" srcId="{89EC74D7-8ED6-4609-997D-DDAF8AB36679}" destId="{93C83A52-6E6B-41FD-9424-D118FD751CED}" srcOrd="0" destOrd="0" presId="urn:microsoft.com/office/officeart/2005/8/layout/process3"/>
    <dgm:cxn modelId="{1C1A8FA8-7E2D-4BBC-9B1D-793FD0C6A48F}" type="presOf" srcId="{F11946E5-EAD4-4BDB-85FD-428FBE678CB6}" destId="{9D677988-374B-4BBA-B73C-8BE59201B4AA}" srcOrd="0" destOrd="2" presId="urn:microsoft.com/office/officeart/2005/8/layout/process3"/>
    <dgm:cxn modelId="{13B7E9B1-D150-4219-A314-09B055A18888}" srcId="{7E5BF415-DD7C-46CE-81EA-C533FD19D64E}" destId="{4537B24E-F32C-4F73-9C4F-EDE47D952988}" srcOrd="0" destOrd="0" parTransId="{26742A97-67F7-4478-B770-44761CF89C6A}" sibTransId="{0CA7C5B6-FD4A-4DEC-8D86-06439C70E349}"/>
    <dgm:cxn modelId="{D735CEB7-C537-4EB1-B47E-8C0A39B59309}" srcId="{5D787C97-D980-4440-B210-928D6982299A}" destId="{89EC74D7-8ED6-4609-997D-DDAF8AB36679}" srcOrd="0" destOrd="0" parTransId="{0698AAB8-4775-4A7F-A278-8DD90161C1F5}" sibTransId="{17559087-0E7E-42E7-8DC5-4B772FD58A02}"/>
    <dgm:cxn modelId="{87BE6BD6-C499-4615-8EF5-B677B4CFE8C6}" srcId="{51FB8555-540F-4EF7-8D46-8ABB018A3B6F}" destId="{5D787C97-D980-4440-B210-928D6982299A}" srcOrd="1" destOrd="0" parTransId="{D85245B8-A960-43B4-AB37-E2A2097E6463}" sibTransId="{C1CF9C7E-E63B-423A-9EB1-3CB2E27F093C}"/>
    <dgm:cxn modelId="{5C04F2EC-D238-40FC-BC22-F6017807991D}" type="presOf" srcId="{B5446597-79E7-4762-BA53-6548F31530A7}" destId="{9D677988-374B-4BBA-B73C-8BE59201B4AA}" srcOrd="0" destOrd="1" presId="urn:microsoft.com/office/officeart/2005/8/layout/process3"/>
    <dgm:cxn modelId="{4C6667EF-B515-4AD7-B1AE-F2348ABE3E9E}" srcId="{C1C0BC68-A810-4B5F-92EF-C6470DBD2260}" destId="{EC30385C-94E2-463C-9938-AC727EF3A0BD}" srcOrd="0" destOrd="0" parTransId="{58DF4C60-3566-42CD-B46D-A4F7342C86B5}" sibTransId="{08A01995-8A59-4BE3-9C91-CE9AECB335DE}"/>
    <dgm:cxn modelId="{E25CC5FC-6634-43C9-B82A-600821DFEB2A}" srcId="{51FB8555-540F-4EF7-8D46-8ABB018A3B6F}" destId="{C1C0BC68-A810-4B5F-92EF-C6470DBD2260}" srcOrd="0" destOrd="0" parTransId="{DCC0BBCA-D868-4FF6-B174-2CC347601C09}" sibTransId="{F5287809-3C15-4CCC-8752-80339C1152A5}"/>
    <dgm:cxn modelId="{A68819FE-7568-4FE1-B581-7E5863A83153}" type="presOf" srcId="{51FB8555-540F-4EF7-8D46-8ABB018A3B6F}" destId="{FBC3A0BC-9D8F-4C7B-B285-510A780E04E4}" srcOrd="0" destOrd="0" presId="urn:microsoft.com/office/officeart/2005/8/layout/process3"/>
    <dgm:cxn modelId="{919BF25F-7D36-48E1-AB55-19CBC76C64D6}" type="presParOf" srcId="{FBC3A0BC-9D8F-4C7B-B285-510A780E04E4}" destId="{ED22D1AC-1FA4-4D39-85EB-648D2E2E4B05}" srcOrd="0" destOrd="0" presId="urn:microsoft.com/office/officeart/2005/8/layout/process3"/>
    <dgm:cxn modelId="{1242E9A2-338B-4E1D-8425-F1930C1FD1CE}" type="presParOf" srcId="{ED22D1AC-1FA4-4D39-85EB-648D2E2E4B05}" destId="{3712DD02-33A5-46B6-B0E6-E3B73C051486}" srcOrd="0" destOrd="0" presId="urn:microsoft.com/office/officeart/2005/8/layout/process3"/>
    <dgm:cxn modelId="{93951B44-DC36-4FB9-A662-D7EF95C69F59}" type="presParOf" srcId="{ED22D1AC-1FA4-4D39-85EB-648D2E2E4B05}" destId="{DB36A994-60A6-447D-8D30-19D2F536511E}" srcOrd="1" destOrd="0" presId="urn:microsoft.com/office/officeart/2005/8/layout/process3"/>
    <dgm:cxn modelId="{4B618E5C-23DA-4CC1-B370-1783E5A7DD51}" type="presParOf" srcId="{ED22D1AC-1FA4-4D39-85EB-648D2E2E4B05}" destId="{9D677988-374B-4BBA-B73C-8BE59201B4AA}" srcOrd="2" destOrd="0" presId="urn:microsoft.com/office/officeart/2005/8/layout/process3"/>
    <dgm:cxn modelId="{960A4299-C0B9-44E1-B079-ABCB36EBE928}" type="presParOf" srcId="{FBC3A0BC-9D8F-4C7B-B285-510A780E04E4}" destId="{51EA4E37-9197-43C9-9502-961CC2F00719}" srcOrd="1" destOrd="0" presId="urn:microsoft.com/office/officeart/2005/8/layout/process3"/>
    <dgm:cxn modelId="{DD17E2A9-73D4-404A-99C8-A28A1A32FAD0}" type="presParOf" srcId="{51EA4E37-9197-43C9-9502-961CC2F00719}" destId="{6D356879-97F7-4A4F-8954-7F876FCD0A2F}" srcOrd="0" destOrd="0" presId="urn:microsoft.com/office/officeart/2005/8/layout/process3"/>
    <dgm:cxn modelId="{E5500DFE-9EFD-42E8-A0A1-8D0CED7AF569}" type="presParOf" srcId="{FBC3A0BC-9D8F-4C7B-B285-510A780E04E4}" destId="{496864C7-FE7D-4DDB-B363-166C7F967B11}" srcOrd="2" destOrd="0" presId="urn:microsoft.com/office/officeart/2005/8/layout/process3"/>
    <dgm:cxn modelId="{1B5FECA6-7A80-4A02-8E68-C8BC0F66BB0F}" type="presParOf" srcId="{496864C7-FE7D-4DDB-B363-166C7F967B11}" destId="{EE1DFB8A-86A2-4C34-92A7-723C55E7CCDF}" srcOrd="0" destOrd="0" presId="urn:microsoft.com/office/officeart/2005/8/layout/process3"/>
    <dgm:cxn modelId="{F2C83D5B-620C-4D7B-A0CF-8FDD12606A45}" type="presParOf" srcId="{496864C7-FE7D-4DDB-B363-166C7F967B11}" destId="{6BB0ABCB-2373-47ED-9774-278F8EE9E9B2}" srcOrd="1" destOrd="0" presId="urn:microsoft.com/office/officeart/2005/8/layout/process3"/>
    <dgm:cxn modelId="{DA133F4C-4DCD-4AFB-95BA-A46090A1E6F9}" type="presParOf" srcId="{496864C7-FE7D-4DDB-B363-166C7F967B11}" destId="{93C83A52-6E6B-41FD-9424-D118FD751CED}" srcOrd="2" destOrd="0" presId="urn:microsoft.com/office/officeart/2005/8/layout/process3"/>
    <dgm:cxn modelId="{F9993E88-5788-4AAF-AF9E-A715C445A825}" type="presParOf" srcId="{FBC3A0BC-9D8F-4C7B-B285-510A780E04E4}" destId="{A66EA167-6AD2-4AA4-A421-59E2B4561DDF}" srcOrd="3" destOrd="0" presId="urn:microsoft.com/office/officeart/2005/8/layout/process3"/>
    <dgm:cxn modelId="{38EF3BB9-131F-4F5A-B909-1E831CD880A7}" type="presParOf" srcId="{A66EA167-6AD2-4AA4-A421-59E2B4561DDF}" destId="{84AB7DF1-E716-46D2-8886-4D0AF1B8C8A8}" srcOrd="0" destOrd="0" presId="urn:microsoft.com/office/officeart/2005/8/layout/process3"/>
    <dgm:cxn modelId="{23A95565-FCAD-4085-931D-8CCCC64769F2}" type="presParOf" srcId="{FBC3A0BC-9D8F-4C7B-B285-510A780E04E4}" destId="{21E31B03-7874-4FDF-9737-EAFFCD11494C}" srcOrd="4" destOrd="0" presId="urn:microsoft.com/office/officeart/2005/8/layout/process3"/>
    <dgm:cxn modelId="{1F7301EF-CEDB-4D34-A077-8653B55017F0}" type="presParOf" srcId="{21E31B03-7874-4FDF-9737-EAFFCD11494C}" destId="{C51586F8-6FAF-4530-806B-429518E699E2}" srcOrd="0" destOrd="0" presId="urn:microsoft.com/office/officeart/2005/8/layout/process3"/>
    <dgm:cxn modelId="{4794DEC1-F934-4EA1-BD20-5D7A309DDC8A}" type="presParOf" srcId="{21E31B03-7874-4FDF-9737-EAFFCD11494C}" destId="{3E371716-205E-4EF6-A7ED-14278F63B034}" srcOrd="1" destOrd="0" presId="urn:microsoft.com/office/officeart/2005/8/layout/process3"/>
    <dgm:cxn modelId="{9DF1CD5D-C0C4-4628-9DE8-8C82D7DA65D2}" type="presParOf" srcId="{21E31B03-7874-4FDF-9737-EAFFCD11494C}" destId="{D91F2413-E4E3-4058-AF8C-E44208B5C14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4D320-1053-4167-A893-8498A0E54B52}">
      <dsp:nvSpPr>
        <dsp:cNvPr id="0" name=""/>
        <dsp:cNvSpPr/>
      </dsp:nvSpPr>
      <dsp:spPr>
        <a:xfrm rot="4396374">
          <a:off x="461762" y="980553"/>
          <a:ext cx="4253796" cy="296649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D9FA2C-B952-4F13-A975-4E09A85544FD}">
      <dsp:nvSpPr>
        <dsp:cNvPr id="0" name=""/>
        <dsp:cNvSpPr/>
      </dsp:nvSpPr>
      <dsp:spPr>
        <a:xfrm>
          <a:off x="2055247" y="1367901"/>
          <a:ext cx="107421" cy="107421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211921C7-DBE8-43AA-80F5-9F3381BA2A3B}">
      <dsp:nvSpPr>
        <dsp:cNvPr id="0" name=""/>
        <dsp:cNvSpPr/>
      </dsp:nvSpPr>
      <dsp:spPr>
        <a:xfrm>
          <a:off x="2790790" y="1961184"/>
          <a:ext cx="107421" cy="107421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07EE66C-0919-4A4A-971F-BB0403B8DB0B}">
      <dsp:nvSpPr>
        <dsp:cNvPr id="0" name=""/>
        <dsp:cNvSpPr/>
      </dsp:nvSpPr>
      <dsp:spPr>
        <a:xfrm>
          <a:off x="3342041" y="2654990"/>
          <a:ext cx="107421" cy="107421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A6EB70DC-04F5-44CD-9581-0037168D8E8D}">
      <dsp:nvSpPr>
        <dsp:cNvPr id="0" name=""/>
        <dsp:cNvSpPr/>
      </dsp:nvSpPr>
      <dsp:spPr>
        <a:xfrm>
          <a:off x="176600" y="0"/>
          <a:ext cx="2005533" cy="78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Row Model</a:t>
          </a:r>
          <a:endParaRPr lang="en-ID" sz="2500" kern="1200" dirty="0"/>
        </a:p>
      </dsp:txBody>
      <dsp:txXfrm>
        <a:off x="176600" y="0"/>
        <a:ext cx="2005533" cy="788416"/>
      </dsp:txXfrm>
    </dsp:sp>
    <dsp:sp modelId="{3335D283-0D3B-49D3-BE33-39479E56543D}">
      <dsp:nvSpPr>
        <dsp:cNvPr id="0" name=""/>
        <dsp:cNvSpPr/>
      </dsp:nvSpPr>
      <dsp:spPr>
        <a:xfrm>
          <a:off x="2669966" y="1027404"/>
          <a:ext cx="2926994" cy="78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Time was Changing</a:t>
          </a:r>
          <a:endParaRPr lang="en-ID" sz="2500" kern="1200" dirty="0"/>
        </a:p>
      </dsp:txBody>
      <dsp:txXfrm>
        <a:off x="2669966" y="1027404"/>
        <a:ext cx="2926994" cy="788416"/>
      </dsp:txXfrm>
    </dsp:sp>
    <dsp:sp modelId="{51ACB1DD-0963-41F5-8C53-4F3B4DC6CCAF}">
      <dsp:nvSpPr>
        <dsp:cNvPr id="0" name=""/>
        <dsp:cNvSpPr/>
      </dsp:nvSpPr>
      <dsp:spPr>
        <a:xfrm>
          <a:off x="233552" y="512813"/>
          <a:ext cx="2681556" cy="2808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can see everything 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TV and Internet </a:t>
          </a:r>
          <a:endParaRPr lang="en-ID" sz="2400" kern="1200" dirty="0"/>
        </a:p>
      </dsp:txBody>
      <dsp:txXfrm>
        <a:off x="233552" y="512813"/>
        <a:ext cx="2681556" cy="2808069"/>
      </dsp:txXfrm>
    </dsp:sp>
    <dsp:sp modelId="{38D4DC78-CCBA-479F-B3D4-028CA58A739D}">
      <dsp:nvSpPr>
        <dsp:cNvPr id="0" name=""/>
        <dsp:cNvSpPr/>
      </dsp:nvSpPr>
      <dsp:spPr>
        <a:xfrm>
          <a:off x="3808241" y="2314493"/>
          <a:ext cx="1788718" cy="78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400" kern="1200"/>
        </a:p>
      </dsp:txBody>
      <dsp:txXfrm>
        <a:off x="3808241" y="2314493"/>
        <a:ext cx="1788718" cy="788416"/>
      </dsp:txXfrm>
    </dsp:sp>
    <dsp:sp modelId="{0DD48C4F-1FA7-4C44-B73B-67ABF9912D7A}">
      <dsp:nvSpPr>
        <dsp:cNvPr id="0" name=""/>
        <dsp:cNvSpPr/>
      </dsp:nvSpPr>
      <dsp:spPr>
        <a:xfrm>
          <a:off x="377262" y="3905505"/>
          <a:ext cx="2710180" cy="78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fact, it is become contradiction</a:t>
          </a:r>
          <a:endParaRPr lang="en-ID" sz="2400" kern="1200" dirty="0"/>
        </a:p>
      </dsp:txBody>
      <dsp:txXfrm>
        <a:off x="377262" y="3905505"/>
        <a:ext cx="2710180" cy="788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A994-60A6-447D-8D30-19D2F536511E}">
      <dsp:nvSpPr>
        <dsp:cNvPr id="0" name=""/>
        <dsp:cNvSpPr/>
      </dsp:nvSpPr>
      <dsp:spPr>
        <a:xfrm>
          <a:off x="5366" y="1804057"/>
          <a:ext cx="2440060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Silent baby</a:t>
          </a:r>
        </a:p>
      </dsp:txBody>
      <dsp:txXfrm>
        <a:off x="5366" y="1804057"/>
        <a:ext cx="2440060" cy="633600"/>
      </dsp:txXfrm>
    </dsp:sp>
    <dsp:sp modelId="{9D677988-374B-4BBA-B73C-8BE59201B4AA}">
      <dsp:nvSpPr>
        <dsp:cNvPr id="0" name=""/>
        <dsp:cNvSpPr/>
      </dsp:nvSpPr>
      <dsp:spPr>
        <a:xfrm>
          <a:off x="505137" y="2437657"/>
          <a:ext cx="2440060" cy="1640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b="0" i="0" kern="1200" dirty="0"/>
            <a:t>Invite to play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Invite to talk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give example mama sound </a:t>
          </a:r>
        </a:p>
      </dsp:txBody>
      <dsp:txXfrm>
        <a:off x="553198" y="2485718"/>
        <a:ext cx="2343938" cy="1544803"/>
      </dsp:txXfrm>
    </dsp:sp>
    <dsp:sp modelId="{51EA4E37-9197-43C9-9502-961CC2F00719}">
      <dsp:nvSpPr>
        <dsp:cNvPr id="0" name=""/>
        <dsp:cNvSpPr/>
      </dsp:nvSpPr>
      <dsp:spPr>
        <a:xfrm>
          <a:off x="2815331" y="1817105"/>
          <a:ext cx="784197" cy="607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15331" y="1938606"/>
        <a:ext cx="601946" cy="364502"/>
      </dsp:txXfrm>
    </dsp:sp>
    <dsp:sp modelId="{6BB0ABCB-2373-47ED-9774-278F8EE9E9B2}">
      <dsp:nvSpPr>
        <dsp:cNvPr id="0" name=""/>
        <dsp:cNvSpPr/>
      </dsp:nvSpPr>
      <dsp:spPr>
        <a:xfrm>
          <a:off x="3925044" y="1804057"/>
          <a:ext cx="2440060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Breast milk</a:t>
          </a:r>
        </a:p>
      </dsp:txBody>
      <dsp:txXfrm>
        <a:off x="3925044" y="1804057"/>
        <a:ext cx="2440060" cy="633600"/>
      </dsp:txXfrm>
    </dsp:sp>
    <dsp:sp modelId="{93C83A52-6E6B-41FD-9424-D118FD751CED}">
      <dsp:nvSpPr>
        <dsp:cNvPr id="0" name=""/>
        <dsp:cNvSpPr/>
      </dsp:nvSpPr>
      <dsp:spPr>
        <a:xfrm>
          <a:off x="4424815" y="2437657"/>
          <a:ext cx="2440060" cy="1640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6 month to give feed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200" b="0" i="0" kern="1200" dirty="0"/>
            <a:t>soft textured food</a:t>
          </a:r>
          <a:endParaRPr lang="en-US" sz="2200" kern="1200" dirty="0"/>
        </a:p>
      </dsp:txBody>
      <dsp:txXfrm>
        <a:off x="4472876" y="2485718"/>
        <a:ext cx="2343938" cy="1544803"/>
      </dsp:txXfrm>
    </dsp:sp>
    <dsp:sp modelId="{A66EA167-6AD2-4AA4-A421-59E2B4561DDF}">
      <dsp:nvSpPr>
        <dsp:cNvPr id="0" name=""/>
        <dsp:cNvSpPr/>
      </dsp:nvSpPr>
      <dsp:spPr>
        <a:xfrm>
          <a:off x="6735009" y="1817105"/>
          <a:ext cx="784197" cy="607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735009" y="1938606"/>
        <a:ext cx="601946" cy="364502"/>
      </dsp:txXfrm>
    </dsp:sp>
    <dsp:sp modelId="{3E371716-205E-4EF6-A7ED-14278F63B034}">
      <dsp:nvSpPr>
        <dsp:cNvPr id="0" name=""/>
        <dsp:cNvSpPr/>
      </dsp:nvSpPr>
      <dsp:spPr>
        <a:xfrm>
          <a:off x="7844722" y="1804057"/>
          <a:ext cx="2440060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Give Gadget </a:t>
          </a:r>
        </a:p>
      </dsp:txBody>
      <dsp:txXfrm>
        <a:off x="7844722" y="1804057"/>
        <a:ext cx="2440060" cy="633600"/>
      </dsp:txXfrm>
    </dsp:sp>
    <dsp:sp modelId="{D91F2413-E4E3-4058-AF8C-E44208B5C14B}">
      <dsp:nvSpPr>
        <dsp:cNvPr id="0" name=""/>
        <dsp:cNvSpPr/>
      </dsp:nvSpPr>
      <dsp:spPr>
        <a:xfrm>
          <a:off x="8344493" y="2437657"/>
          <a:ext cx="2440060" cy="1640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Already have Understanding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Start from 7-9 years</a:t>
          </a:r>
        </a:p>
      </dsp:txBody>
      <dsp:txXfrm>
        <a:off x="8392554" y="2485718"/>
        <a:ext cx="2343938" cy="154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80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8/21/2019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8/21/2019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06319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5020"/>
            <a:ext cx="11035866" cy="1311355"/>
          </a:xfrm>
        </p:spPr>
        <p:txBody>
          <a:bodyPr>
            <a:noAutofit/>
          </a:bodyPr>
          <a:lstStyle/>
          <a:p>
            <a:r>
              <a:rPr lang="en-US" sz="4800" dirty="0"/>
              <a:t>How to be a best </a:t>
            </a:r>
            <a:r>
              <a:rPr lang="en-US" sz="4800"/>
              <a:t>Parents for </a:t>
            </a:r>
            <a:r>
              <a:rPr lang="en-US" sz="4800" dirty="0"/>
              <a:t>our child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60404" y="1476375"/>
            <a:ext cx="6916336" cy="1771600"/>
          </a:xfrm>
        </p:spPr>
        <p:txBody>
          <a:bodyPr/>
          <a:lstStyle/>
          <a:p>
            <a:r>
              <a:rPr lang="en-US" dirty="0"/>
              <a:t>Presented by Itok </a:t>
            </a:r>
            <a:r>
              <a:rPr lang="en-US" dirty="0" err="1"/>
              <a:t>toni</a:t>
            </a:r>
            <a:endParaRPr lang="en-US" dirty="0"/>
          </a:p>
        </p:txBody>
      </p:sp>
      <p:pic>
        <p:nvPicPr>
          <p:cNvPr id="1028" name="Picture 4" descr="Hasil gambar untuk elly risman meme">
            <a:extLst>
              <a:ext uri="{FF2B5EF4-FFF2-40B4-BE49-F238E27FC236}">
                <a16:creationId xmlns:a16="http://schemas.microsoft.com/office/drawing/2014/main" id="{1FF6D62C-4B8C-44EA-916A-72B138672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10417" r="42667" b="5333"/>
          <a:stretch/>
        </p:blipFill>
        <p:spPr bwMode="auto">
          <a:xfrm>
            <a:off x="7208823" y="3022575"/>
            <a:ext cx="2757863" cy="278572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sil gambar untuk dr tiwi">
            <a:extLst>
              <a:ext uri="{FF2B5EF4-FFF2-40B4-BE49-F238E27FC236}">
                <a16:creationId xmlns:a16="http://schemas.microsoft.com/office/drawing/2014/main" id="{3FB4A6B9-E4D4-4B82-B744-8FB4A159D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b="17380"/>
          <a:stretch/>
        </p:blipFill>
        <p:spPr bwMode="auto">
          <a:xfrm>
            <a:off x="4917439" y="2524860"/>
            <a:ext cx="2113281" cy="21703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959" y="204768"/>
            <a:ext cx="10058401" cy="1259840"/>
          </a:xfrm>
        </p:spPr>
        <p:txBody>
          <a:bodyPr>
            <a:normAutofit/>
          </a:bodyPr>
          <a:lstStyle/>
          <a:p>
            <a:r>
              <a:rPr lang="en-US" sz="5400" dirty="0"/>
              <a:t>STAY WITH POSITIF SENTENCE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039" y="1581359"/>
            <a:ext cx="5628642" cy="73022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/>
              <a:t>When you play with your child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A13E1-DC78-46AB-AFC2-545408880C1D}"/>
              </a:ext>
            </a:extLst>
          </p:cNvPr>
          <p:cNvSpPr/>
          <p:nvPr/>
        </p:nvSpPr>
        <p:spPr>
          <a:xfrm>
            <a:off x="142239" y="308969"/>
            <a:ext cx="1605280" cy="1656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ID" sz="8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2BD51-FBC8-4679-A8B0-8C1831AFD5AA}"/>
              </a:ext>
            </a:extLst>
          </p:cNvPr>
          <p:cNvSpPr/>
          <p:nvPr/>
        </p:nvSpPr>
        <p:spPr>
          <a:xfrm>
            <a:off x="547494" y="2409239"/>
            <a:ext cx="93914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Ooh my bad boy.. “Eh </a:t>
            </a:r>
            <a:r>
              <a:rPr lang="en-US" altLang="en-US" sz="4400" dirty="0" err="1">
                <a:solidFill>
                  <a:srgbClr val="222222"/>
                </a:solidFill>
                <a:latin typeface="inherit"/>
              </a:rPr>
              <a:t>eh</a:t>
            </a: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… </a:t>
            </a:r>
            <a:r>
              <a:rPr lang="en-US" altLang="en-US" sz="4400" dirty="0" err="1">
                <a:solidFill>
                  <a:srgbClr val="222222"/>
                </a:solidFill>
                <a:latin typeface="inherit"/>
              </a:rPr>
              <a:t>nakale</a:t>
            </a: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en-US" altLang="en-US" sz="4400" dirty="0" err="1">
                <a:solidFill>
                  <a:srgbClr val="222222"/>
                </a:solidFill>
                <a:latin typeface="inherit"/>
              </a:rPr>
              <a:t>cah</a:t>
            </a: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…</a:t>
            </a:r>
            <a:r>
              <a:rPr lang="en-US" altLang="en-US" sz="3600" dirty="0">
                <a:solidFill>
                  <a:srgbClr val="222222"/>
                </a:solidFill>
                <a:latin typeface="inherit"/>
              </a:rPr>
              <a:t>”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CFDB3-297F-4988-9CA6-24F945063B72}"/>
              </a:ext>
            </a:extLst>
          </p:cNvPr>
          <p:cNvSpPr/>
          <p:nvPr/>
        </p:nvSpPr>
        <p:spPr>
          <a:xfrm>
            <a:off x="547493" y="3178679"/>
            <a:ext cx="470522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Don’t be lazy..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Don’t throw..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You are very..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5122" name="Picture 2" descr="1. Jangan lempar â lempar">
            <a:extLst>
              <a:ext uri="{FF2B5EF4-FFF2-40B4-BE49-F238E27FC236}">
                <a16:creationId xmlns:a16="http://schemas.microsoft.com/office/drawing/2014/main" id="{6AAE8122-7492-4A37-92BE-7A6EC584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54" y="3276340"/>
            <a:ext cx="5356946" cy="340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5869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asil gambar untuk book the secret">
            <a:extLst>
              <a:ext uri="{FF2B5EF4-FFF2-40B4-BE49-F238E27FC236}">
                <a16:creationId xmlns:a16="http://schemas.microsoft.com/office/drawing/2014/main" id="{1C445B98-7B26-43A1-AEAF-F0A24A41F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9" y="1777364"/>
            <a:ext cx="2871455" cy="368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asil gambar untuk chicken for the soul book">
            <a:extLst>
              <a:ext uri="{FF2B5EF4-FFF2-40B4-BE49-F238E27FC236}">
                <a16:creationId xmlns:a16="http://schemas.microsoft.com/office/drawing/2014/main" id="{16A77B82-45F2-48C7-BEF6-28ECFE0B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4" y="1777364"/>
            <a:ext cx="3419476" cy="48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saripedia.files.wordpress.com/2011/01/1.jpg?w=570">
            <a:extLst>
              <a:ext uri="{FF2B5EF4-FFF2-40B4-BE49-F238E27FC236}">
                <a16:creationId xmlns:a16="http://schemas.microsoft.com/office/drawing/2014/main" id="{AF84A924-6858-47C3-BE8E-7BD3FAC6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04" y="1777364"/>
            <a:ext cx="2936792" cy="42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E2C7AA-93CF-4EEB-9047-BBCBFF7E4D1F}"/>
              </a:ext>
            </a:extLst>
          </p:cNvPr>
          <p:cNvSpPr txBox="1">
            <a:spLocks/>
          </p:cNvSpPr>
          <p:nvPr/>
        </p:nvSpPr>
        <p:spPr>
          <a:xfrm>
            <a:off x="1066799" y="757411"/>
            <a:ext cx="10058401" cy="1259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Kind of example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8159" y="1579218"/>
            <a:ext cx="4480560" cy="768096"/>
          </a:xfrm>
        </p:spPr>
        <p:txBody>
          <a:bodyPr>
            <a:normAutofit/>
          </a:bodyPr>
          <a:lstStyle/>
          <a:p>
            <a:r>
              <a:rPr lang="en-US" sz="4000" dirty="0"/>
              <a:t>Habit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88159" y="2347314"/>
            <a:ext cx="4480560" cy="349468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Tidy up his own toy</a:t>
            </a:r>
          </a:p>
          <a:p>
            <a:r>
              <a:rPr lang="en-US" sz="3200" dirty="0"/>
              <a:t>Tell about story</a:t>
            </a:r>
          </a:p>
          <a:p>
            <a:r>
              <a:rPr lang="en-US" sz="3200" dirty="0"/>
              <a:t>Sharing with another</a:t>
            </a:r>
          </a:p>
          <a:p>
            <a:r>
              <a:rPr lang="en-US" sz="3200" dirty="0"/>
              <a:t>Ask an opinions</a:t>
            </a:r>
          </a:p>
          <a:p>
            <a:r>
              <a:rPr lang="en-US" sz="3200" dirty="0"/>
              <a:t>Give a choice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436756" y="1579218"/>
            <a:ext cx="4480560" cy="768096"/>
          </a:xfrm>
        </p:spPr>
        <p:txBody>
          <a:bodyPr>
            <a:normAutofit/>
          </a:bodyPr>
          <a:lstStyle/>
          <a:p>
            <a:r>
              <a:rPr lang="en-US" sz="4000" dirty="0"/>
              <a:t>Character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436756" y="2347314"/>
            <a:ext cx="4480560" cy="349468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Discipline</a:t>
            </a:r>
          </a:p>
          <a:p>
            <a:r>
              <a:rPr lang="en-US" sz="3200" dirty="0"/>
              <a:t>Honest </a:t>
            </a:r>
          </a:p>
          <a:p>
            <a:r>
              <a:rPr lang="en-US" sz="3200" dirty="0"/>
              <a:t>Social </a:t>
            </a:r>
          </a:p>
          <a:p>
            <a:r>
              <a:rPr lang="en-US" sz="3200" dirty="0"/>
              <a:t>Open Mind </a:t>
            </a:r>
          </a:p>
          <a:p>
            <a:r>
              <a:rPr lang="en-US" sz="3200" dirty="0"/>
              <a:t>Leader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D5F3FD-11CE-472F-B33F-72E137C9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59" y="204768"/>
            <a:ext cx="10058401" cy="1259840"/>
          </a:xfrm>
        </p:spPr>
        <p:txBody>
          <a:bodyPr>
            <a:normAutofit/>
          </a:bodyPr>
          <a:lstStyle/>
          <a:p>
            <a:r>
              <a:rPr lang="en-US" sz="5400" dirty="0"/>
              <a:t>Doing habit become character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D51DF1-3ED2-441E-8A4D-6C5FD781117B}"/>
              </a:ext>
            </a:extLst>
          </p:cNvPr>
          <p:cNvSpPr/>
          <p:nvPr/>
        </p:nvSpPr>
        <p:spPr>
          <a:xfrm>
            <a:off x="142239" y="308969"/>
            <a:ext cx="1605280" cy="1656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ID" sz="8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B029389-316D-4892-8DA8-3E39D0C9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329" y="1330960"/>
            <a:ext cx="6916336" cy="33426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become a best parent : you have willing,  make a note, give best nutrition, say a positive, and build a character.</a:t>
            </a:r>
          </a:p>
          <a:p>
            <a:endParaRPr lang="en-US" dirty="0"/>
          </a:p>
          <a:p>
            <a:r>
              <a:rPr lang="en-US" dirty="0"/>
              <a:t> Keep it learn and </a:t>
            </a:r>
          </a:p>
          <a:p>
            <a:r>
              <a:rPr lang="en-US" dirty="0"/>
              <a:t>apply to our child. </a:t>
            </a:r>
            <a:endParaRPr lang="en-ID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572D3C9-228B-47E6-9279-70AE00D18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1165940"/>
          </a:xfrm>
        </p:spPr>
        <p:txBody>
          <a:bodyPr/>
          <a:lstStyle/>
          <a:p>
            <a:r>
              <a:rPr lang="en-US" dirty="0"/>
              <a:t>Conclusion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5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40" y="2373196"/>
            <a:ext cx="5008880" cy="8881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-Bill Gates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1B1874-62DE-4C27-B071-E068311F5131}"/>
              </a:ext>
            </a:extLst>
          </p:cNvPr>
          <p:cNvSpPr txBox="1">
            <a:spLocks/>
          </p:cNvSpPr>
          <p:nvPr/>
        </p:nvSpPr>
        <p:spPr>
          <a:xfrm>
            <a:off x="1264920" y="233680"/>
            <a:ext cx="8630920" cy="233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“Patience is a key element of success”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B3F4755-E908-4D6C-8AC3-086ED3C51EC0}"/>
              </a:ext>
            </a:extLst>
          </p:cNvPr>
          <p:cNvSpPr txBox="1">
            <a:spLocks/>
          </p:cNvSpPr>
          <p:nvPr/>
        </p:nvSpPr>
        <p:spPr>
          <a:xfrm>
            <a:off x="4675820" y="3688731"/>
            <a:ext cx="2169800" cy="730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19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2410" y="678451"/>
            <a:ext cx="10016230" cy="1691258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dirty="0"/>
              <a:t>IS IT PARENTING </a:t>
            </a:r>
            <a:br>
              <a:rPr lang="en-US" sz="6000" dirty="0"/>
            </a:br>
            <a:r>
              <a:rPr lang="en-US" sz="6000" dirty="0"/>
              <a:t>IMPORTANT ?</a:t>
            </a:r>
          </a:p>
        </p:txBody>
      </p:sp>
      <p:pic>
        <p:nvPicPr>
          <p:cNvPr id="2058" name="Picture 10" descr="Hasil gambar untuk mobil kartun png">
            <a:extLst>
              <a:ext uri="{FF2B5EF4-FFF2-40B4-BE49-F238E27FC236}">
                <a16:creationId xmlns:a16="http://schemas.microsoft.com/office/drawing/2014/main" id="{CF58EA55-1381-4F03-A48A-953E8251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9736">
            <a:off x="9131252" y="4246033"/>
            <a:ext cx="2506212" cy="15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girl cartoon hijab png">
            <a:extLst>
              <a:ext uri="{FF2B5EF4-FFF2-40B4-BE49-F238E27FC236}">
                <a16:creationId xmlns:a16="http://schemas.microsoft.com/office/drawing/2014/main" id="{D0B544A3-683C-4152-A7C8-53DA4784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09" y="2755688"/>
            <a:ext cx="4031192" cy="403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asil gambar untuk cartoon car blue">
            <a:extLst>
              <a:ext uri="{FF2B5EF4-FFF2-40B4-BE49-F238E27FC236}">
                <a16:creationId xmlns:a16="http://schemas.microsoft.com/office/drawing/2014/main" id="{E7213834-C301-439B-A9E9-885A07ED4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251" b="6680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27500"/>
          <a:stretch/>
        </p:blipFill>
        <p:spPr bwMode="auto">
          <a:xfrm rot="21436045">
            <a:off x="450850" y="3530402"/>
            <a:ext cx="4661829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0070155C-5177-4B50-8B68-3B302AEF32A2}"/>
              </a:ext>
            </a:extLst>
          </p:cNvPr>
          <p:cNvSpPr/>
          <p:nvPr/>
        </p:nvSpPr>
        <p:spPr>
          <a:xfrm>
            <a:off x="766168" y="1318513"/>
            <a:ext cx="3694072" cy="2102393"/>
          </a:xfrm>
          <a:prstGeom prst="cloudCallout">
            <a:avLst>
              <a:gd name="adj1" fmla="val 73429"/>
              <a:gd name="adj2" fmla="val 267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Want to Drive a Car</a:t>
            </a:r>
            <a:endParaRPr lang="en-ID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E909-0831-45A0-BB22-02C166F1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135" y="-81282"/>
            <a:ext cx="9133730" cy="1233424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COMMON STATEMENT</a:t>
            </a:r>
            <a:endParaRPr lang="en-ID" sz="5400" dirty="0"/>
          </a:p>
        </p:txBody>
      </p:sp>
      <p:pic>
        <p:nvPicPr>
          <p:cNvPr id="3076" name="Picture 4" descr="Hasil gambar untuk old woman cartoon png">
            <a:extLst>
              <a:ext uri="{FF2B5EF4-FFF2-40B4-BE49-F238E27FC236}">
                <a16:creationId xmlns:a16="http://schemas.microsoft.com/office/drawing/2014/main" id="{9DF4DD8C-FF65-4E12-ADAF-B18B1401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489200"/>
            <a:ext cx="2457064" cy="37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2BD716A-427A-45D9-A482-400D29BA2DF1}"/>
              </a:ext>
            </a:extLst>
          </p:cNvPr>
          <p:cNvSpPr/>
          <p:nvPr/>
        </p:nvSpPr>
        <p:spPr>
          <a:xfrm>
            <a:off x="2712720" y="1442720"/>
            <a:ext cx="3098800" cy="2255520"/>
          </a:xfrm>
          <a:prstGeom prst="cloudCallout">
            <a:avLst>
              <a:gd name="adj1" fmla="val -52228"/>
              <a:gd name="adj2" fmla="val 8322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Mom has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succeeded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support me to become a doctor </a:t>
            </a:r>
            <a:endParaRPr lang="en-ID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7DE429F-2E30-4EF3-A826-2140D4B3F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913701"/>
              </p:ext>
            </p:extLst>
          </p:nvPr>
        </p:nvGraphicFramePr>
        <p:xfrm>
          <a:off x="5882640" y="1152142"/>
          <a:ext cx="559816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AE2CEF9-DADA-4276-B436-10053C90FBC4}"/>
              </a:ext>
            </a:extLst>
          </p:cNvPr>
          <p:cNvSpPr/>
          <p:nvPr/>
        </p:nvSpPr>
        <p:spPr>
          <a:xfrm>
            <a:off x="208717" y="998293"/>
            <a:ext cx="2331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Parenting</a:t>
            </a:r>
            <a:endParaRPr lang="en-ID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8EEC5-57F2-46AB-97E2-36D32B686560}"/>
              </a:ext>
            </a:extLst>
          </p:cNvPr>
          <p:cNvSpPr/>
          <p:nvPr/>
        </p:nvSpPr>
        <p:spPr>
          <a:xfrm>
            <a:off x="9779273" y="4838773"/>
            <a:ext cx="2331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Decide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6261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8317"/>
            <a:ext cx="6813296" cy="1589204"/>
          </a:xfrm>
        </p:spPr>
        <p:txBody>
          <a:bodyPr/>
          <a:lstStyle/>
          <a:p>
            <a:r>
              <a:rPr lang="en-US" dirty="0"/>
              <a:t>5 TIPS AND TRICK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1B1874-62DE-4C27-B071-E068311F5131}"/>
              </a:ext>
            </a:extLst>
          </p:cNvPr>
          <p:cNvSpPr txBox="1">
            <a:spLocks/>
          </p:cNvSpPr>
          <p:nvPr/>
        </p:nvSpPr>
        <p:spPr>
          <a:xfrm>
            <a:off x="635000" y="1971876"/>
            <a:ext cx="8468360" cy="1589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become </a:t>
            </a:r>
          </a:p>
          <a:p>
            <a:r>
              <a:rPr lang="en-US" sz="6600" dirty="0"/>
              <a:t>Best Parents</a:t>
            </a:r>
          </a:p>
        </p:txBody>
      </p:sp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439420"/>
            <a:ext cx="9814561" cy="1127760"/>
          </a:xfrm>
        </p:spPr>
        <p:txBody>
          <a:bodyPr/>
          <a:lstStyle/>
          <a:p>
            <a:pPr algn="r"/>
            <a:r>
              <a:rPr lang="en-US" sz="5400" dirty="0"/>
              <a:t>OPTIMIZING THE GOLDEN 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6160" y="2023244"/>
            <a:ext cx="2976880" cy="508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ctr"/>
            <a:r>
              <a:rPr lang="en-US" sz="4400" dirty="0"/>
              <a:t>Do you know ?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A13E1-DC78-46AB-AFC2-545408880C1D}"/>
              </a:ext>
            </a:extLst>
          </p:cNvPr>
          <p:cNvSpPr/>
          <p:nvPr/>
        </p:nvSpPr>
        <p:spPr>
          <a:xfrm>
            <a:off x="142239" y="307340"/>
            <a:ext cx="1605280" cy="1656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D" sz="8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2BD51-FBC8-4679-A8B0-8C1831AFD5AA}"/>
              </a:ext>
            </a:extLst>
          </p:cNvPr>
          <p:cNvSpPr/>
          <p:nvPr/>
        </p:nvSpPr>
        <p:spPr>
          <a:xfrm>
            <a:off x="4876799" y="2637835"/>
            <a:ext cx="56395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80% of a brain develops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FC1170F-B9EA-4B62-9E72-BE1ACCCE9014}"/>
              </a:ext>
            </a:extLst>
          </p:cNvPr>
          <p:cNvSpPr txBox="1">
            <a:spLocks/>
          </p:cNvSpPr>
          <p:nvPr/>
        </p:nvSpPr>
        <p:spPr>
          <a:xfrm>
            <a:off x="944879" y="3341236"/>
            <a:ext cx="2458720" cy="55897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/>
              <a:t>How Old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8EE56-232B-48AC-BFEF-626A8386D7C1}"/>
              </a:ext>
            </a:extLst>
          </p:cNvPr>
          <p:cNvSpPr/>
          <p:nvPr/>
        </p:nvSpPr>
        <p:spPr>
          <a:xfrm>
            <a:off x="812799" y="3984903"/>
            <a:ext cx="6028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Begin from 0 until 5 years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DFCFE-B0C3-4840-A4DB-BE4EBB5FB921}"/>
              </a:ext>
            </a:extLst>
          </p:cNvPr>
          <p:cNvSpPr/>
          <p:nvPr/>
        </p:nvSpPr>
        <p:spPr>
          <a:xfrm>
            <a:off x="1178560" y="4958080"/>
            <a:ext cx="10068561" cy="1359858"/>
          </a:xfrm>
          <a:prstGeom prst="roundRect">
            <a:avLst>
              <a:gd name="adj" fmla="val 428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 YOUR CHILD DEVELOPMENT</a:t>
            </a:r>
            <a:endParaRPr lang="en-ID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2B1FDC-5E00-4C1D-BD95-D4DB92428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458" y="489348"/>
            <a:ext cx="6723504" cy="6368652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00AD751-0F6C-44BC-BD44-CF2F750329E9}"/>
              </a:ext>
            </a:extLst>
          </p:cNvPr>
          <p:cNvSpPr txBox="1">
            <a:spLocks/>
          </p:cNvSpPr>
          <p:nvPr/>
        </p:nvSpPr>
        <p:spPr>
          <a:xfrm>
            <a:off x="751840" y="1875112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84088D-7380-4C23-A905-8AB59EB8804C}"/>
              </a:ext>
            </a:extLst>
          </p:cNvPr>
          <p:cNvSpPr/>
          <p:nvPr/>
        </p:nvSpPr>
        <p:spPr>
          <a:xfrm>
            <a:off x="365760" y="221415"/>
            <a:ext cx="7071360" cy="13432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TIME TABLE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A56530-8E6C-4873-8344-78C4A8D6E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47" y="0"/>
            <a:ext cx="3857625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DE7BE7-9958-477C-B48A-8B5AAB346667}"/>
              </a:ext>
            </a:extLst>
          </p:cNvPr>
          <p:cNvSpPr txBox="1"/>
          <p:nvPr/>
        </p:nvSpPr>
        <p:spPr>
          <a:xfrm>
            <a:off x="7776754" y="6451919"/>
            <a:ext cx="366921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App on android : </a:t>
            </a:r>
            <a:r>
              <a:rPr lang="en-US" dirty="0" err="1"/>
              <a:t>theasianparenting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39" y="78910"/>
            <a:ext cx="10129521" cy="1577170"/>
          </a:xfrm>
        </p:spPr>
        <p:txBody>
          <a:bodyPr>
            <a:normAutofit/>
          </a:bodyPr>
          <a:lstStyle/>
          <a:p>
            <a:r>
              <a:rPr lang="en-US" sz="5400" dirty="0"/>
              <a:t>STIMULATE WITH TIME PERIOD</a:t>
            </a:r>
            <a:endParaRPr lang="en-US" sz="4800" dirty="0"/>
          </a:p>
        </p:txBody>
      </p:sp>
      <p:graphicFrame>
        <p:nvGraphicFramePr>
          <p:cNvPr id="4" name="Content Placeholder 3" descr="Accent process showing 3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018819"/>
              </p:ext>
            </p:extLst>
          </p:nvPr>
        </p:nvGraphicFramePr>
        <p:xfrm>
          <a:off x="944879" y="487680"/>
          <a:ext cx="10789921" cy="588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291A29C-6C5D-4E65-8706-1233BC904C0C}"/>
              </a:ext>
            </a:extLst>
          </p:cNvPr>
          <p:cNvSpPr/>
          <p:nvPr/>
        </p:nvSpPr>
        <p:spPr>
          <a:xfrm>
            <a:off x="142239" y="308969"/>
            <a:ext cx="1605280" cy="1656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ID" sz="8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EF5299-E6CB-46BE-A1E1-38D3E4FEA661}"/>
              </a:ext>
            </a:extLst>
          </p:cNvPr>
          <p:cNvSpPr/>
          <p:nvPr/>
        </p:nvSpPr>
        <p:spPr>
          <a:xfrm>
            <a:off x="1270000" y="4968240"/>
            <a:ext cx="9977121" cy="1577170"/>
          </a:xfrm>
          <a:prstGeom prst="roundRect">
            <a:avLst>
              <a:gd name="adj" fmla="val 1795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400" dirty="0"/>
            </a:br>
            <a:r>
              <a:rPr lang="en-US" sz="2400" dirty="0"/>
              <a:t>please do it with the right time, don’t because of your baby was cry,</a:t>
            </a:r>
          </a:p>
          <a:p>
            <a:pPr algn="ctr"/>
            <a:r>
              <a:rPr lang="en-US" sz="2400" dirty="0"/>
              <a:t> so you let them to watch gadget or TV, </a:t>
            </a:r>
          </a:p>
          <a:p>
            <a:pPr algn="ctr"/>
            <a:r>
              <a:rPr lang="en-US" sz="2400" dirty="0"/>
              <a:t>It will break of their motoric and brain development .</a:t>
            </a:r>
            <a:endParaRPr lang="en-ID" sz="2400" dirty="0"/>
          </a:p>
          <a:p>
            <a:pPr algn="ctr"/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9C1-D107-4344-8739-52029821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119970"/>
          </a:xfrm>
        </p:spPr>
        <p:txBody>
          <a:bodyPr>
            <a:normAutofit/>
          </a:bodyPr>
          <a:lstStyle/>
          <a:p>
            <a:r>
              <a:rPr lang="en-US" sz="5400" dirty="0"/>
              <a:t>PRACTICE MAKE PERFECT</a:t>
            </a:r>
            <a:endParaRPr lang="en-ID" sz="5400" dirty="0"/>
          </a:p>
        </p:txBody>
      </p:sp>
      <p:pic>
        <p:nvPicPr>
          <p:cNvPr id="4" name="video_2019-08-15_12-43-24">
            <a:hlinkClick r:id="" action="ppaction://media"/>
            <a:extLst>
              <a:ext uri="{FF2B5EF4-FFF2-40B4-BE49-F238E27FC236}">
                <a16:creationId xmlns:a16="http://schemas.microsoft.com/office/drawing/2014/main" id="{DD58DEA8-EB3F-444F-9F4D-BFCBAC70896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3360" y="1291590"/>
            <a:ext cx="9467238" cy="5324940"/>
          </a:xfrm>
        </p:spPr>
      </p:pic>
    </p:spTree>
    <p:extLst>
      <p:ext uri="{BB962C8B-B14F-4D97-AF65-F5344CB8AC3E}">
        <p14:creationId xmlns:p14="http://schemas.microsoft.com/office/powerpoint/2010/main" val="38158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959" y="204768"/>
            <a:ext cx="10058401" cy="1259840"/>
          </a:xfrm>
        </p:spPr>
        <p:txBody>
          <a:bodyPr>
            <a:normAutofit/>
          </a:bodyPr>
          <a:lstStyle/>
          <a:p>
            <a:r>
              <a:rPr lang="en-US" sz="5400" dirty="0"/>
              <a:t>GIVE THE BEST NUTRITION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038" y="1581359"/>
            <a:ext cx="8133721" cy="73022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/>
              <a:t>Research of WHO, 45% have deficiency iron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A13E1-DC78-46AB-AFC2-545408880C1D}"/>
              </a:ext>
            </a:extLst>
          </p:cNvPr>
          <p:cNvSpPr/>
          <p:nvPr/>
        </p:nvSpPr>
        <p:spPr>
          <a:xfrm>
            <a:off x="142239" y="308969"/>
            <a:ext cx="1605280" cy="1656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ID" sz="8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2BD51-FBC8-4679-A8B0-8C1831AFD5AA}"/>
              </a:ext>
            </a:extLst>
          </p:cNvPr>
          <p:cNvSpPr/>
          <p:nvPr/>
        </p:nvSpPr>
        <p:spPr>
          <a:xfrm>
            <a:off x="547494" y="2409239"/>
            <a:ext cx="110970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There are gaps in energy and iron requirements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that cannot be fulfilled only from breast milk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FC1170F-B9EA-4B62-9E72-BE1ACCCE9014}"/>
              </a:ext>
            </a:extLst>
          </p:cNvPr>
          <p:cNvSpPr txBox="1">
            <a:spLocks/>
          </p:cNvSpPr>
          <p:nvPr/>
        </p:nvSpPr>
        <p:spPr>
          <a:xfrm>
            <a:off x="1083623" y="4124691"/>
            <a:ext cx="2458720" cy="55897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/>
              <a:t>Suggestion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8EE56-232B-48AC-BFEF-626A8386D7C1}"/>
              </a:ext>
            </a:extLst>
          </p:cNvPr>
          <p:cNvSpPr/>
          <p:nvPr/>
        </p:nvSpPr>
        <p:spPr>
          <a:xfrm>
            <a:off x="726709" y="4785000"/>
            <a:ext cx="687027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Give additional food contains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222222"/>
                </a:solidFill>
                <a:latin typeface="inherit"/>
              </a:rPr>
              <a:t>like banana, Broccoli, meat.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7170" name="Picture 2" descr="Hasil gambar untuk makanan zat besi">
            <a:extLst>
              <a:ext uri="{FF2B5EF4-FFF2-40B4-BE49-F238E27FC236}">
                <a16:creationId xmlns:a16="http://schemas.microsoft.com/office/drawing/2014/main" id="{DCD5E261-71FC-4936-B480-50CE29EF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617" y="3855789"/>
            <a:ext cx="4052889" cy="2697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92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ll fun education presentation (widescreen).potx" id="{13F266B3-3667-4715-838E-2D35384A824B}" vid="{5EC2A2B6-6A5B-436A-9EF3-6607D16C2EDB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Fall fun education presentation (widescreen)</Template>
  <TotalTime>795</TotalTime>
  <Words>302</Words>
  <Application>Microsoft Office PowerPoint</Application>
  <PresentationFormat>Widescreen</PresentationFormat>
  <Paragraphs>84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</vt:lpstr>
      <vt:lpstr>inherit</vt:lpstr>
      <vt:lpstr>Back to School 16x9</vt:lpstr>
      <vt:lpstr>How to be a best Parents for our child</vt:lpstr>
      <vt:lpstr>IS IT PARENTING  IMPORTANT ?</vt:lpstr>
      <vt:lpstr>COMMON STATEMENT</vt:lpstr>
      <vt:lpstr>5 TIPS AND TRICK</vt:lpstr>
      <vt:lpstr>OPTIMIZING THE GOLDEN AGE</vt:lpstr>
      <vt:lpstr>PowerPoint Presentation</vt:lpstr>
      <vt:lpstr>STIMULATE WITH TIME PERIOD</vt:lpstr>
      <vt:lpstr>PRACTICE MAKE PERFECT</vt:lpstr>
      <vt:lpstr>GIVE THE BEST NUTRITION</vt:lpstr>
      <vt:lpstr>STAY WITH POSITIF SENTENCE</vt:lpstr>
      <vt:lpstr>PowerPoint Presentation</vt:lpstr>
      <vt:lpstr>Doing habit become character</vt:lpstr>
      <vt:lpstr>Conclusion </vt:lpstr>
      <vt:lpstr>-Bill Gates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Itok Toni Laksono</dc:creator>
  <cp:lastModifiedBy>Itok Toni Laksono</cp:lastModifiedBy>
  <cp:revision>221</cp:revision>
  <dcterms:created xsi:type="dcterms:W3CDTF">2019-08-14T12:04:10Z</dcterms:created>
  <dcterms:modified xsi:type="dcterms:W3CDTF">2019-08-21T09:21:26Z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