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F6C0C-7964-49EE-A6EC-83B16C96681E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1D4F9-566F-4282-A485-1A2A6782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2AED7-589D-4E09-BF00-13AE96B7D7F8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84FCD-AB72-4A97-8186-EC60A4D87B10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683CE-5C8A-4089-9BF8-DE2793FEA64D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390D4-7C9C-4BC2-BF61-0903D25E8738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0495-5D77-48AB-A396-1D78B9CC7C43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3195A-0D43-4EC7-80A7-DA9D45DB2F3B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A6CF4-B8DD-4C39-96AF-D24EE774F4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pss.allenandunwin.com.s3-website-ap-southeast-2.amazonaws.com/data-files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>
            <a:normAutofit/>
          </a:bodyPr>
          <a:lstStyle/>
          <a:p>
            <a:r>
              <a:rPr lang="en-US" dirty="0" smtClean="0"/>
              <a:t>Import Data </a:t>
            </a:r>
            <a:r>
              <a:rPr lang="en-US" dirty="0" err="1" smtClean="0"/>
              <a:t>dari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data_sleep</a:t>
            </a:r>
            <a:r>
              <a:rPr lang="en-US" dirty="0" smtClean="0"/>
              <a:t> record </a:t>
            </a:r>
            <a:r>
              <a:rPr lang="en-US" dirty="0"/>
              <a:t>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10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052154"/>
            <a:ext cx="8622873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[1:10,1:5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[1:10,1:5]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id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age         marital    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edlevel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83 female  42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secondary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 294 female  54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 425   male  NA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	secondary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school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  64 female  41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 536 female  39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  57 female  66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	   undergraduate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 251 female  36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trade training/ post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secondary training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 255 female  35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 265   male  NA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10 290   male  41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		   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47452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Mengimport</a:t>
            </a:r>
            <a:r>
              <a:rPr lang="en-US" dirty="0" smtClean="0"/>
              <a:t> file </a:t>
            </a:r>
            <a:r>
              <a:rPr lang="en-US" dirty="0"/>
              <a:t>data </a:t>
            </a:r>
            <a:r>
              <a:rPr lang="en-US" dirty="0" err="1" smtClean="0"/>
              <a:t>Systat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Paket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: foreign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</a:t>
            </a:r>
          </a:p>
          <a:p>
            <a:pPr marL="18288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pPr marL="18288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data_systat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read.systat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Mengimport</a:t>
            </a:r>
            <a:r>
              <a:rPr lang="en-US" dirty="0" smtClean="0"/>
              <a:t> file </a:t>
            </a:r>
            <a:r>
              <a:rPr lang="en-US" dirty="0"/>
              <a:t>data Minitab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: foreign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:</a:t>
            </a:r>
          </a:p>
          <a:p>
            <a:pPr marL="18288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library(foreign)</a:t>
            </a:r>
          </a:p>
          <a:p>
            <a:pPr marL="1828800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data_minitab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read.mtp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test.mtp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data </a:t>
            </a:r>
            <a:r>
              <a:rPr lang="en-US" dirty="0" err="1" smtClean="0"/>
              <a:t>sas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R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paket</a:t>
            </a:r>
            <a:r>
              <a:rPr lang="en-US" dirty="0" smtClean="0"/>
              <a:t> sas7bdat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/>
              <a:t>data </a:t>
            </a:r>
            <a:r>
              <a:rPr lang="en-US" dirty="0" err="1"/>
              <a:t>sas</a:t>
            </a:r>
            <a:r>
              <a:rPr lang="en-US" dirty="0"/>
              <a:t>: </a:t>
            </a:r>
            <a:r>
              <a:rPr lang="en-US" b="1" dirty="0"/>
              <a:t>read.sas7bdat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514600"/>
            <a:ext cx="769620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library(sas7bdat)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Warning message: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‘sas7bdat’ was built under R version 3.5.2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&lt;-read.sas7bdat("H:/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/test.sas7bdat")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data_sas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1 1  6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2 2  7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3 3  8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4 4  9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5 5 10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4114800"/>
            <a:ext cx="249850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Isi file data test.sas7bdat</a:t>
            </a:r>
          </a:p>
        </p:txBody>
      </p:sp>
      <p:sp>
        <p:nvSpPr>
          <p:cNvPr id="7" name="Left Arrow 6"/>
          <p:cNvSpPr/>
          <p:nvPr/>
        </p:nvSpPr>
        <p:spPr>
          <a:xfrm>
            <a:off x="1981200" y="4114800"/>
            <a:ext cx="7620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dirty="0" err="1" smtClean="0"/>
              <a:t>Terima</a:t>
            </a:r>
            <a:r>
              <a:rPr lang="en-US" sz="6000" kern="0" dirty="0" smtClean="0"/>
              <a:t> </a:t>
            </a:r>
            <a:r>
              <a:rPr lang="en-US" sz="6000" kern="0" dirty="0" err="1" smtClean="0"/>
              <a:t>kasih</a:t>
            </a:r>
            <a:r>
              <a:rPr lang="en-US" sz="6000" kern="0" dirty="0" smtClean="0"/>
              <a:t> </a:t>
            </a:r>
            <a:r>
              <a:rPr lang="en-US" sz="6000" kern="0" dirty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05929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nn-NO" dirty="0"/>
              <a:t>Import Data dengan Format File </a:t>
            </a:r>
            <a:r>
              <a:rPr lang="nn-NO" dirty="0" smtClean="0"/>
              <a:t>ASCII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 Data File </a:t>
            </a:r>
            <a:r>
              <a:rPr lang="en-US" dirty="0" smtClean="0"/>
              <a:t>Excel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nn-NO" dirty="0"/>
              <a:t>Import Data dengan Format File ASCII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15443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File </a:t>
            </a:r>
            <a:r>
              <a:rPr lang="en-US" dirty="0"/>
              <a:t>ASCII(</a:t>
            </a:r>
            <a:r>
              <a:rPr lang="en-US" i="1" dirty="0"/>
              <a:t>American  Standard  Code  for Information Interchange</a:t>
            </a:r>
            <a:r>
              <a:rPr lang="en-US" dirty="0"/>
              <a:t>)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Hex </a:t>
            </a:r>
            <a:r>
              <a:rPr lang="en-US" dirty="0" err="1"/>
              <a:t>dan</a:t>
            </a:r>
            <a:r>
              <a:rPr lang="en-US" dirty="0"/>
              <a:t> Unicode </a:t>
            </a:r>
            <a:r>
              <a:rPr lang="en-US" dirty="0" err="1"/>
              <a:t>tetapi</a:t>
            </a:r>
            <a:r>
              <a:rPr lang="en-US" dirty="0"/>
              <a:t> ASCII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universal.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Suatu</a:t>
            </a:r>
            <a:r>
              <a:rPr lang="en-US" dirty="0" smtClean="0"/>
              <a:t>   </a:t>
            </a:r>
            <a:r>
              <a:rPr lang="en-US" dirty="0"/>
              <a:t>file   ASCII   </a:t>
            </a:r>
            <a:r>
              <a:rPr lang="en-US" dirty="0" err="1"/>
              <a:t>biasanya</a:t>
            </a:r>
            <a:r>
              <a:rPr lang="en-US" dirty="0"/>
              <a:t>   </a:t>
            </a:r>
            <a:r>
              <a:rPr lang="en-US" dirty="0" err="1"/>
              <a:t>terdiri</a:t>
            </a:r>
            <a:r>
              <a:rPr lang="en-US" dirty="0"/>
              <a:t>   </a:t>
            </a:r>
            <a:r>
              <a:rPr lang="en-US" dirty="0" err="1"/>
              <a:t>dari</a:t>
            </a:r>
            <a:r>
              <a:rPr lang="en-US" dirty="0"/>
              <a:t>   </a:t>
            </a:r>
            <a:r>
              <a:rPr lang="en-US" dirty="0" err="1"/>
              <a:t>bilangan-bilangan</a:t>
            </a:r>
            <a:r>
              <a:rPr lang="en-US" dirty="0"/>
              <a:t>   yang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, tab,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 </a:t>
            </a:r>
            <a:r>
              <a:rPr lang="en-US" dirty="0" err="1"/>
              <a:t>pembatas</a:t>
            </a:r>
            <a:r>
              <a:rPr lang="en-US" dirty="0"/>
              <a:t>  yang  lain.  Data  file  ASCII  </a:t>
            </a:r>
            <a:r>
              <a:rPr lang="en-US" dirty="0" err="1"/>
              <a:t>dapatdibuatdi</a:t>
            </a:r>
            <a:r>
              <a:rPr lang="en-US" dirty="0"/>
              <a:t> Notepad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394031"/>
            <a:ext cx="87630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("H:/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scan("data1.txt")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36 items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29 51 75 94 35 64 54 88 35 28 56 50 42 87 35 47 67 98 37 58 66 64 30 31 35 66 68 29 58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[30] 86 89 70 86 57 80 92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747700"/>
            <a:ext cx="4572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 smtClean="0"/>
              <a:t>Mengganti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/>
              <a:t>, data1.txt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H</a:t>
            </a:r>
            <a:r>
              <a:rPr lang="en-US" dirty="0"/>
              <a:t>:\dataR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209800" y="4070865"/>
            <a:ext cx="838200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48000" y="5562600"/>
            <a:ext cx="26053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/>
              <a:t>data1.txt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209800" y="4724400"/>
            <a:ext cx="838200" cy="102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nn-NO" dirty="0"/>
              <a:t>Import Data dengan Format File ASCII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algn="just"/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6 x 6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data1.txt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2514600"/>
            <a:ext cx="50292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matriks1=matrix(scan("data1.txt"),6)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36 items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matriks1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[,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[,2] [,3] [,4] [,5] [,6]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29   54   42   37   35   89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51   88   87   58   66   70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75   35   35   66   68   86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[4,]   94   28   47   64   29   57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[5,]   35   56   67   30   58   80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[6,]   64   50   98   31   86   92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2971800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pembacaan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file </a:t>
            </a:r>
            <a:r>
              <a:rPr lang="en-US" dirty="0"/>
              <a:t>data1.txt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matriks1 </a:t>
            </a:r>
            <a:r>
              <a:rPr lang="en-US" dirty="0" err="1" smtClean="0"/>
              <a:t>berukuran</a:t>
            </a:r>
            <a:r>
              <a:rPr lang="en-US" dirty="0" smtClean="0"/>
              <a:t> 6x6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5715000" y="3200400"/>
            <a:ext cx="3810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/>
              <a:t>Import Data File Excel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4665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file Excel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.XLS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i="1" dirty="0" smtClean="0"/>
              <a:t>import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Namun</a:t>
            </a:r>
            <a:r>
              <a:rPr lang="en-US" dirty="0" smtClean="0"/>
              <a:t>, data </a:t>
            </a:r>
            <a:r>
              <a:rPr lang="en-US" dirty="0"/>
              <a:t>file Excel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format Text Tab Delimited (</a:t>
            </a:r>
            <a:r>
              <a:rPr lang="en-US" dirty="0" err="1"/>
              <a:t>ekstensi</a:t>
            </a:r>
            <a:r>
              <a:rPr lang="en-US" dirty="0"/>
              <a:t> .TXT) </a:t>
            </a:r>
            <a:r>
              <a:rPr lang="en-US" dirty="0" err="1"/>
              <a:t>atau</a:t>
            </a:r>
            <a:r>
              <a:rPr lang="en-US" dirty="0"/>
              <a:t> Comma Separated Value  (</a:t>
            </a:r>
            <a:r>
              <a:rPr lang="en-US" dirty="0" err="1"/>
              <a:t>ekstensi</a:t>
            </a:r>
            <a:r>
              <a:rPr lang="en-US" dirty="0"/>
              <a:t>  .CSV).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dirty="0" err="1" smtClean="0"/>
              <a:t>buatlah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Microsoft </a:t>
            </a:r>
            <a:r>
              <a:rPr lang="en-US" dirty="0"/>
              <a:t>Excel,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file </a:t>
            </a:r>
            <a:r>
              <a:rPr lang="en-US" dirty="0"/>
              <a:t>nilai_mk.csv </a:t>
            </a:r>
            <a:r>
              <a:rPr lang="en-US" dirty="0" err="1" smtClean="0"/>
              <a:t>dan</a:t>
            </a:r>
            <a:r>
              <a:rPr lang="en-US" dirty="0" smtClean="0"/>
              <a:t> nilai_mk.txt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3810000" cy="184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33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7696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nilai_mk1 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("nilai_mk.txt", header=TRUE)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nilai_mk1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Matematika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Biologi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Kalkulus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90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80      75       85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Ria		67  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75      60       70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Agung	80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86      80       65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70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60      75       75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Tina		75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85      75       80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962400"/>
            <a:ext cx="76962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nilai_mk2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nilai_mk.txt", header=TRUE)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nilai_mk2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Matematika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Fisika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Biologi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Kalkulus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Yani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90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80      75       85</a:t>
            </a: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Ria		67   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75      60       70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Agung	80    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86      80       65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Fandi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70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60      75       75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Tina		75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85      75       80</a:t>
            </a:r>
          </a:p>
        </p:txBody>
      </p:sp>
      <p:sp>
        <p:nvSpPr>
          <p:cNvPr id="7" name="Rectangle 6"/>
          <p:cNvSpPr/>
          <p:nvPr/>
        </p:nvSpPr>
        <p:spPr>
          <a:xfrm>
            <a:off x="6819900" y="1775686"/>
            <a:ext cx="2362200" cy="203132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smtClean="0"/>
              <a:t>header=T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agar R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i="1" dirty="0" smtClean="0"/>
              <a:t>header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172200" y="1775686"/>
            <a:ext cx="533400" cy="510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91400" y="3807011"/>
            <a:ext cx="381000" cy="3077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algn="just"/>
            <a:r>
              <a:rPr lang="en-US" dirty="0" smtClean="0"/>
              <a:t>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library </a:t>
            </a:r>
            <a:r>
              <a:rPr lang="en-US" i="1" dirty="0" smtClean="0"/>
              <a:t>foreign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 smtClean="0"/>
              <a:t>import </a:t>
            </a:r>
            <a:r>
              <a:rPr lang="en-US" dirty="0" smtClean="0"/>
              <a:t>data </a:t>
            </a:r>
            <a:r>
              <a:rPr lang="en-US" dirty="0" err="1"/>
              <a:t>dari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format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yang lain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879342"/>
              </p:ext>
            </p:extLst>
          </p:nvPr>
        </p:nvGraphicFramePr>
        <p:xfrm>
          <a:off x="304800" y="2514600"/>
          <a:ext cx="85344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624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file </a:t>
                      </a:r>
                      <a:r>
                        <a:rPr lang="en-US" dirty="0" err="1" smtClean="0"/>
                        <a:t>dari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paket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statistika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MINITAB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read.mtp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untukmembaca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‘Minitab Portable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Worksheet’atau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data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ekstensi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.MTP. File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dibuat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MINITAB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SAVE AS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pilihan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.MTP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SPSS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read.spss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membaca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‘.SAV’.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read.ssd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read.xport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read.S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read.dta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/>
                        <a:t>Systat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read.systat</a:t>
                      </a:r>
                      <a:endParaRPr lang="en-US" sz="1800" b="0" i="0" u="none" strike="noStrike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Epi info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gunakan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perintah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read.epiinfo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membaca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‘.REC’.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7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8774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smtClean="0"/>
              <a:t>Sebagai contoh data </a:t>
            </a:r>
            <a:r>
              <a:rPr lang="it-IT" dirty="0"/>
              <a:t>file SPSS </a:t>
            </a:r>
            <a:r>
              <a:rPr lang="it-IT" b="1" dirty="0" smtClean="0"/>
              <a:t>sleep.sav diunduh dari </a:t>
            </a:r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spss.allenandunwin.com.s3-website-ap-southeast-2.amazonaws.com/data-files.htm</a:t>
            </a:r>
            <a:r>
              <a:rPr lang="it-IT" dirty="0" smtClean="0"/>
              <a:t> </a:t>
            </a:r>
            <a:endParaRPr lang="it-IT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File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folder </a:t>
            </a:r>
            <a:r>
              <a:rPr lang="en-US" dirty="0"/>
              <a:t>H:/dataR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443382"/>
            <a:ext cx="7848600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("foreign")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("foreign")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read.spss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sleep.sav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use.value.labels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max.value.labels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to.data.frame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data_sleep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F9A6CF4-B8DD-4C39-96AF-D24EE774F49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181761"/>
            <a:ext cx="86106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data_sleep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id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sex age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marital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edlevel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  83 female  42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secondary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school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52.00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162.0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2   294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female  54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married/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defacto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postgraduate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degree  65.00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174.0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1812429"/>
            <a:ext cx="3814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record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data_sleep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63</TotalTime>
  <Words>758</Words>
  <Application>Microsoft Office PowerPoint</Application>
  <PresentationFormat>On-screen Show (4:3)</PresentationFormat>
  <Paragraphs>140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ut</vt:lpstr>
      <vt:lpstr>Import Data dari File</vt:lpstr>
      <vt:lpstr>Outline</vt:lpstr>
      <vt:lpstr>Import Data dengan Format File ASCII</vt:lpstr>
      <vt:lpstr>Import Data dengan Format File ASCII</vt:lpstr>
      <vt:lpstr>Import Data File Excel</vt:lpstr>
      <vt:lpstr>PowerPoint Presentation</vt:lpstr>
      <vt:lpstr>Import Data dari Paket Statistik</vt:lpstr>
      <vt:lpstr>Import Data dari Paket Statistik</vt:lpstr>
      <vt:lpstr>Import Data dari Paket Statistik</vt:lpstr>
      <vt:lpstr>Import Data dari Paket Statistik</vt:lpstr>
      <vt:lpstr>Import Data dari Paket Statistik</vt:lpstr>
      <vt:lpstr>Import Data dari Paket Statistik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 Data dari File</dc:title>
  <dc:creator>Septian</dc:creator>
  <cp:lastModifiedBy>Septian</cp:lastModifiedBy>
  <cp:revision>21</cp:revision>
  <dcterms:created xsi:type="dcterms:W3CDTF">2019-08-12T05:04:17Z</dcterms:created>
  <dcterms:modified xsi:type="dcterms:W3CDTF">2019-08-13T16:32:51Z</dcterms:modified>
</cp:coreProperties>
</file>