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13C8A-2E58-448D-AAA4-60F35B6F554A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B01C5-2F41-404A-A379-56F92F9A1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0EDD5-E26A-4765-ABAA-2DCAE686EC53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BB35-00E5-4DF7-9051-648994063124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554C-6754-4193-8607-1693B9C9BDCE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363E-32AE-4AE2-8428-227199465049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D8CB0-FA52-4209-915B-94A2820EE077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D7FA7-A918-432A-8F4D-5733B5FF0154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A189-DF0E-4702-BAAD-AAE4A062F6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>
            <a:normAutofit/>
          </a:bodyPr>
          <a:lstStyle/>
          <a:p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return(</a:t>
            </a:r>
            <a:r>
              <a:rPr lang="en-US" b="1" i="1" dirty="0" smtClean="0"/>
              <a:t>expr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 smtClean="0"/>
              <a:t>menghentikan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 </a:t>
            </a:r>
            <a:r>
              <a:rPr lang="en-US" dirty="0"/>
              <a:t>yang  </a:t>
            </a:r>
            <a:r>
              <a:rPr lang="en-US" dirty="0" err="1"/>
              <a:t>sedang</a:t>
            </a:r>
            <a:r>
              <a:rPr lang="en-US" dirty="0"/>
              <a:t>  </a:t>
            </a:r>
            <a:r>
              <a:rPr lang="en-US" dirty="0" err="1"/>
              <a:t>diakses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dievaluasi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munculkan</a:t>
            </a:r>
            <a:r>
              <a:rPr lang="en-US" dirty="0"/>
              <a:t> output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expr di </a:t>
            </a:r>
            <a:r>
              <a:rPr lang="en-US" i="1" dirty="0"/>
              <a:t>prompt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1" dirty="0" smtClean="0"/>
              <a:t>stop(</a:t>
            </a:r>
            <a:r>
              <a:rPr lang="en-US" b="1" i="1" dirty="0" smtClean="0"/>
              <a:t>message</a:t>
            </a:r>
            <a:r>
              <a:rPr lang="en-US" b="1" dirty="0"/>
              <a:t>)</a:t>
            </a:r>
            <a:r>
              <a:rPr lang="en-US" dirty="0"/>
              <a:t>: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memberikan</a:t>
            </a:r>
            <a:r>
              <a:rPr lang="en-US" dirty="0"/>
              <a:t>  </a:t>
            </a:r>
            <a:r>
              <a:rPr lang="en-US" dirty="0" err="1"/>
              <a:t>tanda</a:t>
            </a:r>
            <a:r>
              <a:rPr lang="en-US" dirty="0"/>
              <a:t>  </a:t>
            </a:r>
            <a:r>
              <a:rPr lang="en-US" dirty="0" err="1"/>
              <a:t>adanya</a:t>
            </a:r>
            <a:r>
              <a:rPr lang="en-US" dirty="0"/>
              <a:t> 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 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smtClean="0"/>
              <a:t>prompt </a:t>
            </a:r>
            <a:r>
              <a:rPr lang="en-US" dirty="0" smtClean="0"/>
              <a:t>R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416431"/>
            <a:ext cx="6781800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16) stop("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terlalu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4419600"/>
            <a:ext cx="43933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/>
              <a:t>&lt; 16</a:t>
            </a:r>
          </a:p>
        </p:txBody>
      </p:sp>
      <p:sp>
        <p:nvSpPr>
          <p:cNvPr id="7" name="Up Arrow 6"/>
          <p:cNvSpPr/>
          <p:nvPr/>
        </p:nvSpPr>
        <p:spPr>
          <a:xfrm>
            <a:off x="3810000" y="4001206"/>
            <a:ext cx="672659" cy="4267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4952099"/>
            <a:ext cx="6781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&lt;-43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16) stop("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terlalu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terlalu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banyak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6183868"/>
            <a:ext cx="45918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 smtClean="0"/>
              <a:t>Pesan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&gt; </a:t>
            </a:r>
            <a:r>
              <a:rPr lang="en-US" dirty="0"/>
              <a:t>16</a:t>
            </a:r>
          </a:p>
        </p:txBody>
      </p:sp>
      <p:sp>
        <p:nvSpPr>
          <p:cNvPr id="10" name="Up Arrow 9"/>
          <p:cNvSpPr/>
          <p:nvPr/>
        </p:nvSpPr>
        <p:spPr>
          <a:xfrm>
            <a:off x="3733800" y="5765474"/>
            <a:ext cx="672659" cy="4267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0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pPr algn="just"/>
            <a:r>
              <a:rPr lang="en-US" b="1" dirty="0" smtClean="0"/>
              <a:t>If</a:t>
            </a:r>
          </a:p>
          <a:p>
            <a:pPr algn="just"/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if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{</a:t>
            </a:r>
            <a:r>
              <a:rPr lang="en-US" i="1" dirty="0"/>
              <a:t>expr</a:t>
            </a:r>
            <a:r>
              <a:rPr lang="en-US" dirty="0"/>
              <a:t>} </a:t>
            </a:r>
            <a:r>
              <a:rPr lang="en-US" dirty="0" err="1"/>
              <a:t>dilaksanakan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{</a:t>
            </a:r>
            <a:r>
              <a:rPr lang="en-US" i="1" dirty="0"/>
              <a:t>expr</a:t>
            </a:r>
            <a:r>
              <a:rPr lang="en-US" dirty="0"/>
              <a:t>}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890665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 (8&gt;4) 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(1,10,2)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3 5 7 9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387300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(8&gt;4)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(True),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(1,10,2)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data </a:t>
            </a:r>
            <a:r>
              <a:rPr lang="en-US" dirty="0" smtClean="0"/>
              <a:t>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ditampilkan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886200" y="4191000"/>
            <a:ext cx="457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1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462213"/>
          </a:xfrm>
        </p:spPr>
        <p:txBody>
          <a:bodyPr/>
          <a:lstStyle/>
          <a:p>
            <a:r>
              <a:rPr lang="en-US" b="1" dirty="0" smtClean="0"/>
              <a:t>If … else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Perintah</a:t>
            </a:r>
            <a:r>
              <a:rPr lang="en-US" dirty="0"/>
              <a:t> if ... </a:t>
            </a:r>
            <a:r>
              <a:rPr lang="en-US" dirty="0" smtClean="0"/>
              <a:t>else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/>
              <a:t>ekspresi</a:t>
            </a:r>
            <a:r>
              <a:rPr lang="en-US" dirty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perintahnya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if(condition) {expr1}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{expr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  <a:p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(condition)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{expr1} </a:t>
            </a:r>
            <a:r>
              <a:rPr lang="en-US" dirty="0" err="1"/>
              <a:t>dilaksanakan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smtClean="0"/>
              <a:t>{expr2} yang </a:t>
            </a:r>
            <a:r>
              <a:rPr lang="en-US" dirty="0" err="1" smtClean="0"/>
              <a:t>dilaksanakan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419600"/>
            <a:ext cx="6324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if (4&lt;8) 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(1,10,2) else 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(5,15,3)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3 5 7 9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56782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(4&lt;8)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(True</a:t>
            </a:r>
            <a:r>
              <a:rPr lang="en-US" dirty="0"/>
              <a:t>)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(1,10,2) </a:t>
            </a:r>
            <a:r>
              <a:rPr lang="en-US" dirty="0" err="1" smtClean="0"/>
              <a:t>dikerjakan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438400" y="5342930"/>
            <a:ext cx="381000" cy="335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54436"/>
          </a:xfrm>
        </p:spPr>
        <p:txBody>
          <a:bodyPr/>
          <a:lstStyle/>
          <a:p>
            <a:r>
              <a:rPr lang="en-US" b="1" dirty="0" err="1" smtClean="0"/>
              <a:t>ifelse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if … else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perintahnya</a:t>
            </a:r>
            <a:r>
              <a:rPr lang="en-US" dirty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(condition,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juga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(condition)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{expr1} </a:t>
            </a:r>
            <a:r>
              <a:rPr lang="en-US" dirty="0" err="1"/>
              <a:t>dilaksanakan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{expr2} yang </a:t>
            </a:r>
            <a:r>
              <a:rPr lang="en-US" dirty="0" err="1"/>
              <a:t>dilaksanakan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4114800"/>
            <a:ext cx="63246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&lt;- 9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&lt;-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(x&lt;8,"Yes","No")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"No"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5983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(x = 9 &lt; 8)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(False)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p="No"</a:t>
            </a:r>
            <a:endParaRPr lang="en-US" dirty="0"/>
          </a:p>
        </p:txBody>
      </p:sp>
      <p:sp>
        <p:nvSpPr>
          <p:cNvPr id="7" name="Up Arrow 6"/>
          <p:cNvSpPr/>
          <p:nvPr/>
        </p:nvSpPr>
        <p:spPr>
          <a:xfrm>
            <a:off x="2438400" y="4800601"/>
            <a:ext cx="381000" cy="12190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smtClean="0"/>
              <a:t>Terima kasih </a:t>
            </a:r>
            <a:r>
              <a:rPr lang="en-US" sz="6000" kern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3409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Prosedur</a:t>
            </a:r>
            <a:r>
              <a:rPr lang="en-US" dirty="0" smtClean="0"/>
              <a:t> Looping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Bersyarat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38554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program R,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i="1" dirty="0" smtClean="0"/>
              <a:t>looping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Juga </a:t>
            </a:r>
            <a:r>
              <a:rPr lang="en-US" dirty="0" err="1"/>
              <a:t>disertakan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i="1" dirty="0"/>
              <a:t>looping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 smtClean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program R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i="1" dirty="0" smtClean="0"/>
              <a:t>looping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2}</a:t>
            </a: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i="1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yang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i="1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 i="1" dirty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perintah-perintah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diulang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462213"/>
          </a:xfrm>
        </p:spPr>
        <p:txBody>
          <a:bodyPr/>
          <a:lstStyle/>
          <a:p>
            <a:r>
              <a:rPr lang="en-US" b="1" dirty="0" smtClean="0"/>
              <a:t>For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sebanyak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ditentukan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for, proses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dirty="0"/>
              <a:t> .</a:t>
            </a:r>
            <a:endParaRPr lang="en-US" dirty="0" smtClean="0"/>
          </a:p>
          <a:p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i="1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melambangkan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lang="en-US" i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465006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2690336"/>
            <a:ext cx="297180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f+i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15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1465006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05400" y="2690336"/>
            <a:ext cx="32766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f=1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1:6)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f=f*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(f)}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1]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24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120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720</a:t>
            </a:r>
          </a:p>
        </p:txBody>
      </p:sp>
    </p:spTree>
    <p:extLst>
      <p:ext uri="{BB962C8B-B14F-4D97-AF65-F5344CB8AC3E}">
        <p14:creationId xmlns:p14="http://schemas.microsoft.com/office/powerpoint/2010/main" val="40056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r>
              <a:rPr lang="en-US" b="1" dirty="0" smtClean="0"/>
              <a:t>Repeat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repeat, 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Proses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repeat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lain,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break. 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repeat {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1335" y="3677794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14019" y="3441680"/>
            <a:ext cx="35814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f+i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==5) break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15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52800" y="4127480"/>
            <a:ext cx="457200" cy="196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54436"/>
          </a:xfrm>
        </p:spPr>
        <p:txBody>
          <a:bodyPr/>
          <a:lstStyle/>
          <a:p>
            <a:r>
              <a:rPr lang="en-US" b="1" dirty="0" smtClean="0"/>
              <a:t>While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Perintah</a:t>
            </a:r>
            <a:r>
              <a:rPr lang="en-US" dirty="0"/>
              <a:t> while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for,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diinginkan</a:t>
            </a:r>
            <a:r>
              <a:rPr lang="en-US" dirty="0" smtClean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lain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while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while(condition)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Proses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1335" y="3969914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menjumlahkan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99271" y="3969914"/>
            <a:ext cx="358140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&lt;=5)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f+i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15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52800" y="4419600"/>
            <a:ext cx="457200" cy="196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213008"/>
            <a:ext cx="32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break</a:t>
            </a:r>
            <a:r>
              <a:rPr lang="en-US" dirty="0"/>
              <a:t>: stop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i="1" dirty="0" smtClean="0"/>
              <a:t>loop </a:t>
            </a:r>
            <a:r>
              <a:rPr lang="en-US" dirty="0" smtClean="0"/>
              <a:t>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next</a:t>
            </a:r>
            <a:r>
              <a:rPr lang="en-US" dirty="0"/>
              <a:t>: stop  </a:t>
            </a:r>
            <a:r>
              <a:rPr lang="en-US" dirty="0" err="1"/>
              <a:t>iterasi</a:t>
            </a:r>
            <a:r>
              <a:rPr lang="en-US" dirty="0"/>
              <a:t>  yang  </a:t>
            </a:r>
            <a:r>
              <a:rPr lang="en-US" dirty="0" err="1"/>
              <a:t>sedang</a:t>
            </a:r>
            <a:r>
              <a:rPr lang="en-US" dirty="0"/>
              <a:t>  </a:t>
            </a:r>
            <a:r>
              <a:rPr lang="en-US" dirty="0" err="1"/>
              <a:t>berjalan</a:t>
            </a:r>
            <a:r>
              <a:rPr lang="en-US" dirty="0"/>
              <a:t>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langsung</a:t>
            </a:r>
            <a:r>
              <a:rPr lang="en-US" dirty="0"/>
              <a:t>  </a:t>
            </a:r>
            <a:r>
              <a:rPr lang="en-US" dirty="0" err="1"/>
              <a:t>mulai</a:t>
            </a:r>
            <a:r>
              <a:rPr lang="en-US" dirty="0"/>
              <a:t> 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1213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 </a:t>
            </a:r>
            <a:r>
              <a:rPr lang="en-US" dirty="0" err="1" smtClean="0"/>
              <a:t>diantara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086071"/>
            <a:ext cx="2743200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1:8) 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%% 2){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1]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</p:spTree>
    <p:extLst>
      <p:ext uri="{BB962C8B-B14F-4D97-AF65-F5344CB8AC3E}">
        <p14:creationId xmlns:p14="http://schemas.microsoft.com/office/powerpoint/2010/main" val="87743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Prosedur</a:t>
            </a:r>
            <a:r>
              <a:rPr lang="en-US" dirty="0"/>
              <a:t> Looping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2C06A189-DF0E-4702-BAAD-AAE4A062F64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0"/>
            <a:ext cx="6172200" cy="4031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&lt;-c("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repeat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print(kata)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4)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2514600"/>
            <a:ext cx="28956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break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&gt; 4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pengulanganr</a:t>
            </a:r>
            <a:r>
              <a:rPr lang="en-US" dirty="0" smtClean="0"/>
              <a:t> </a:t>
            </a:r>
            <a:r>
              <a:rPr lang="en-US" dirty="0" err="1" smtClean="0"/>
              <a:t>epeat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dieksekusil</a:t>
            </a:r>
            <a:r>
              <a:rPr lang="en-US" dirty="0" smtClean="0"/>
              <a:t> </a:t>
            </a:r>
            <a:r>
              <a:rPr lang="en-US" dirty="0" err="1" smtClean="0"/>
              <a:t>agi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4267200" y="3124200"/>
            <a:ext cx="609600" cy="4157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6964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101</TotalTime>
  <Words>865</Words>
  <Application>Microsoft Office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ut</vt:lpstr>
      <vt:lpstr>Pengendalian Eksekusi Program</vt:lpstr>
      <vt:lpstr>Outline</vt:lpstr>
      <vt:lpstr>Prosedur Looping dalam R</vt:lpstr>
      <vt:lpstr>Prosedur Looping dalam R</vt:lpstr>
      <vt:lpstr>Prosedur Looping dalam R</vt:lpstr>
      <vt:lpstr>Prosedur Looping dalam R</vt:lpstr>
      <vt:lpstr>Prosedur Looping dalam R</vt:lpstr>
      <vt:lpstr>Prosedur Looping dalam R</vt:lpstr>
      <vt:lpstr>Prosedur Looping dalam R</vt:lpstr>
      <vt:lpstr>Prosedur Looping dalam R</vt:lpstr>
      <vt:lpstr>Prosedur Bersyarat dalam R</vt:lpstr>
      <vt:lpstr>Prosedur Bersyarat dalam R</vt:lpstr>
      <vt:lpstr>Prosedur Bersyarat dalam 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Pengendalian Eksekusi Program</dc:title>
  <dc:creator>Septian</dc:creator>
  <cp:lastModifiedBy>Septian</cp:lastModifiedBy>
  <cp:revision>22</cp:revision>
  <dcterms:created xsi:type="dcterms:W3CDTF">2019-08-12T14:36:49Z</dcterms:created>
  <dcterms:modified xsi:type="dcterms:W3CDTF">2019-08-13T17:26:34Z</dcterms:modified>
</cp:coreProperties>
</file>