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notesMasterIdLst>
    <p:notesMasterId r:id="rId26"/>
  </p:notesMasterIdLst>
  <p:sldIdLst>
    <p:sldId id="257" r:id="rId3"/>
    <p:sldId id="265" r:id="rId4"/>
    <p:sldId id="275" r:id="rId5"/>
    <p:sldId id="276" r:id="rId6"/>
    <p:sldId id="290" r:id="rId7"/>
    <p:sldId id="277" r:id="rId8"/>
    <p:sldId id="278" r:id="rId9"/>
    <p:sldId id="279" r:id="rId10"/>
    <p:sldId id="281" r:id="rId11"/>
    <p:sldId id="282" r:id="rId12"/>
    <p:sldId id="283" r:id="rId13"/>
    <p:sldId id="285" r:id="rId14"/>
    <p:sldId id="286" r:id="rId15"/>
    <p:sldId id="289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93443" autoAdjust="0"/>
  </p:normalViewPr>
  <p:slideViewPr>
    <p:cSldViewPr>
      <p:cViewPr varScale="1">
        <p:scale>
          <a:sx n="30" d="100"/>
          <a:sy n="30" d="100"/>
        </p:scale>
        <p:origin x="86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366AE-BFF4-413A-8C24-E0F86F62C7C8}" type="doc">
      <dgm:prSet loTypeId="urn:diagrams.loki3.com/Bracke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D"/>
        </a:p>
      </dgm:t>
    </dgm:pt>
    <dgm:pt modelId="{DD9CE8D2-3DEE-44AE-98EF-273BF4216946}">
      <dgm:prSet phldrT="[Text]"/>
      <dgm:spPr/>
      <dgm:t>
        <a:bodyPr/>
        <a:lstStyle/>
        <a:p>
          <a:r>
            <a:rPr lang="en-US" dirty="0"/>
            <a:t>Modul 1</a:t>
          </a:r>
          <a:endParaRPr lang="en-ID" dirty="0"/>
        </a:p>
      </dgm:t>
    </dgm:pt>
    <dgm:pt modelId="{1B4C7D04-FC32-41B5-B5FC-A861CC9E1875}" type="parTrans" cxnId="{AC2D9324-877A-4F93-8E2F-0A97FA4D71A5}">
      <dgm:prSet/>
      <dgm:spPr/>
      <dgm:t>
        <a:bodyPr/>
        <a:lstStyle/>
        <a:p>
          <a:endParaRPr lang="en-ID"/>
        </a:p>
      </dgm:t>
    </dgm:pt>
    <dgm:pt modelId="{30EABE66-9729-4BD4-A5DB-F10A6F20B38D}" type="sibTrans" cxnId="{AC2D9324-877A-4F93-8E2F-0A97FA4D71A5}">
      <dgm:prSet/>
      <dgm:spPr/>
      <dgm:t>
        <a:bodyPr/>
        <a:lstStyle/>
        <a:p>
          <a:endParaRPr lang="en-ID"/>
        </a:p>
      </dgm:t>
    </dgm:pt>
    <dgm:pt modelId="{60D49ACF-ABE3-4030-A617-5C4A302A3A16}">
      <dgm:prSet phldrT="[Text]"/>
      <dgm:spPr/>
      <dgm:t>
        <a:bodyPr/>
        <a:lstStyle/>
        <a:p>
          <a:r>
            <a:rPr lang="en-US" dirty="0"/>
            <a:t>KB 1. </a:t>
          </a:r>
          <a:r>
            <a:rPr lang="en-US" dirty="0" err="1"/>
            <a:t>Konsep</a:t>
          </a:r>
          <a:r>
            <a:rPr lang="en-US" dirty="0"/>
            <a:t> Dasar </a:t>
          </a:r>
          <a:r>
            <a:rPr lang="en-US" dirty="0" err="1"/>
            <a:t>Manajemen</a:t>
          </a:r>
          <a:endParaRPr lang="en-ID" dirty="0"/>
        </a:p>
      </dgm:t>
    </dgm:pt>
    <dgm:pt modelId="{3FEF4774-6900-462C-A2F1-B30F4AF61351}" type="parTrans" cxnId="{A29395AD-C500-4C7F-83CC-7412E8963C70}">
      <dgm:prSet/>
      <dgm:spPr/>
      <dgm:t>
        <a:bodyPr/>
        <a:lstStyle/>
        <a:p>
          <a:endParaRPr lang="en-ID"/>
        </a:p>
      </dgm:t>
    </dgm:pt>
    <dgm:pt modelId="{AF10AF0F-106E-4685-B0C6-AEBE168A185F}" type="sibTrans" cxnId="{A29395AD-C500-4C7F-83CC-7412E8963C70}">
      <dgm:prSet/>
      <dgm:spPr/>
      <dgm:t>
        <a:bodyPr/>
        <a:lstStyle/>
        <a:p>
          <a:endParaRPr lang="en-ID"/>
        </a:p>
      </dgm:t>
    </dgm:pt>
    <dgm:pt modelId="{377DCEA6-FF9C-42DE-BCF8-FABA9E573F98}">
      <dgm:prSet phldrT="[Text]"/>
      <dgm:spPr/>
      <dgm:t>
        <a:bodyPr/>
        <a:lstStyle/>
        <a:p>
          <a:r>
            <a:rPr lang="en-US" dirty="0"/>
            <a:t>Modul 2</a:t>
          </a:r>
          <a:endParaRPr lang="en-ID" dirty="0"/>
        </a:p>
      </dgm:t>
    </dgm:pt>
    <dgm:pt modelId="{98FA15E6-A424-4C2F-B2F5-E1B35BB69F98}" type="parTrans" cxnId="{5FDCAF78-0D76-49DE-9FCB-AEF59D0A40EE}">
      <dgm:prSet/>
      <dgm:spPr/>
      <dgm:t>
        <a:bodyPr/>
        <a:lstStyle/>
        <a:p>
          <a:endParaRPr lang="en-ID"/>
        </a:p>
      </dgm:t>
    </dgm:pt>
    <dgm:pt modelId="{6A5BD3E9-08A8-4527-BEB5-74DB108391FD}" type="sibTrans" cxnId="{5FDCAF78-0D76-49DE-9FCB-AEF59D0A40EE}">
      <dgm:prSet/>
      <dgm:spPr/>
      <dgm:t>
        <a:bodyPr/>
        <a:lstStyle/>
        <a:p>
          <a:endParaRPr lang="en-ID"/>
        </a:p>
      </dgm:t>
    </dgm:pt>
    <dgm:pt modelId="{1651487E-FEE3-4340-B3E2-CD7470B8E1BC}">
      <dgm:prSet phldrT="[Text]"/>
      <dgm:spPr/>
      <dgm:t>
        <a:bodyPr/>
        <a:lstStyle/>
        <a:p>
          <a:r>
            <a:rPr lang="en-US" dirty="0"/>
            <a:t>KB 1. </a:t>
          </a:r>
          <a:r>
            <a:rPr lang="en-US" dirty="0" err="1"/>
            <a:t>Lingkungan</a:t>
          </a:r>
          <a:r>
            <a:rPr lang="en-US" dirty="0"/>
            <a:t> </a:t>
          </a:r>
          <a:r>
            <a:rPr lang="en-US" dirty="0" err="1"/>
            <a:t>Organisasi</a:t>
          </a:r>
          <a:endParaRPr lang="en-ID" dirty="0"/>
        </a:p>
      </dgm:t>
    </dgm:pt>
    <dgm:pt modelId="{4B82E6D9-1F77-4375-A9E8-6854107D0F57}" type="parTrans" cxnId="{117A668E-DB87-407B-8160-5552108BEE22}">
      <dgm:prSet/>
      <dgm:spPr/>
      <dgm:t>
        <a:bodyPr/>
        <a:lstStyle/>
        <a:p>
          <a:endParaRPr lang="en-ID"/>
        </a:p>
      </dgm:t>
    </dgm:pt>
    <dgm:pt modelId="{E88F88C6-B055-4B67-AA76-101C957C9408}" type="sibTrans" cxnId="{117A668E-DB87-407B-8160-5552108BEE22}">
      <dgm:prSet/>
      <dgm:spPr/>
      <dgm:t>
        <a:bodyPr/>
        <a:lstStyle/>
        <a:p>
          <a:endParaRPr lang="en-ID"/>
        </a:p>
      </dgm:t>
    </dgm:pt>
    <dgm:pt modelId="{C8C3A2A4-1B1E-46A6-99C9-D3C1FB96837A}">
      <dgm:prSet/>
      <dgm:spPr/>
      <dgm:t>
        <a:bodyPr/>
        <a:lstStyle/>
        <a:p>
          <a:r>
            <a:rPr lang="en-US" dirty="0"/>
            <a:t>KB 2. </a:t>
          </a:r>
          <a:r>
            <a:rPr lang="en-US" dirty="0" err="1"/>
            <a:t>Perkembangan</a:t>
          </a:r>
          <a:r>
            <a:rPr lang="en-US" dirty="0"/>
            <a:t> </a:t>
          </a:r>
          <a:r>
            <a:rPr lang="en-US" dirty="0" err="1"/>
            <a:t>Teori</a:t>
          </a:r>
          <a:r>
            <a:rPr lang="en-US" dirty="0"/>
            <a:t> dan </a:t>
          </a:r>
          <a:r>
            <a:rPr lang="en-US" dirty="0" err="1"/>
            <a:t>Pemikiran</a:t>
          </a:r>
          <a:r>
            <a:rPr lang="en-US" dirty="0"/>
            <a:t> </a:t>
          </a:r>
          <a:r>
            <a:rPr lang="en-US" dirty="0" err="1"/>
            <a:t>Manajemen</a:t>
          </a:r>
          <a:endParaRPr lang="en-US" dirty="0"/>
        </a:p>
      </dgm:t>
    </dgm:pt>
    <dgm:pt modelId="{723E7F10-C8A1-4AC3-BF57-BD2E174A23D6}" type="parTrans" cxnId="{EED2C518-C6CB-406F-8464-5979C2A60D03}">
      <dgm:prSet/>
      <dgm:spPr/>
      <dgm:t>
        <a:bodyPr/>
        <a:lstStyle/>
        <a:p>
          <a:endParaRPr lang="en-ID"/>
        </a:p>
      </dgm:t>
    </dgm:pt>
    <dgm:pt modelId="{1F6F02B8-A3BA-4475-A527-02D8E42EC966}" type="sibTrans" cxnId="{EED2C518-C6CB-406F-8464-5979C2A60D03}">
      <dgm:prSet/>
      <dgm:spPr/>
      <dgm:t>
        <a:bodyPr/>
        <a:lstStyle/>
        <a:p>
          <a:endParaRPr lang="en-ID"/>
        </a:p>
      </dgm:t>
    </dgm:pt>
    <dgm:pt modelId="{299484CC-0BC5-43E1-9701-40FCF2C627E1}">
      <dgm:prSet/>
      <dgm:spPr/>
      <dgm:t>
        <a:bodyPr/>
        <a:lstStyle/>
        <a:p>
          <a:r>
            <a:rPr lang="en-US" dirty="0"/>
            <a:t>KB 2. </a:t>
          </a:r>
          <a:r>
            <a:rPr lang="en-US" dirty="0" err="1"/>
            <a:t>Etika</a:t>
          </a:r>
          <a:r>
            <a:rPr lang="en-US" dirty="0"/>
            <a:t> </a:t>
          </a:r>
          <a:r>
            <a:rPr lang="en-US" dirty="0" err="1"/>
            <a:t>Bisnis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Tanggung</a:t>
          </a:r>
          <a:r>
            <a:rPr lang="en-US" dirty="0"/>
            <a:t> </a:t>
          </a:r>
          <a:r>
            <a:rPr lang="en-US" dirty="0" err="1"/>
            <a:t>Jawab</a:t>
          </a:r>
          <a:r>
            <a:rPr lang="en-US" dirty="0"/>
            <a:t> </a:t>
          </a:r>
          <a:r>
            <a:rPr lang="en-US" dirty="0" err="1"/>
            <a:t>Sosial</a:t>
          </a:r>
          <a:endParaRPr lang="en-US" dirty="0"/>
        </a:p>
      </dgm:t>
    </dgm:pt>
    <dgm:pt modelId="{5046C616-F0DC-48DF-97CD-7F5E9B8F2BC6}" type="parTrans" cxnId="{C105451E-FC88-4DCE-B8BA-DAE197ED62C2}">
      <dgm:prSet/>
      <dgm:spPr/>
      <dgm:t>
        <a:bodyPr/>
        <a:lstStyle/>
        <a:p>
          <a:endParaRPr lang="en-ID"/>
        </a:p>
      </dgm:t>
    </dgm:pt>
    <dgm:pt modelId="{159CDD0E-D5CA-4008-ACA1-626EE75AD10E}" type="sibTrans" cxnId="{C105451E-FC88-4DCE-B8BA-DAE197ED62C2}">
      <dgm:prSet/>
      <dgm:spPr/>
      <dgm:t>
        <a:bodyPr/>
        <a:lstStyle/>
        <a:p>
          <a:endParaRPr lang="en-ID"/>
        </a:p>
      </dgm:t>
    </dgm:pt>
    <dgm:pt modelId="{36F3A4BC-9CC9-43EB-85FD-353E9513D31F}">
      <dgm:prSet/>
      <dgm:spPr/>
      <dgm:t>
        <a:bodyPr/>
        <a:lstStyle/>
        <a:p>
          <a:r>
            <a:rPr lang="en-US" dirty="0"/>
            <a:t>KB 3. </a:t>
          </a:r>
          <a:r>
            <a:rPr lang="en-US" dirty="0" err="1"/>
            <a:t>Globalisasi</a:t>
          </a:r>
          <a:endParaRPr lang="en-US" dirty="0"/>
        </a:p>
      </dgm:t>
    </dgm:pt>
    <dgm:pt modelId="{C8C80650-3BE8-458B-9C65-3DE759D97E36}" type="parTrans" cxnId="{30942F96-B2CE-4814-B454-5CE94D4EE398}">
      <dgm:prSet/>
      <dgm:spPr/>
      <dgm:t>
        <a:bodyPr/>
        <a:lstStyle/>
        <a:p>
          <a:endParaRPr lang="en-ID"/>
        </a:p>
      </dgm:t>
    </dgm:pt>
    <dgm:pt modelId="{8E67701A-402C-4095-A221-AAE416A9BFCE}" type="sibTrans" cxnId="{30942F96-B2CE-4814-B454-5CE94D4EE398}">
      <dgm:prSet/>
      <dgm:spPr/>
      <dgm:t>
        <a:bodyPr/>
        <a:lstStyle/>
        <a:p>
          <a:endParaRPr lang="en-ID"/>
        </a:p>
      </dgm:t>
    </dgm:pt>
    <dgm:pt modelId="{E68F7DF7-CB3C-4A0B-8410-9ECCF6B64614}" type="pres">
      <dgm:prSet presAssocID="{E8A366AE-BFF4-413A-8C24-E0F86F62C7C8}" presName="Name0" presStyleCnt="0">
        <dgm:presLayoutVars>
          <dgm:dir/>
          <dgm:animLvl val="lvl"/>
          <dgm:resizeHandles val="exact"/>
        </dgm:presLayoutVars>
      </dgm:prSet>
      <dgm:spPr/>
    </dgm:pt>
    <dgm:pt modelId="{FF7E079E-C4D4-4DD7-8D58-190DC12A1FFD}" type="pres">
      <dgm:prSet presAssocID="{DD9CE8D2-3DEE-44AE-98EF-273BF4216946}" presName="linNode" presStyleCnt="0"/>
      <dgm:spPr/>
    </dgm:pt>
    <dgm:pt modelId="{4E2FD374-2833-4F5E-A727-09494C19A7FC}" type="pres">
      <dgm:prSet presAssocID="{DD9CE8D2-3DEE-44AE-98EF-273BF4216946}" presName="parTx" presStyleLbl="revTx" presStyleIdx="0" presStyleCnt="2">
        <dgm:presLayoutVars>
          <dgm:chMax val="1"/>
          <dgm:bulletEnabled val="1"/>
        </dgm:presLayoutVars>
      </dgm:prSet>
      <dgm:spPr/>
    </dgm:pt>
    <dgm:pt modelId="{C01E740D-293F-4056-9B8A-ECC47FA5EF63}" type="pres">
      <dgm:prSet presAssocID="{DD9CE8D2-3DEE-44AE-98EF-273BF4216946}" presName="bracket" presStyleLbl="parChTrans1D1" presStyleIdx="0" presStyleCnt="2"/>
      <dgm:spPr/>
    </dgm:pt>
    <dgm:pt modelId="{328D1034-9E45-40E6-91DE-D14F8974F4B6}" type="pres">
      <dgm:prSet presAssocID="{DD9CE8D2-3DEE-44AE-98EF-273BF4216946}" presName="spH" presStyleCnt="0"/>
      <dgm:spPr/>
    </dgm:pt>
    <dgm:pt modelId="{33E511BC-F26F-4331-B4C3-63AEA1076634}" type="pres">
      <dgm:prSet presAssocID="{DD9CE8D2-3DEE-44AE-98EF-273BF4216946}" presName="desTx" presStyleLbl="node1" presStyleIdx="0" presStyleCnt="2">
        <dgm:presLayoutVars>
          <dgm:bulletEnabled val="1"/>
        </dgm:presLayoutVars>
      </dgm:prSet>
      <dgm:spPr/>
    </dgm:pt>
    <dgm:pt modelId="{E68ACEF5-C10A-4059-91EF-DE59EA0BAAB4}" type="pres">
      <dgm:prSet presAssocID="{30EABE66-9729-4BD4-A5DB-F10A6F20B38D}" presName="spV" presStyleCnt="0"/>
      <dgm:spPr/>
    </dgm:pt>
    <dgm:pt modelId="{D66CF5E8-14D4-4995-9762-4EE7472D4F73}" type="pres">
      <dgm:prSet presAssocID="{377DCEA6-FF9C-42DE-BCF8-FABA9E573F98}" presName="linNode" presStyleCnt="0"/>
      <dgm:spPr/>
    </dgm:pt>
    <dgm:pt modelId="{1C38E59C-6317-4D9A-A23D-F8A1A6550E17}" type="pres">
      <dgm:prSet presAssocID="{377DCEA6-FF9C-42DE-BCF8-FABA9E573F98}" presName="parTx" presStyleLbl="revTx" presStyleIdx="1" presStyleCnt="2">
        <dgm:presLayoutVars>
          <dgm:chMax val="1"/>
          <dgm:bulletEnabled val="1"/>
        </dgm:presLayoutVars>
      </dgm:prSet>
      <dgm:spPr/>
    </dgm:pt>
    <dgm:pt modelId="{2EC6915D-6594-4547-95C7-C75C900F434C}" type="pres">
      <dgm:prSet presAssocID="{377DCEA6-FF9C-42DE-BCF8-FABA9E573F98}" presName="bracket" presStyleLbl="parChTrans1D1" presStyleIdx="1" presStyleCnt="2"/>
      <dgm:spPr/>
    </dgm:pt>
    <dgm:pt modelId="{5459744F-4DF2-4E54-B6BA-5D46EF814274}" type="pres">
      <dgm:prSet presAssocID="{377DCEA6-FF9C-42DE-BCF8-FABA9E573F98}" presName="spH" presStyleCnt="0"/>
      <dgm:spPr/>
    </dgm:pt>
    <dgm:pt modelId="{DCFCB5DD-0314-4DC1-B359-31E47C232711}" type="pres">
      <dgm:prSet presAssocID="{377DCEA6-FF9C-42DE-BCF8-FABA9E573F98}" presName="desTx" presStyleLbl="node1" presStyleIdx="1" presStyleCnt="2">
        <dgm:presLayoutVars>
          <dgm:bulletEnabled val="1"/>
        </dgm:presLayoutVars>
      </dgm:prSet>
      <dgm:spPr/>
    </dgm:pt>
  </dgm:ptLst>
  <dgm:cxnLst>
    <dgm:cxn modelId="{EED2C518-C6CB-406F-8464-5979C2A60D03}" srcId="{DD9CE8D2-3DEE-44AE-98EF-273BF4216946}" destId="{C8C3A2A4-1B1E-46A6-99C9-D3C1FB96837A}" srcOrd="1" destOrd="0" parTransId="{723E7F10-C8A1-4AC3-BF57-BD2E174A23D6}" sibTransId="{1F6F02B8-A3BA-4475-A527-02D8E42EC966}"/>
    <dgm:cxn modelId="{C105451E-FC88-4DCE-B8BA-DAE197ED62C2}" srcId="{377DCEA6-FF9C-42DE-BCF8-FABA9E573F98}" destId="{299484CC-0BC5-43E1-9701-40FCF2C627E1}" srcOrd="1" destOrd="0" parTransId="{5046C616-F0DC-48DF-97CD-7F5E9B8F2BC6}" sibTransId="{159CDD0E-D5CA-4008-ACA1-626EE75AD10E}"/>
    <dgm:cxn modelId="{D80BAF20-85B8-4242-AE16-5B67A84BA34C}" type="presOf" srcId="{36F3A4BC-9CC9-43EB-85FD-353E9513D31F}" destId="{DCFCB5DD-0314-4DC1-B359-31E47C232711}" srcOrd="0" destOrd="2" presId="urn:diagrams.loki3.com/BracketList"/>
    <dgm:cxn modelId="{AC2D9324-877A-4F93-8E2F-0A97FA4D71A5}" srcId="{E8A366AE-BFF4-413A-8C24-E0F86F62C7C8}" destId="{DD9CE8D2-3DEE-44AE-98EF-273BF4216946}" srcOrd="0" destOrd="0" parTransId="{1B4C7D04-FC32-41B5-B5FC-A861CC9E1875}" sibTransId="{30EABE66-9729-4BD4-A5DB-F10A6F20B38D}"/>
    <dgm:cxn modelId="{91D13835-3065-4D4B-A280-5071F57622A2}" type="presOf" srcId="{377DCEA6-FF9C-42DE-BCF8-FABA9E573F98}" destId="{1C38E59C-6317-4D9A-A23D-F8A1A6550E17}" srcOrd="0" destOrd="0" presId="urn:diagrams.loki3.com/BracketList"/>
    <dgm:cxn modelId="{8A8EC744-4FD4-43CD-B26E-8B66154988A6}" type="presOf" srcId="{C8C3A2A4-1B1E-46A6-99C9-D3C1FB96837A}" destId="{33E511BC-F26F-4331-B4C3-63AEA1076634}" srcOrd="0" destOrd="1" presId="urn:diagrams.loki3.com/BracketList"/>
    <dgm:cxn modelId="{5FDCAF78-0D76-49DE-9FCB-AEF59D0A40EE}" srcId="{E8A366AE-BFF4-413A-8C24-E0F86F62C7C8}" destId="{377DCEA6-FF9C-42DE-BCF8-FABA9E573F98}" srcOrd="1" destOrd="0" parTransId="{98FA15E6-A424-4C2F-B2F5-E1B35BB69F98}" sibTransId="{6A5BD3E9-08A8-4527-BEB5-74DB108391FD}"/>
    <dgm:cxn modelId="{117A668E-DB87-407B-8160-5552108BEE22}" srcId="{377DCEA6-FF9C-42DE-BCF8-FABA9E573F98}" destId="{1651487E-FEE3-4340-B3E2-CD7470B8E1BC}" srcOrd="0" destOrd="0" parTransId="{4B82E6D9-1F77-4375-A9E8-6854107D0F57}" sibTransId="{E88F88C6-B055-4B67-AA76-101C957C9408}"/>
    <dgm:cxn modelId="{30942F96-B2CE-4814-B454-5CE94D4EE398}" srcId="{377DCEA6-FF9C-42DE-BCF8-FABA9E573F98}" destId="{36F3A4BC-9CC9-43EB-85FD-353E9513D31F}" srcOrd="2" destOrd="0" parTransId="{C8C80650-3BE8-458B-9C65-3DE759D97E36}" sibTransId="{8E67701A-402C-4095-A221-AAE416A9BFCE}"/>
    <dgm:cxn modelId="{3CF81998-6FC2-4ADC-97F9-4AFD3211D67E}" type="presOf" srcId="{299484CC-0BC5-43E1-9701-40FCF2C627E1}" destId="{DCFCB5DD-0314-4DC1-B359-31E47C232711}" srcOrd="0" destOrd="1" presId="urn:diagrams.loki3.com/BracketList"/>
    <dgm:cxn modelId="{A29395AD-C500-4C7F-83CC-7412E8963C70}" srcId="{DD9CE8D2-3DEE-44AE-98EF-273BF4216946}" destId="{60D49ACF-ABE3-4030-A617-5C4A302A3A16}" srcOrd="0" destOrd="0" parTransId="{3FEF4774-6900-462C-A2F1-B30F4AF61351}" sibTransId="{AF10AF0F-106E-4685-B0C6-AEBE168A185F}"/>
    <dgm:cxn modelId="{4B093DB3-CF40-4ADA-AB50-E824470EF2DB}" type="presOf" srcId="{60D49ACF-ABE3-4030-A617-5C4A302A3A16}" destId="{33E511BC-F26F-4331-B4C3-63AEA1076634}" srcOrd="0" destOrd="0" presId="urn:diagrams.loki3.com/BracketList"/>
    <dgm:cxn modelId="{EFD675C2-556F-41F6-8FDD-1644D131CFED}" type="presOf" srcId="{DD9CE8D2-3DEE-44AE-98EF-273BF4216946}" destId="{4E2FD374-2833-4F5E-A727-09494C19A7FC}" srcOrd="0" destOrd="0" presId="urn:diagrams.loki3.com/BracketList"/>
    <dgm:cxn modelId="{CC8F41DE-4A7E-44FC-882A-EEA35AC64530}" type="presOf" srcId="{1651487E-FEE3-4340-B3E2-CD7470B8E1BC}" destId="{DCFCB5DD-0314-4DC1-B359-31E47C232711}" srcOrd="0" destOrd="0" presId="urn:diagrams.loki3.com/BracketList"/>
    <dgm:cxn modelId="{324E76F1-83E4-4452-9121-075499A2C2CD}" type="presOf" srcId="{E8A366AE-BFF4-413A-8C24-E0F86F62C7C8}" destId="{E68F7DF7-CB3C-4A0B-8410-9ECCF6B64614}" srcOrd="0" destOrd="0" presId="urn:diagrams.loki3.com/BracketList"/>
    <dgm:cxn modelId="{256A3687-D16D-465A-B7EE-6AE00525B8FD}" type="presParOf" srcId="{E68F7DF7-CB3C-4A0B-8410-9ECCF6B64614}" destId="{FF7E079E-C4D4-4DD7-8D58-190DC12A1FFD}" srcOrd="0" destOrd="0" presId="urn:diagrams.loki3.com/BracketList"/>
    <dgm:cxn modelId="{A9BBC53B-D09B-4CA8-ADEB-767DFA39CA27}" type="presParOf" srcId="{FF7E079E-C4D4-4DD7-8D58-190DC12A1FFD}" destId="{4E2FD374-2833-4F5E-A727-09494C19A7FC}" srcOrd="0" destOrd="0" presId="urn:diagrams.loki3.com/BracketList"/>
    <dgm:cxn modelId="{50559D95-FA8A-44A1-AAA8-F448111B9AE4}" type="presParOf" srcId="{FF7E079E-C4D4-4DD7-8D58-190DC12A1FFD}" destId="{C01E740D-293F-4056-9B8A-ECC47FA5EF63}" srcOrd="1" destOrd="0" presId="urn:diagrams.loki3.com/BracketList"/>
    <dgm:cxn modelId="{5C12CAA6-7058-4F8B-8F75-88C7A395ED21}" type="presParOf" srcId="{FF7E079E-C4D4-4DD7-8D58-190DC12A1FFD}" destId="{328D1034-9E45-40E6-91DE-D14F8974F4B6}" srcOrd="2" destOrd="0" presId="urn:diagrams.loki3.com/BracketList"/>
    <dgm:cxn modelId="{307CFF28-C72E-490C-B5A3-C529D6C81BC2}" type="presParOf" srcId="{FF7E079E-C4D4-4DD7-8D58-190DC12A1FFD}" destId="{33E511BC-F26F-4331-B4C3-63AEA1076634}" srcOrd="3" destOrd="0" presId="urn:diagrams.loki3.com/BracketList"/>
    <dgm:cxn modelId="{57A0EF13-FF3E-4E84-B841-5DC716165953}" type="presParOf" srcId="{E68F7DF7-CB3C-4A0B-8410-9ECCF6B64614}" destId="{E68ACEF5-C10A-4059-91EF-DE59EA0BAAB4}" srcOrd="1" destOrd="0" presId="urn:diagrams.loki3.com/BracketList"/>
    <dgm:cxn modelId="{325E828D-BD1C-4568-BC00-D83B5908D6BB}" type="presParOf" srcId="{E68F7DF7-CB3C-4A0B-8410-9ECCF6B64614}" destId="{D66CF5E8-14D4-4995-9762-4EE7472D4F73}" srcOrd="2" destOrd="0" presId="urn:diagrams.loki3.com/BracketList"/>
    <dgm:cxn modelId="{82C3ED7F-62D1-4202-A67E-25BBCE5B53C0}" type="presParOf" srcId="{D66CF5E8-14D4-4995-9762-4EE7472D4F73}" destId="{1C38E59C-6317-4D9A-A23D-F8A1A6550E17}" srcOrd="0" destOrd="0" presId="urn:diagrams.loki3.com/BracketList"/>
    <dgm:cxn modelId="{7295CED5-969E-4D5B-B996-4F2B493C9347}" type="presParOf" srcId="{D66CF5E8-14D4-4995-9762-4EE7472D4F73}" destId="{2EC6915D-6594-4547-95C7-C75C900F434C}" srcOrd="1" destOrd="0" presId="urn:diagrams.loki3.com/BracketList"/>
    <dgm:cxn modelId="{C3355788-46CA-4203-8685-9BFE88CA5CC8}" type="presParOf" srcId="{D66CF5E8-14D4-4995-9762-4EE7472D4F73}" destId="{5459744F-4DF2-4E54-B6BA-5D46EF814274}" srcOrd="2" destOrd="0" presId="urn:diagrams.loki3.com/BracketList"/>
    <dgm:cxn modelId="{9BDB74F8-FDA4-4461-A78D-67EC728C893F}" type="presParOf" srcId="{D66CF5E8-14D4-4995-9762-4EE7472D4F73}" destId="{DCFCB5DD-0314-4DC1-B359-31E47C23271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279AA98-D64C-4A75-972B-600D3F7CD39A}" type="doc">
      <dgm:prSet loTypeId="urn:microsoft.com/office/officeart/2005/8/layout/chevron2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D4093B12-37D2-46D5-9D5B-0F7EA68B69BC}">
      <dgm:prSet phldrT="[Text]"/>
      <dgm:spPr/>
      <dgm:t>
        <a:bodyPr/>
        <a:lstStyle/>
        <a:p>
          <a:r>
            <a:rPr lang="en-US" dirty="0" err="1"/>
            <a:t>Pengaruh</a:t>
          </a:r>
          <a:r>
            <a:rPr lang="en-US" dirty="0"/>
            <a:t> </a:t>
          </a:r>
          <a:r>
            <a:rPr lang="en-US" dirty="0" err="1"/>
            <a:t>lingkungan</a:t>
          </a:r>
          <a:r>
            <a:rPr lang="en-US" dirty="0"/>
            <a:t> </a:t>
          </a:r>
          <a:r>
            <a:rPr lang="en-US" dirty="0" err="1"/>
            <a:t>terhadap</a:t>
          </a:r>
          <a:r>
            <a:rPr lang="en-US" dirty="0"/>
            <a:t> </a:t>
          </a:r>
          <a:r>
            <a:rPr lang="en-US" dirty="0" err="1"/>
            <a:t>lingkungan</a:t>
          </a:r>
          <a:endParaRPr lang="en-US" dirty="0"/>
        </a:p>
      </dgm:t>
    </dgm:pt>
    <dgm:pt modelId="{8E778DFC-77EC-4658-A0FA-64264CF0FD21}" type="parTrans" cxnId="{968EBBC2-8B57-4AAA-9488-29B7EA5C5F67}">
      <dgm:prSet/>
      <dgm:spPr/>
      <dgm:t>
        <a:bodyPr/>
        <a:lstStyle/>
        <a:p>
          <a:endParaRPr lang="en-US"/>
        </a:p>
      </dgm:t>
    </dgm:pt>
    <dgm:pt modelId="{781D3C57-ED06-41A7-BDAD-7BE0AB0E4FBB}" type="sibTrans" cxnId="{968EBBC2-8B57-4AAA-9488-29B7EA5C5F67}">
      <dgm:prSet/>
      <dgm:spPr/>
      <dgm:t>
        <a:bodyPr/>
        <a:lstStyle/>
        <a:p>
          <a:endParaRPr lang="en-US"/>
        </a:p>
      </dgm:t>
    </dgm:pt>
    <dgm:pt modelId="{1AAB8786-5ECE-4330-8F0A-84FCF9D5047E}">
      <dgm:prSet phldrT="[Text]"/>
      <dgm:spPr/>
      <dgm:t>
        <a:bodyPr/>
        <a:lstStyle/>
        <a:p>
          <a:r>
            <a:rPr lang="en-US" dirty="0" err="1"/>
            <a:t>Dua</a:t>
          </a:r>
          <a:r>
            <a:rPr lang="en-US" dirty="0"/>
            <a:t> </a:t>
          </a:r>
          <a:r>
            <a:rPr lang="en-US" dirty="0" err="1"/>
            <a:t>dimensi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model </a:t>
          </a:r>
          <a:r>
            <a:rPr lang="en-US" dirty="0" err="1"/>
            <a:t>pengaruh</a:t>
          </a:r>
          <a:r>
            <a:rPr lang="en-US" dirty="0"/>
            <a:t> </a:t>
          </a:r>
          <a:r>
            <a:rPr lang="en-US" dirty="0" err="1"/>
            <a:t>lingkungan</a:t>
          </a:r>
          <a:r>
            <a:rPr lang="en-US" dirty="0"/>
            <a:t> </a:t>
          </a:r>
          <a:r>
            <a:rPr lang="en-US" dirty="0" err="1"/>
            <a:t>terhadap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, </a:t>
          </a:r>
          <a:r>
            <a:rPr lang="en-US" dirty="0" err="1"/>
            <a:t>yaitu</a:t>
          </a:r>
          <a:r>
            <a:rPr lang="en-US" dirty="0"/>
            <a:t> </a:t>
          </a:r>
          <a:r>
            <a:rPr lang="en-US" dirty="0" err="1"/>
            <a:t>tingkat</a:t>
          </a:r>
          <a:r>
            <a:rPr lang="en-US" dirty="0"/>
            <a:t> </a:t>
          </a:r>
          <a:r>
            <a:rPr lang="en-US" dirty="0" err="1"/>
            <a:t>perubahan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tingkat</a:t>
          </a:r>
          <a:r>
            <a:rPr lang="en-US" dirty="0"/>
            <a:t> </a:t>
          </a:r>
          <a:r>
            <a:rPr lang="en-US" dirty="0" err="1"/>
            <a:t>homogenitas</a:t>
          </a:r>
          <a:endParaRPr lang="en-US" dirty="0"/>
        </a:p>
      </dgm:t>
    </dgm:pt>
    <dgm:pt modelId="{CCD533AC-2140-4C90-9767-AB9985EFBE50}" type="parTrans" cxnId="{495F04D3-5084-4626-B4CD-329B8EC08E0B}">
      <dgm:prSet/>
      <dgm:spPr/>
      <dgm:t>
        <a:bodyPr/>
        <a:lstStyle/>
        <a:p>
          <a:endParaRPr lang="en-US"/>
        </a:p>
      </dgm:t>
    </dgm:pt>
    <dgm:pt modelId="{5D844533-BCF8-4812-95F9-62ED2AA80D1B}" type="sibTrans" cxnId="{495F04D3-5084-4626-B4CD-329B8EC08E0B}">
      <dgm:prSet/>
      <dgm:spPr/>
      <dgm:t>
        <a:bodyPr/>
        <a:lstStyle/>
        <a:p>
          <a:endParaRPr lang="en-US"/>
        </a:p>
      </dgm:t>
    </dgm:pt>
    <dgm:pt modelId="{D3E1562D-4598-4DC4-9FD8-A4CF871FC0A5}">
      <dgm:prSet phldrT="[Text]"/>
      <dgm:spPr/>
      <dgm:t>
        <a:bodyPr/>
        <a:lstStyle/>
        <a:p>
          <a:r>
            <a:rPr lang="en-US" dirty="0"/>
            <a:t>Tingkat </a:t>
          </a:r>
          <a:r>
            <a:rPr lang="en-US" dirty="0" err="1"/>
            <a:t>perubahan</a:t>
          </a:r>
          <a:r>
            <a:rPr lang="en-US" dirty="0"/>
            <a:t> </a:t>
          </a:r>
          <a:r>
            <a:rPr lang="en-US" dirty="0" err="1"/>
            <a:t>melihat</a:t>
          </a:r>
          <a:r>
            <a:rPr lang="en-US" dirty="0"/>
            <a:t> </a:t>
          </a:r>
          <a:r>
            <a:rPr lang="en-US" dirty="0" err="1"/>
            <a:t>sejauh</a:t>
          </a:r>
          <a:r>
            <a:rPr lang="en-US" dirty="0"/>
            <a:t> mana </a:t>
          </a:r>
          <a:r>
            <a:rPr lang="en-US" dirty="0" err="1"/>
            <a:t>stabilitas</a:t>
          </a:r>
          <a:r>
            <a:rPr lang="en-US" dirty="0"/>
            <a:t> </a:t>
          </a:r>
          <a:r>
            <a:rPr lang="en-US" dirty="0" err="1"/>
            <a:t>suatu</a:t>
          </a:r>
          <a:r>
            <a:rPr lang="en-US" dirty="0"/>
            <a:t> </a:t>
          </a:r>
          <a:r>
            <a:rPr lang="en-US" dirty="0" err="1"/>
            <a:t>lingkungan</a:t>
          </a:r>
          <a:r>
            <a:rPr lang="en-US" dirty="0"/>
            <a:t>. </a:t>
          </a:r>
          <a:r>
            <a:rPr lang="en-US" dirty="0" err="1"/>
            <a:t>Lingkungan</a:t>
          </a:r>
          <a:r>
            <a:rPr lang="en-US" dirty="0"/>
            <a:t> yang </a:t>
          </a:r>
          <a:r>
            <a:rPr lang="en-US" dirty="0" err="1"/>
            <a:t>cepat</a:t>
          </a:r>
          <a:r>
            <a:rPr lang="en-US" dirty="0"/>
            <a:t> </a:t>
          </a:r>
          <a:r>
            <a:rPr lang="en-US" dirty="0" err="1"/>
            <a:t>berubah</a:t>
          </a:r>
          <a:r>
            <a:rPr lang="en-US" dirty="0"/>
            <a:t> </a:t>
          </a:r>
          <a:r>
            <a:rPr lang="en-US" dirty="0" err="1"/>
            <a:t>berarti</a:t>
          </a:r>
          <a:r>
            <a:rPr lang="en-US" dirty="0"/>
            <a:t> </a:t>
          </a:r>
          <a:r>
            <a:rPr lang="en-US" dirty="0" err="1"/>
            <a:t>mempunyai</a:t>
          </a:r>
          <a:r>
            <a:rPr lang="en-US" dirty="0"/>
            <a:t> </a:t>
          </a:r>
          <a:r>
            <a:rPr lang="en-US" dirty="0" err="1"/>
            <a:t>tingkat</a:t>
          </a:r>
          <a:r>
            <a:rPr lang="en-US" dirty="0"/>
            <a:t> </a:t>
          </a:r>
          <a:r>
            <a:rPr lang="en-US" dirty="0" err="1"/>
            <a:t>perubahan</a:t>
          </a:r>
          <a:r>
            <a:rPr lang="en-US" dirty="0"/>
            <a:t> yang </a:t>
          </a:r>
          <a:r>
            <a:rPr lang="en-US" dirty="0" err="1"/>
            <a:t>tinggi</a:t>
          </a:r>
          <a:r>
            <a:rPr lang="en-US" dirty="0"/>
            <a:t>.</a:t>
          </a:r>
        </a:p>
      </dgm:t>
    </dgm:pt>
    <dgm:pt modelId="{F900CDF3-A220-4986-AF1C-CB2D530B064B}" type="parTrans" cxnId="{8877352A-C3CC-4D94-8B24-5895A353C69C}">
      <dgm:prSet/>
      <dgm:spPr/>
      <dgm:t>
        <a:bodyPr/>
        <a:lstStyle/>
        <a:p>
          <a:endParaRPr lang="en-US"/>
        </a:p>
      </dgm:t>
    </dgm:pt>
    <dgm:pt modelId="{8DD6D526-0B06-43BC-B44E-96B74A3D8BCE}" type="sibTrans" cxnId="{8877352A-C3CC-4D94-8B24-5895A353C69C}">
      <dgm:prSet/>
      <dgm:spPr/>
      <dgm:t>
        <a:bodyPr/>
        <a:lstStyle/>
        <a:p>
          <a:endParaRPr lang="en-US"/>
        </a:p>
      </dgm:t>
    </dgm:pt>
    <dgm:pt modelId="{3538800C-B88A-40B0-B50F-7EA9026D86EC}">
      <dgm:prSet phldrT="[Text]"/>
      <dgm:spPr/>
      <dgm:t>
        <a:bodyPr/>
        <a:lstStyle/>
        <a:p>
          <a:r>
            <a:rPr lang="en-US" dirty="0"/>
            <a:t>Lima </a:t>
          </a:r>
          <a:r>
            <a:rPr lang="en-US" dirty="0" err="1"/>
            <a:t>kekuatan</a:t>
          </a:r>
          <a:r>
            <a:rPr lang="en-US" dirty="0"/>
            <a:t> </a:t>
          </a:r>
          <a:r>
            <a:rPr lang="en-US" dirty="0" err="1"/>
            <a:t>kompetisi</a:t>
          </a:r>
          <a:endParaRPr lang="en-US" dirty="0"/>
        </a:p>
      </dgm:t>
    </dgm:pt>
    <dgm:pt modelId="{1F0BD0D7-00BD-4E84-97F2-1F927A01EA9A}" type="parTrans" cxnId="{46FE9942-FC99-4B9B-BD00-FBC8ADAAED11}">
      <dgm:prSet/>
      <dgm:spPr/>
      <dgm:t>
        <a:bodyPr/>
        <a:lstStyle/>
        <a:p>
          <a:endParaRPr lang="en-US"/>
        </a:p>
      </dgm:t>
    </dgm:pt>
    <dgm:pt modelId="{C3440711-E5D5-4AFF-9FEF-645C05939C34}" type="sibTrans" cxnId="{46FE9942-FC99-4B9B-BD00-FBC8ADAAED11}">
      <dgm:prSet/>
      <dgm:spPr/>
      <dgm:t>
        <a:bodyPr/>
        <a:lstStyle/>
        <a:p>
          <a:endParaRPr lang="en-US"/>
        </a:p>
      </dgm:t>
    </dgm:pt>
    <dgm:pt modelId="{DE01545E-179D-447D-BD46-DB956537A37F}">
      <dgm:prSet phldrT="[Text]"/>
      <dgm:spPr/>
      <dgm:t>
        <a:bodyPr/>
        <a:lstStyle/>
        <a:p>
          <a:r>
            <a:rPr lang="en-US" dirty="0" err="1"/>
            <a:t>Ancaman</a:t>
          </a:r>
          <a:r>
            <a:rPr lang="en-US" dirty="0"/>
            <a:t> </a:t>
          </a:r>
          <a:r>
            <a:rPr lang="en-US" dirty="0" err="1"/>
            <a:t>pendatang</a:t>
          </a:r>
          <a:r>
            <a:rPr lang="en-US" dirty="0"/>
            <a:t> </a:t>
          </a:r>
          <a:r>
            <a:rPr lang="en-US" dirty="0" err="1"/>
            <a:t>baru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halangan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masuk</a:t>
          </a:r>
          <a:endParaRPr lang="en-US" dirty="0"/>
        </a:p>
      </dgm:t>
    </dgm:pt>
    <dgm:pt modelId="{4915D110-CB9E-460A-9DAD-95A67AFA71D7}" type="parTrans" cxnId="{7EB7342A-9D49-45B5-8C84-A7FF8A8CB63B}">
      <dgm:prSet/>
      <dgm:spPr/>
      <dgm:t>
        <a:bodyPr/>
        <a:lstStyle/>
        <a:p>
          <a:endParaRPr lang="en-US"/>
        </a:p>
      </dgm:t>
    </dgm:pt>
    <dgm:pt modelId="{4CADD871-608B-493D-BE61-820B7567D14B}" type="sibTrans" cxnId="{7EB7342A-9D49-45B5-8C84-A7FF8A8CB63B}">
      <dgm:prSet/>
      <dgm:spPr/>
      <dgm:t>
        <a:bodyPr/>
        <a:lstStyle/>
        <a:p>
          <a:endParaRPr lang="en-US"/>
        </a:p>
      </dgm:t>
    </dgm:pt>
    <dgm:pt modelId="{ACDD049F-E28B-4614-9D00-36E10DD58058}">
      <dgm:prSet phldrT="[Text]"/>
      <dgm:spPr/>
      <dgm:t>
        <a:bodyPr/>
        <a:lstStyle/>
        <a:p>
          <a:r>
            <a:rPr lang="en-US" dirty="0" err="1"/>
            <a:t>Pemasok</a:t>
          </a:r>
          <a:endParaRPr lang="en-US" dirty="0"/>
        </a:p>
      </dgm:t>
    </dgm:pt>
    <dgm:pt modelId="{B8C664CF-2B0A-47D9-A2A2-5305097B4500}" type="parTrans" cxnId="{AD6344C1-03A6-4745-AE93-5BE45F8BFB55}">
      <dgm:prSet/>
      <dgm:spPr/>
      <dgm:t>
        <a:bodyPr/>
        <a:lstStyle/>
        <a:p>
          <a:endParaRPr lang="en-US"/>
        </a:p>
      </dgm:t>
    </dgm:pt>
    <dgm:pt modelId="{737DC7E2-89F7-481B-9699-F95E8816CC63}" type="sibTrans" cxnId="{AD6344C1-03A6-4745-AE93-5BE45F8BFB55}">
      <dgm:prSet/>
      <dgm:spPr/>
      <dgm:t>
        <a:bodyPr/>
        <a:lstStyle/>
        <a:p>
          <a:endParaRPr lang="en-US"/>
        </a:p>
      </dgm:t>
    </dgm:pt>
    <dgm:pt modelId="{A531B7AD-A319-46F1-AC01-C22578B14F6B}">
      <dgm:prSet phldrT="[Text]"/>
      <dgm:spPr/>
      <dgm:t>
        <a:bodyPr/>
        <a:lstStyle/>
        <a:p>
          <a:r>
            <a:rPr lang="en-US" dirty="0" err="1"/>
            <a:t>Strategi</a:t>
          </a:r>
          <a:r>
            <a:rPr lang="en-US" dirty="0"/>
            <a:t> </a:t>
          </a:r>
          <a:r>
            <a:rPr lang="en-US" dirty="0" err="1"/>
            <a:t>menghadapi</a:t>
          </a:r>
          <a:r>
            <a:rPr lang="en-US" dirty="0"/>
            <a:t> </a:t>
          </a:r>
          <a:r>
            <a:rPr lang="en-US" dirty="0" err="1"/>
            <a:t>lingkungan</a:t>
          </a:r>
          <a:endParaRPr lang="en-US" dirty="0"/>
        </a:p>
      </dgm:t>
    </dgm:pt>
    <dgm:pt modelId="{AB8DA3F1-78DC-4B60-9A03-291B59CF4645}" type="parTrans" cxnId="{3E186462-C302-4B4A-82FA-B4FF2A6B8E86}">
      <dgm:prSet/>
      <dgm:spPr/>
      <dgm:t>
        <a:bodyPr/>
        <a:lstStyle/>
        <a:p>
          <a:endParaRPr lang="en-US"/>
        </a:p>
      </dgm:t>
    </dgm:pt>
    <dgm:pt modelId="{7A57C088-8712-43D5-9828-A4EBCA2E8C73}" type="sibTrans" cxnId="{3E186462-C302-4B4A-82FA-B4FF2A6B8E86}">
      <dgm:prSet/>
      <dgm:spPr/>
      <dgm:t>
        <a:bodyPr/>
        <a:lstStyle/>
        <a:p>
          <a:endParaRPr lang="en-US"/>
        </a:p>
      </dgm:t>
    </dgm:pt>
    <dgm:pt modelId="{866CF1E2-CDD8-45D0-9C06-626707F7332E}">
      <dgm:prSet phldrT="[Text]"/>
      <dgm:spPr/>
      <dgm:t>
        <a:bodyPr/>
        <a:lstStyle/>
        <a:p>
          <a:r>
            <a:rPr lang="en-US" dirty="0" err="1"/>
            <a:t>Memengaruhi</a:t>
          </a:r>
          <a:r>
            <a:rPr lang="en-US" dirty="0"/>
            <a:t> </a:t>
          </a:r>
          <a:r>
            <a:rPr lang="en-US" dirty="0" err="1"/>
            <a:t>lingkungan</a:t>
          </a:r>
          <a:r>
            <a:rPr lang="en-US" dirty="0"/>
            <a:t> </a:t>
          </a:r>
          <a:r>
            <a:rPr lang="en-US" dirty="0" err="1"/>
            <a:t>langsung</a:t>
          </a:r>
          <a:r>
            <a:rPr lang="en-US" dirty="0"/>
            <a:t>: </a:t>
          </a:r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mencoba</a:t>
          </a:r>
          <a:r>
            <a:rPr lang="en-US" dirty="0"/>
            <a:t> </a:t>
          </a:r>
          <a:r>
            <a:rPr lang="en-US" dirty="0" err="1"/>
            <a:t>memengaruhi</a:t>
          </a:r>
          <a:r>
            <a:rPr lang="en-US" dirty="0"/>
            <a:t> </a:t>
          </a:r>
          <a:r>
            <a:rPr lang="en-US" dirty="0" err="1"/>
            <a:t>lingkungan</a:t>
          </a:r>
          <a:r>
            <a:rPr lang="en-US" dirty="0"/>
            <a:t> </a:t>
          </a:r>
          <a:r>
            <a:rPr lang="en-US" dirty="0" err="1"/>
            <a:t>langsung</a:t>
          </a:r>
          <a:r>
            <a:rPr lang="en-US" dirty="0"/>
            <a:t> </a:t>
          </a:r>
          <a:r>
            <a:rPr lang="en-US" dirty="0" err="1"/>
            <a:t>melalui</a:t>
          </a:r>
          <a:r>
            <a:rPr lang="en-US" dirty="0"/>
            <a:t> </a:t>
          </a:r>
          <a:r>
            <a:rPr lang="en-US" dirty="0" err="1"/>
            <a:t>beberapa</a:t>
          </a:r>
          <a:r>
            <a:rPr lang="en-US" dirty="0"/>
            <a:t> </a:t>
          </a:r>
          <a:r>
            <a:rPr lang="en-US" dirty="0" err="1"/>
            <a:t>cara</a:t>
          </a:r>
          <a:r>
            <a:rPr lang="en-US" dirty="0"/>
            <a:t>: </a:t>
          </a:r>
          <a:r>
            <a:rPr lang="en-US" dirty="0" err="1"/>
            <a:t>melakukan</a:t>
          </a:r>
          <a:r>
            <a:rPr lang="en-US" dirty="0"/>
            <a:t> "lobby", </a:t>
          </a:r>
          <a:r>
            <a:rPr lang="en-US" dirty="0" err="1"/>
            <a:t>iklan</a:t>
          </a:r>
          <a:r>
            <a:rPr lang="en-US" dirty="0"/>
            <a:t>, </a:t>
          </a:r>
          <a:r>
            <a:rPr lang="en-US" dirty="0" err="1"/>
            <a:t>negosiasi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perundingan</a:t>
          </a:r>
          <a:r>
            <a:rPr lang="en-US" dirty="0"/>
            <a:t>.</a:t>
          </a:r>
        </a:p>
      </dgm:t>
    </dgm:pt>
    <dgm:pt modelId="{FC59EB12-E67B-401A-898B-966AFE799D52}" type="parTrans" cxnId="{A04CEF1B-040D-4CE8-AAA1-A1035476D1AE}">
      <dgm:prSet/>
      <dgm:spPr/>
      <dgm:t>
        <a:bodyPr/>
        <a:lstStyle/>
        <a:p>
          <a:endParaRPr lang="en-US"/>
        </a:p>
      </dgm:t>
    </dgm:pt>
    <dgm:pt modelId="{484319B5-985F-42D6-A4B9-8AD6901B743E}" type="sibTrans" cxnId="{A04CEF1B-040D-4CE8-AAA1-A1035476D1AE}">
      <dgm:prSet/>
      <dgm:spPr/>
      <dgm:t>
        <a:bodyPr/>
        <a:lstStyle/>
        <a:p>
          <a:endParaRPr lang="en-US"/>
        </a:p>
      </dgm:t>
    </dgm:pt>
    <dgm:pt modelId="{6111B394-27C1-4BB5-BFBA-7BE7CFBD5C0D}">
      <dgm:prSet phldrT="[Text]"/>
      <dgm:spPr/>
      <dgm:t>
        <a:bodyPr/>
        <a:lstStyle/>
        <a:p>
          <a:r>
            <a:rPr lang="en-US" dirty="0" err="1"/>
            <a:t>Memonitor</a:t>
          </a:r>
          <a:r>
            <a:rPr lang="en-US" dirty="0"/>
            <a:t> </a:t>
          </a:r>
          <a:r>
            <a:rPr lang="en-US" dirty="0" err="1"/>
            <a:t>lingkungan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langsung</a:t>
          </a:r>
          <a:r>
            <a:rPr lang="en-US" dirty="0"/>
            <a:t>: </a:t>
          </a:r>
          <a:r>
            <a:rPr lang="en-US" dirty="0" err="1"/>
            <a:t>dengan</a:t>
          </a:r>
          <a:r>
            <a:rPr lang="en-US" dirty="0"/>
            <a:t> monitoring yang </a:t>
          </a:r>
          <a:r>
            <a:rPr lang="en-US" dirty="0" err="1"/>
            <a:t>aktif</a:t>
          </a:r>
          <a:r>
            <a:rPr lang="en-US" dirty="0"/>
            <a:t>, </a:t>
          </a:r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diharapkan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memperoleh</a:t>
          </a:r>
          <a:r>
            <a:rPr lang="en-US" dirty="0"/>
            <a:t> </a:t>
          </a:r>
          <a:r>
            <a:rPr lang="en-US" dirty="0" err="1"/>
            <a:t>peringatan</a:t>
          </a:r>
          <a:r>
            <a:rPr lang="en-US" dirty="0"/>
            <a:t> </a:t>
          </a:r>
          <a:r>
            <a:rPr lang="en-US" dirty="0" err="1"/>
            <a:t>awal</a:t>
          </a:r>
          <a:r>
            <a:rPr lang="en-US" dirty="0"/>
            <a:t> </a:t>
          </a:r>
          <a:r>
            <a:rPr lang="en-US" dirty="0" err="1"/>
            <a:t>apabila</a:t>
          </a:r>
          <a:r>
            <a:rPr lang="en-US" dirty="0"/>
            <a:t> </a:t>
          </a:r>
          <a:r>
            <a:rPr lang="en-US" dirty="0" err="1"/>
            <a:t>ada</a:t>
          </a:r>
          <a:r>
            <a:rPr lang="en-US" dirty="0"/>
            <a:t> </a:t>
          </a:r>
          <a:r>
            <a:rPr lang="en-US" dirty="0" err="1"/>
            <a:t>perubahan</a:t>
          </a:r>
          <a:r>
            <a:rPr lang="en-US" dirty="0"/>
            <a:t> </a:t>
          </a:r>
          <a:r>
            <a:rPr lang="en-US" dirty="0" err="1"/>
            <a:t>lingkungan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langsung</a:t>
          </a:r>
          <a:r>
            <a:rPr lang="en-US" dirty="0"/>
            <a:t> yang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berakibat</a:t>
          </a:r>
          <a:r>
            <a:rPr lang="en-US" dirty="0"/>
            <a:t> </a:t>
          </a:r>
          <a:r>
            <a:rPr lang="en-US" dirty="0" err="1"/>
            <a:t>signifikan</a:t>
          </a:r>
          <a:r>
            <a:rPr lang="en-US" dirty="0"/>
            <a:t> </a:t>
          </a:r>
          <a:r>
            <a:rPr lang="en-US" dirty="0" err="1"/>
            <a:t>terhadap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.</a:t>
          </a:r>
        </a:p>
      </dgm:t>
    </dgm:pt>
    <dgm:pt modelId="{6B8FEC4C-8D21-4DC5-A37B-DBFF491B719B}" type="parTrans" cxnId="{4123191A-7525-4311-BB80-785057D5D9FA}">
      <dgm:prSet/>
      <dgm:spPr/>
      <dgm:t>
        <a:bodyPr/>
        <a:lstStyle/>
        <a:p>
          <a:endParaRPr lang="en-US"/>
        </a:p>
      </dgm:t>
    </dgm:pt>
    <dgm:pt modelId="{021531FC-3123-411C-A453-55EF4CC6D78C}" type="sibTrans" cxnId="{4123191A-7525-4311-BB80-785057D5D9FA}">
      <dgm:prSet/>
      <dgm:spPr/>
      <dgm:t>
        <a:bodyPr/>
        <a:lstStyle/>
        <a:p>
          <a:endParaRPr lang="en-US"/>
        </a:p>
      </dgm:t>
    </dgm:pt>
    <dgm:pt modelId="{3C481518-06EF-45CC-BFAC-7FE19C37CD13}">
      <dgm:prSet phldrT="[Text]"/>
      <dgm:spPr/>
      <dgm:t>
        <a:bodyPr/>
        <a:lstStyle/>
        <a:p>
          <a:r>
            <a:rPr lang="en-US" dirty="0"/>
            <a:t>Tingkat </a:t>
          </a:r>
          <a:r>
            <a:rPr lang="en-US" dirty="0" err="1"/>
            <a:t>homogenitas</a:t>
          </a:r>
          <a:r>
            <a:rPr lang="en-US" dirty="0"/>
            <a:t> </a:t>
          </a:r>
          <a:r>
            <a:rPr lang="en-US" dirty="0" err="1"/>
            <a:t>melihat</a:t>
          </a:r>
          <a:r>
            <a:rPr lang="en-US" dirty="0"/>
            <a:t> </a:t>
          </a:r>
          <a:r>
            <a:rPr lang="en-US" dirty="0" err="1"/>
            <a:t>sejauh</a:t>
          </a:r>
          <a:r>
            <a:rPr lang="en-US" dirty="0"/>
            <a:t> mana </a:t>
          </a:r>
          <a:r>
            <a:rPr lang="en-US" dirty="0" err="1"/>
            <a:t>kompleksitas</a:t>
          </a:r>
          <a:r>
            <a:rPr lang="en-US" dirty="0"/>
            <a:t> </a:t>
          </a:r>
          <a:r>
            <a:rPr lang="en-US" dirty="0" err="1"/>
            <a:t>lingkungan</a:t>
          </a:r>
          <a:r>
            <a:rPr lang="en-US" dirty="0"/>
            <a:t>. </a:t>
          </a:r>
          <a:r>
            <a:rPr lang="en-US" dirty="0" err="1"/>
            <a:t>Lingkungan</a:t>
          </a:r>
          <a:r>
            <a:rPr lang="en-US" dirty="0"/>
            <a:t> yang </a:t>
          </a:r>
          <a:r>
            <a:rPr lang="en-US" dirty="0" err="1"/>
            <a:t>kompleks</a:t>
          </a:r>
          <a:r>
            <a:rPr lang="en-US" dirty="0"/>
            <a:t>, </a:t>
          </a:r>
          <a:r>
            <a:rPr lang="en-US" dirty="0" err="1"/>
            <a:t>mempunyai</a:t>
          </a:r>
          <a:r>
            <a:rPr lang="en-US" dirty="0"/>
            <a:t> </a:t>
          </a:r>
          <a:r>
            <a:rPr lang="en-US" dirty="0" err="1"/>
            <a:t>elemen</a:t>
          </a:r>
          <a:r>
            <a:rPr lang="en-US" dirty="0"/>
            <a:t> yang </a:t>
          </a:r>
          <a:r>
            <a:rPr lang="en-US" dirty="0" err="1"/>
            <a:t>banyak</a:t>
          </a:r>
          <a:r>
            <a:rPr lang="en-US" dirty="0"/>
            <a:t>, </a:t>
          </a:r>
          <a:r>
            <a:rPr lang="en-US" dirty="0" err="1"/>
            <a:t>dikatakan</a:t>
          </a:r>
          <a:r>
            <a:rPr lang="en-US" dirty="0"/>
            <a:t> </a:t>
          </a:r>
          <a:r>
            <a:rPr lang="en-US" dirty="0" err="1"/>
            <a:t>mempunyai</a:t>
          </a:r>
          <a:r>
            <a:rPr lang="en-US" dirty="0"/>
            <a:t> </a:t>
          </a:r>
          <a:r>
            <a:rPr lang="en-US" dirty="0" err="1"/>
            <a:t>tingkat</a:t>
          </a:r>
          <a:r>
            <a:rPr lang="en-US" dirty="0"/>
            <a:t> </a:t>
          </a:r>
          <a:r>
            <a:rPr lang="en-US" dirty="0" err="1"/>
            <a:t>homogenitas</a:t>
          </a:r>
          <a:r>
            <a:rPr lang="en-US" dirty="0"/>
            <a:t> yang </a:t>
          </a:r>
          <a:r>
            <a:rPr lang="en-US" dirty="0" err="1"/>
            <a:t>rendah</a:t>
          </a:r>
          <a:r>
            <a:rPr lang="en-US" dirty="0"/>
            <a:t>.</a:t>
          </a:r>
        </a:p>
      </dgm:t>
    </dgm:pt>
    <dgm:pt modelId="{44162823-F2F5-430E-AD27-BB310B5C0D52}" type="parTrans" cxnId="{1E1C21C0-DDDD-4EB7-9489-8B8C236F333A}">
      <dgm:prSet/>
      <dgm:spPr/>
      <dgm:t>
        <a:bodyPr/>
        <a:lstStyle/>
        <a:p>
          <a:endParaRPr lang="en-US"/>
        </a:p>
      </dgm:t>
    </dgm:pt>
    <dgm:pt modelId="{C2E77624-BD7C-41C8-A5C7-B0BB9CBFCFBE}" type="sibTrans" cxnId="{1E1C21C0-DDDD-4EB7-9489-8B8C236F333A}">
      <dgm:prSet/>
      <dgm:spPr/>
      <dgm:t>
        <a:bodyPr/>
        <a:lstStyle/>
        <a:p>
          <a:endParaRPr lang="en-US"/>
        </a:p>
      </dgm:t>
    </dgm:pt>
    <dgm:pt modelId="{434365FF-6BFE-41C4-9B36-BBC3BF76BB9B}">
      <dgm:prSet phldrT="[Text]"/>
      <dgm:spPr/>
      <dgm:t>
        <a:bodyPr/>
        <a:lstStyle/>
        <a:p>
          <a:r>
            <a:rPr lang="en-US" dirty="0" err="1"/>
            <a:t>Produk</a:t>
          </a:r>
          <a:r>
            <a:rPr lang="en-US" dirty="0"/>
            <a:t> </a:t>
          </a:r>
          <a:r>
            <a:rPr lang="en-US" dirty="0" err="1"/>
            <a:t>substitusi</a:t>
          </a:r>
          <a:endParaRPr lang="en-US" dirty="0"/>
        </a:p>
      </dgm:t>
    </dgm:pt>
    <dgm:pt modelId="{C4E0E6AD-9622-41BB-BD33-2BB5A24D57B3}" type="parTrans" cxnId="{FFBB2B4E-DE90-4A3F-9BCC-741AFA2F6F15}">
      <dgm:prSet/>
      <dgm:spPr/>
      <dgm:t>
        <a:bodyPr/>
        <a:lstStyle/>
        <a:p>
          <a:endParaRPr lang="en-US"/>
        </a:p>
      </dgm:t>
    </dgm:pt>
    <dgm:pt modelId="{09A239F2-AB1E-4547-88CB-443BDDFCA479}" type="sibTrans" cxnId="{FFBB2B4E-DE90-4A3F-9BCC-741AFA2F6F15}">
      <dgm:prSet/>
      <dgm:spPr/>
      <dgm:t>
        <a:bodyPr/>
        <a:lstStyle/>
        <a:p>
          <a:endParaRPr lang="en-US"/>
        </a:p>
      </dgm:t>
    </dgm:pt>
    <dgm:pt modelId="{4985B78B-11FF-470A-A1A6-CC6E5B6269F0}">
      <dgm:prSet phldrT="[Text]"/>
      <dgm:spPr/>
      <dgm:t>
        <a:bodyPr/>
        <a:lstStyle/>
        <a:p>
          <a:r>
            <a:rPr lang="en-US" dirty="0" err="1"/>
            <a:t>Pembeli</a:t>
          </a:r>
          <a:endParaRPr lang="en-US" dirty="0"/>
        </a:p>
      </dgm:t>
    </dgm:pt>
    <dgm:pt modelId="{1E98480B-50A8-4673-B493-8F4364A901FE}" type="parTrans" cxnId="{1AAEF82E-F5FC-4944-B632-05864DCDF68E}">
      <dgm:prSet/>
      <dgm:spPr/>
      <dgm:t>
        <a:bodyPr/>
        <a:lstStyle/>
        <a:p>
          <a:endParaRPr lang="en-US"/>
        </a:p>
      </dgm:t>
    </dgm:pt>
    <dgm:pt modelId="{187AEEE7-6E50-47DD-A842-B84AA4CC8642}" type="sibTrans" cxnId="{1AAEF82E-F5FC-4944-B632-05864DCDF68E}">
      <dgm:prSet/>
      <dgm:spPr/>
      <dgm:t>
        <a:bodyPr/>
        <a:lstStyle/>
        <a:p>
          <a:endParaRPr lang="en-US"/>
        </a:p>
      </dgm:t>
    </dgm:pt>
    <dgm:pt modelId="{58282E11-52F6-4EBA-A755-93078CDA1CBD}">
      <dgm:prSet phldrT="[Text]"/>
      <dgm:spPr/>
      <dgm:t>
        <a:bodyPr/>
        <a:lstStyle/>
        <a:p>
          <a:r>
            <a:rPr lang="en-US" dirty="0" err="1"/>
            <a:t>Pesaing</a:t>
          </a:r>
          <a:r>
            <a:rPr lang="en-US" dirty="0"/>
            <a:t> </a:t>
          </a:r>
        </a:p>
      </dgm:t>
    </dgm:pt>
    <dgm:pt modelId="{CD0F369B-283F-404E-B478-48709C520DEB}" type="parTrans" cxnId="{4A977808-03F2-4E01-9803-73609ECA65B9}">
      <dgm:prSet/>
      <dgm:spPr/>
      <dgm:t>
        <a:bodyPr/>
        <a:lstStyle/>
        <a:p>
          <a:endParaRPr lang="en-US"/>
        </a:p>
      </dgm:t>
    </dgm:pt>
    <dgm:pt modelId="{1D584CD1-386B-41CF-949B-34981FA698EC}" type="sibTrans" cxnId="{4A977808-03F2-4E01-9803-73609ECA65B9}">
      <dgm:prSet/>
      <dgm:spPr/>
      <dgm:t>
        <a:bodyPr/>
        <a:lstStyle/>
        <a:p>
          <a:endParaRPr lang="en-US"/>
        </a:p>
      </dgm:t>
    </dgm:pt>
    <dgm:pt modelId="{70BEB16F-5E8A-4FC1-93A5-35E6CC4F3E06}">
      <dgm:prSet phldrT="[Text]"/>
      <dgm:spPr/>
      <dgm:t>
        <a:bodyPr/>
        <a:lstStyle/>
        <a:p>
          <a:r>
            <a:rPr lang="en-US" dirty="0" err="1"/>
            <a:t>Menyesuaikan</a:t>
          </a:r>
          <a:r>
            <a:rPr lang="en-US" dirty="0"/>
            <a:t> </a:t>
          </a:r>
          <a:r>
            <a:rPr lang="en-US" dirty="0" err="1"/>
            <a:t>diri</a:t>
          </a:r>
          <a:r>
            <a:rPr lang="en-US" dirty="0"/>
            <a:t> </a:t>
          </a:r>
          <a:r>
            <a:rPr lang="en-US" dirty="0" err="1"/>
            <a:t>terhadap</a:t>
          </a:r>
          <a:r>
            <a:rPr lang="en-US" dirty="0"/>
            <a:t> </a:t>
          </a:r>
          <a:r>
            <a:rPr lang="en-US" dirty="0" err="1"/>
            <a:t>lingkungan</a:t>
          </a:r>
          <a:r>
            <a:rPr lang="en-US" dirty="0"/>
            <a:t>: </a:t>
          </a:r>
          <a:r>
            <a:rPr lang="en-US" dirty="0" err="1"/>
            <a:t>Jika</a:t>
          </a:r>
          <a:r>
            <a:rPr lang="en-US" dirty="0"/>
            <a:t> </a:t>
          </a:r>
          <a:r>
            <a:rPr lang="en-US" dirty="0" err="1"/>
            <a:t>kekuatan</a:t>
          </a:r>
          <a:r>
            <a:rPr lang="en-US" dirty="0"/>
            <a:t> </a:t>
          </a:r>
          <a:r>
            <a:rPr lang="en-US" dirty="0" err="1"/>
            <a:t>lingkungan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diubah</a:t>
          </a:r>
          <a:r>
            <a:rPr lang="en-US" dirty="0"/>
            <a:t>, </a:t>
          </a:r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terpaksa</a:t>
          </a:r>
          <a:r>
            <a:rPr lang="en-US" dirty="0"/>
            <a:t> </a:t>
          </a:r>
          <a:r>
            <a:rPr lang="en-US" dirty="0" err="1"/>
            <a:t>menyesuaikan</a:t>
          </a:r>
          <a:r>
            <a:rPr lang="en-US" dirty="0"/>
            <a:t> </a:t>
          </a:r>
          <a:r>
            <a:rPr lang="en-US" dirty="0" err="1"/>
            <a:t>diri</a:t>
          </a:r>
          <a:r>
            <a:rPr lang="en-US" dirty="0"/>
            <a:t> </a:t>
          </a:r>
          <a:r>
            <a:rPr lang="en-US" dirty="0" err="1"/>
            <a:t>terhadap</a:t>
          </a:r>
          <a:r>
            <a:rPr lang="en-US" dirty="0"/>
            <a:t> </a:t>
          </a:r>
          <a:r>
            <a:rPr lang="en-US" dirty="0" err="1"/>
            <a:t>lingkungan</a:t>
          </a:r>
          <a:r>
            <a:rPr lang="en-US" dirty="0"/>
            <a:t>. Proses </a:t>
          </a:r>
          <a:r>
            <a:rPr lang="en-US" dirty="0" err="1"/>
            <a:t>penyesuaian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dilakukan</a:t>
          </a:r>
          <a:r>
            <a:rPr lang="en-US" dirty="0"/>
            <a:t> </a:t>
          </a:r>
          <a:r>
            <a:rPr lang="en-US" dirty="0" err="1"/>
            <a:t>secara</a:t>
          </a:r>
          <a:r>
            <a:rPr lang="en-US" dirty="0"/>
            <a:t> formal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manajemen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perencanaan</a:t>
          </a:r>
          <a:r>
            <a:rPr lang="en-US" dirty="0"/>
            <a:t> </a:t>
          </a:r>
          <a:r>
            <a:rPr lang="en-US" dirty="0" err="1"/>
            <a:t>strategi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menetapkan</a:t>
          </a:r>
          <a:r>
            <a:rPr lang="en-US" dirty="0"/>
            <a:t> </a:t>
          </a:r>
          <a:r>
            <a:rPr lang="en-US" dirty="0" err="1"/>
            <a:t>tujuan</a:t>
          </a:r>
          <a:r>
            <a:rPr lang="en-US" dirty="0"/>
            <a:t>, </a:t>
          </a:r>
          <a:r>
            <a:rPr lang="en-US" dirty="0" err="1"/>
            <a:t>mengevaluasi</a:t>
          </a:r>
          <a:r>
            <a:rPr lang="en-US" dirty="0"/>
            <a:t> </a:t>
          </a:r>
          <a:r>
            <a:rPr lang="en-US" dirty="0" err="1"/>
            <a:t>lingkungan</a:t>
          </a:r>
          <a:r>
            <a:rPr lang="en-US" dirty="0"/>
            <a:t>,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kemudian</a:t>
          </a:r>
          <a:r>
            <a:rPr lang="en-US" dirty="0"/>
            <a:t> </a:t>
          </a:r>
          <a:r>
            <a:rPr lang="en-US" dirty="0" err="1"/>
            <a:t>menentukan</a:t>
          </a:r>
          <a:r>
            <a:rPr lang="en-US" dirty="0"/>
            <a:t> </a:t>
          </a:r>
          <a:r>
            <a:rPr lang="en-US" dirty="0" err="1"/>
            <a:t>strategi</a:t>
          </a:r>
          <a:r>
            <a:rPr lang="en-US" dirty="0"/>
            <a:t> yang </a:t>
          </a:r>
          <a:r>
            <a:rPr lang="en-US" dirty="0" err="1"/>
            <a:t>tepat</a:t>
          </a:r>
          <a:r>
            <a:rPr lang="en-US" dirty="0"/>
            <a:t>.</a:t>
          </a:r>
        </a:p>
      </dgm:t>
    </dgm:pt>
    <dgm:pt modelId="{FF73FDE1-9347-47BF-8328-E8429EFDBF56}" type="parTrans" cxnId="{A991F17C-097A-4D52-A082-CC62D2F08362}">
      <dgm:prSet/>
      <dgm:spPr/>
      <dgm:t>
        <a:bodyPr/>
        <a:lstStyle/>
        <a:p>
          <a:endParaRPr lang="en-US"/>
        </a:p>
      </dgm:t>
    </dgm:pt>
    <dgm:pt modelId="{3116D693-92FA-4DEE-ADFE-7D517DA30EA4}" type="sibTrans" cxnId="{A991F17C-097A-4D52-A082-CC62D2F08362}">
      <dgm:prSet/>
      <dgm:spPr/>
      <dgm:t>
        <a:bodyPr/>
        <a:lstStyle/>
        <a:p>
          <a:endParaRPr lang="en-US"/>
        </a:p>
      </dgm:t>
    </dgm:pt>
    <dgm:pt modelId="{20948788-36D8-4DCD-AF12-B45199BCF1E5}" type="pres">
      <dgm:prSet presAssocID="{9279AA98-D64C-4A75-972B-600D3F7CD39A}" presName="linearFlow" presStyleCnt="0">
        <dgm:presLayoutVars>
          <dgm:dir/>
          <dgm:animLvl val="lvl"/>
          <dgm:resizeHandles val="exact"/>
        </dgm:presLayoutVars>
      </dgm:prSet>
      <dgm:spPr/>
    </dgm:pt>
    <dgm:pt modelId="{F5DEC9D1-1B6F-4783-89B2-2DAA89236C5F}" type="pres">
      <dgm:prSet presAssocID="{D4093B12-37D2-46D5-9D5B-0F7EA68B69BC}" presName="composite" presStyleCnt="0"/>
      <dgm:spPr/>
    </dgm:pt>
    <dgm:pt modelId="{A1D82A0A-CD0B-43F1-8D50-F509D0077633}" type="pres">
      <dgm:prSet presAssocID="{D4093B12-37D2-46D5-9D5B-0F7EA68B69B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328CDEC-1255-47AD-AE2D-5155C90B71F7}" type="pres">
      <dgm:prSet presAssocID="{D4093B12-37D2-46D5-9D5B-0F7EA68B69BC}" presName="descendantText" presStyleLbl="alignAcc1" presStyleIdx="0" presStyleCnt="3">
        <dgm:presLayoutVars>
          <dgm:bulletEnabled val="1"/>
        </dgm:presLayoutVars>
      </dgm:prSet>
      <dgm:spPr/>
    </dgm:pt>
    <dgm:pt modelId="{26FEB014-A092-4B69-BD5E-7D658A0BDAAA}" type="pres">
      <dgm:prSet presAssocID="{781D3C57-ED06-41A7-BDAD-7BE0AB0E4FBB}" presName="sp" presStyleCnt="0"/>
      <dgm:spPr/>
    </dgm:pt>
    <dgm:pt modelId="{12E07424-4DE9-4849-A18C-1D234CB04BEE}" type="pres">
      <dgm:prSet presAssocID="{3538800C-B88A-40B0-B50F-7EA9026D86EC}" presName="composite" presStyleCnt="0"/>
      <dgm:spPr/>
    </dgm:pt>
    <dgm:pt modelId="{2CF31F12-A9BF-45BC-A7B9-316D4EBC6B8B}" type="pres">
      <dgm:prSet presAssocID="{3538800C-B88A-40B0-B50F-7EA9026D86E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23127BC-BA4E-41EF-8A16-F7D60CA9421E}" type="pres">
      <dgm:prSet presAssocID="{3538800C-B88A-40B0-B50F-7EA9026D86EC}" presName="descendantText" presStyleLbl="alignAcc1" presStyleIdx="1" presStyleCnt="3">
        <dgm:presLayoutVars>
          <dgm:bulletEnabled val="1"/>
        </dgm:presLayoutVars>
      </dgm:prSet>
      <dgm:spPr/>
    </dgm:pt>
    <dgm:pt modelId="{4776DB5D-706A-4386-AC89-BF8AF1D6840A}" type="pres">
      <dgm:prSet presAssocID="{C3440711-E5D5-4AFF-9FEF-645C05939C34}" presName="sp" presStyleCnt="0"/>
      <dgm:spPr/>
    </dgm:pt>
    <dgm:pt modelId="{7FCC2086-5542-41C3-A047-592921393861}" type="pres">
      <dgm:prSet presAssocID="{A531B7AD-A319-46F1-AC01-C22578B14F6B}" presName="composite" presStyleCnt="0"/>
      <dgm:spPr/>
    </dgm:pt>
    <dgm:pt modelId="{232AB6EA-6A53-48D6-8604-104C6847DE29}" type="pres">
      <dgm:prSet presAssocID="{A531B7AD-A319-46F1-AC01-C22578B14F6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75950DC-E31F-42AA-AAC0-C577EE6AC041}" type="pres">
      <dgm:prSet presAssocID="{A531B7AD-A319-46F1-AC01-C22578B14F6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A977808-03F2-4E01-9803-73609ECA65B9}" srcId="{3538800C-B88A-40B0-B50F-7EA9026D86EC}" destId="{58282E11-52F6-4EBA-A755-93078CDA1CBD}" srcOrd="4" destOrd="0" parTransId="{CD0F369B-283F-404E-B478-48709C520DEB}" sibTransId="{1D584CD1-386B-41CF-949B-34981FA698EC}"/>
    <dgm:cxn modelId="{60C2C411-AB90-44E7-88BE-8C5C87A2136C}" type="presOf" srcId="{9279AA98-D64C-4A75-972B-600D3F7CD39A}" destId="{20948788-36D8-4DCD-AF12-B45199BCF1E5}" srcOrd="0" destOrd="0" presId="urn:microsoft.com/office/officeart/2005/8/layout/chevron2"/>
    <dgm:cxn modelId="{8A830B18-8F3D-4043-8F10-0886721908F9}" type="presOf" srcId="{434365FF-6BFE-41C4-9B36-BBC3BF76BB9B}" destId="{623127BC-BA4E-41EF-8A16-F7D60CA9421E}" srcOrd="0" destOrd="1" presId="urn:microsoft.com/office/officeart/2005/8/layout/chevron2"/>
    <dgm:cxn modelId="{4123191A-7525-4311-BB80-785057D5D9FA}" srcId="{A531B7AD-A319-46F1-AC01-C22578B14F6B}" destId="{6111B394-27C1-4BB5-BFBA-7BE7CFBD5C0D}" srcOrd="1" destOrd="0" parTransId="{6B8FEC4C-8D21-4DC5-A37B-DBFF491B719B}" sibTransId="{021531FC-3123-411C-A453-55EF4CC6D78C}"/>
    <dgm:cxn modelId="{A04CEF1B-040D-4CE8-AAA1-A1035476D1AE}" srcId="{A531B7AD-A319-46F1-AC01-C22578B14F6B}" destId="{866CF1E2-CDD8-45D0-9C06-626707F7332E}" srcOrd="0" destOrd="0" parTransId="{FC59EB12-E67B-401A-898B-966AFE799D52}" sibTransId="{484319B5-985F-42D6-A4B9-8AD6901B743E}"/>
    <dgm:cxn modelId="{7C7E0B24-4D87-40F7-B83E-33B5FECD55BB}" type="presOf" srcId="{4985B78B-11FF-470A-A1A6-CC6E5B6269F0}" destId="{623127BC-BA4E-41EF-8A16-F7D60CA9421E}" srcOrd="0" destOrd="3" presId="urn:microsoft.com/office/officeart/2005/8/layout/chevron2"/>
    <dgm:cxn modelId="{7EB7342A-9D49-45B5-8C84-A7FF8A8CB63B}" srcId="{3538800C-B88A-40B0-B50F-7EA9026D86EC}" destId="{DE01545E-179D-447D-BD46-DB956537A37F}" srcOrd="0" destOrd="0" parTransId="{4915D110-CB9E-460A-9DAD-95A67AFA71D7}" sibTransId="{4CADD871-608B-493D-BE61-820B7567D14B}"/>
    <dgm:cxn modelId="{8877352A-C3CC-4D94-8B24-5895A353C69C}" srcId="{D4093B12-37D2-46D5-9D5B-0F7EA68B69BC}" destId="{D3E1562D-4598-4DC4-9FD8-A4CF871FC0A5}" srcOrd="1" destOrd="0" parTransId="{F900CDF3-A220-4986-AF1C-CB2D530B064B}" sibTransId="{8DD6D526-0B06-43BC-B44E-96B74A3D8BCE}"/>
    <dgm:cxn modelId="{1AAEF82E-F5FC-4944-B632-05864DCDF68E}" srcId="{3538800C-B88A-40B0-B50F-7EA9026D86EC}" destId="{4985B78B-11FF-470A-A1A6-CC6E5B6269F0}" srcOrd="3" destOrd="0" parTransId="{1E98480B-50A8-4673-B493-8F4364A901FE}" sibTransId="{187AEEE7-6E50-47DD-A842-B84AA4CC8642}"/>
    <dgm:cxn modelId="{86F26637-5526-4A62-89BA-A148C936B2FB}" type="presOf" srcId="{70BEB16F-5E8A-4FC1-93A5-35E6CC4F3E06}" destId="{C75950DC-E31F-42AA-AAC0-C577EE6AC041}" srcOrd="0" destOrd="2" presId="urn:microsoft.com/office/officeart/2005/8/layout/chevron2"/>
    <dgm:cxn modelId="{3E186462-C302-4B4A-82FA-B4FF2A6B8E86}" srcId="{9279AA98-D64C-4A75-972B-600D3F7CD39A}" destId="{A531B7AD-A319-46F1-AC01-C22578B14F6B}" srcOrd="2" destOrd="0" parTransId="{AB8DA3F1-78DC-4B60-9A03-291B59CF4645}" sibTransId="{7A57C088-8712-43D5-9828-A4EBCA2E8C73}"/>
    <dgm:cxn modelId="{46FE9942-FC99-4B9B-BD00-FBC8ADAAED11}" srcId="{9279AA98-D64C-4A75-972B-600D3F7CD39A}" destId="{3538800C-B88A-40B0-B50F-7EA9026D86EC}" srcOrd="1" destOrd="0" parTransId="{1F0BD0D7-00BD-4E84-97F2-1F927A01EA9A}" sibTransId="{C3440711-E5D5-4AFF-9FEF-645C05939C34}"/>
    <dgm:cxn modelId="{6920E547-BDA3-46F4-B635-B1936F5FD863}" type="presOf" srcId="{A531B7AD-A319-46F1-AC01-C22578B14F6B}" destId="{232AB6EA-6A53-48D6-8604-104C6847DE29}" srcOrd="0" destOrd="0" presId="urn:microsoft.com/office/officeart/2005/8/layout/chevron2"/>
    <dgm:cxn modelId="{08B08C4D-F83C-4A53-9EC6-842E8AE695F1}" type="presOf" srcId="{3538800C-B88A-40B0-B50F-7EA9026D86EC}" destId="{2CF31F12-A9BF-45BC-A7B9-316D4EBC6B8B}" srcOrd="0" destOrd="0" presId="urn:microsoft.com/office/officeart/2005/8/layout/chevron2"/>
    <dgm:cxn modelId="{FFBB2B4E-DE90-4A3F-9BCC-741AFA2F6F15}" srcId="{3538800C-B88A-40B0-B50F-7EA9026D86EC}" destId="{434365FF-6BFE-41C4-9B36-BBC3BF76BB9B}" srcOrd="1" destOrd="0" parTransId="{C4E0E6AD-9622-41BB-BD33-2BB5A24D57B3}" sibTransId="{09A239F2-AB1E-4547-88CB-443BDDFCA479}"/>
    <dgm:cxn modelId="{85D11E59-2536-4C93-A003-0472307824F5}" type="presOf" srcId="{58282E11-52F6-4EBA-A755-93078CDA1CBD}" destId="{623127BC-BA4E-41EF-8A16-F7D60CA9421E}" srcOrd="0" destOrd="4" presId="urn:microsoft.com/office/officeart/2005/8/layout/chevron2"/>
    <dgm:cxn modelId="{CDBE7E59-B05E-4114-BA40-79EF7881521C}" type="presOf" srcId="{D3E1562D-4598-4DC4-9FD8-A4CF871FC0A5}" destId="{F328CDEC-1255-47AD-AE2D-5155C90B71F7}" srcOrd="0" destOrd="1" presId="urn:microsoft.com/office/officeart/2005/8/layout/chevron2"/>
    <dgm:cxn modelId="{A991F17C-097A-4D52-A082-CC62D2F08362}" srcId="{A531B7AD-A319-46F1-AC01-C22578B14F6B}" destId="{70BEB16F-5E8A-4FC1-93A5-35E6CC4F3E06}" srcOrd="2" destOrd="0" parTransId="{FF73FDE1-9347-47BF-8328-E8429EFDBF56}" sibTransId="{3116D693-92FA-4DEE-ADFE-7D517DA30EA4}"/>
    <dgm:cxn modelId="{44BD018C-0DAB-494A-8DB3-F33AC4773767}" type="presOf" srcId="{ACDD049F-E28B-4614-9D00-36E10DD58058}" destId="{623127BC-BA4E-41EF-8A16-F7D60CA9421E}" srcOrd="0" destOrd="2" presId="urn:microsoft.com/office/officeart/2005/8/layout/chevron2"/>
    <dgm:cxn modelId="{1E1C21C0-DDDD-4EB7-9489-8B8C236F333A}" srcId="{D4093B12-37D2-46D5-9D5B-0F7EA68B69BC}" destId="{3C481518-06EF-45CC-BFAC-7FE19C37CD13}" srcOrd="2" destOrd="0" parTransId="{44162823-F2F5-430E-AD27-BB310B5C0D52}" sibTransId="{C2E77624-BD7C-41C8-A5C7-B0BB9CBFCFBE}"/>
    <dgm:cxn modelId="{AD6344C1-03A6-4745-AE93-5BE45F8BFB55}" srcId="{3538800C-B88A-40B0-B50F-7EA9026D86EC}" destId="{ACDD049F-E28B-4614-9D00-36E10DD58058}" srcOrd="2" destOrd="0" parTransId="{B8C664CF-2B0A-47D9-A2A2-5305097B4500}" sibTransId="{737DC7E2-89F7-481B-9699-F95E8816CC63}"/>
    <dgm:cxn modelId="{968EBBC2-8B57-4AAA-9488-29B7EA5C5F67}" srcId="{9279AA98-D64C-4A75-972B-600D3F7CD39A}" destId="{D4093B12-37D2-46D5-9D5B-0F7EA68B69BC}" srcOrd="0" destOrd="0" parTransId="{8E778DFC-77EC-4658-A0FA-64264CF0FD21}" sibTransId="{781D3C57-ED06-41A7-BDAD-7BE0AB0E4FBB}"/>
    <dgm:cxn modelId="{623117C6-64A6-425C-8164-B2939483041A}" type="presOf" srcId="{6111B394-27C1-4BB5-BFBA-7BE7CFBD5C0D}" destId="{C75950DC-E31F-42AA-AAC0-C577EE6AC041}" srcOrd="0" destOrd="1" presId="urn:microsoft.com/office/officeart/2005/8/layout/chevron2"/>
    <dgm:cxn modelId="{495F04D3-5084-4626-B4CD-329B8EC08E0B}" srcId="{D4093B12-37D2-46D5-9D5B-0F7EA68B69BC}" destId="{1AAB8786-5ECE-4330-8F0A-84FCF9D5047E}" srcOrd="0" destOrd="0" parTransId="{CCD533AC-2140-4C90-9767-AB9985EFBE50}" sibTransId="{5D844533-BCF8-4812-95F9-62ED2AA80D1B}"/>
    <dgm:cxn modelId="{00C354D4-6B0D-40AD-924D-BC09B652F1E0}" type="presOf" srcId="{3C481518-06EF-45CC-BFAC-7FE19C37CD13}" destId="{F328CDEC-1255-47AD-AE2D-5155C90B71F7}" srcOrd="0" destOrd="2" presId="urn:microsoft.com/office/officeart/2005/8/layout/chevron2"/>
    <dgm:cxn modelId="{BB3422DA-7C40-40A3-B2C5-AF6033BBC2E1}" type="presOf" srcId="{866CF1E2-CDD8-45D0-9C06-626707F7332E}" destId="{C75950DC-E31F-42AA-AAC0-C577EE6AC041}" srcOrd="0" destOrd="0" presId="urn:microsoft.com/office/officeart/2005/8/layout/chevron2"/>
    <dgm:cxn modelId="{9157E8F0-ABE3-48EA-B322-FE6D59AEBBEA}" type="presOf" srcId="{DE01545E-179D-447D-BD46-DB956537A37F}" destId="{623127BC-BA4E-41EF-8A16-F7D60CA9421E}" srcOrd="0" destOrd="0" presId="urn:microsoft.com/office/officeart/2005/8/layout/chevron2"/>
    <dgm:cxn modelId="{51542DF3-ABB3-4AD5-9D15-B0903CB90C0E}" type="presOf" srcId="{1AAB8786-5ECE-4330-8F0A-84FCF9D5047E}" destId="{F328CDEC-1255-47AD-AE2D-5155C90B71F7}" srcOrd="0" destOrd="0" presId="urn:microsoft.com/office/officeart/2005/8/layout/chevron2"/>
    <dgm:cxn modelId="{680238F7-A713-4519-8258-88335346452A}" type="presOf" srcId="{D4093B12-37D2-46D5-9D5B-0F7EA68B69BC}" destId="{A1D82A0A-CD0B-43F1-8D50-F509D0077633}" srcOrd="0" destOrd="0" presId="urn:microsoft.com/office/officeart/2005/8/layout/chevron2"/>
    <dgm:cxn modelId="{9130FD8C-6DDA-4BEB-8A7E-7EC9264B481F}" type="presParOf" srcId="{20948788-36D8-4DCD-AF12-B45199BCF1E5}" destId="{F5DEC9D1-1B6F-4783-89B2-2DAA89236C5F}" srcOrd="0" destOrd="0" presId="urn:microsoft.com/office/officeart/2005/8/layout/chevron2"/>
    <dgm:cxn modelId="{7225A90F-6473-4C7E-8DFB-D9FA04D6399D}" type="presParOf" srcId="{F5DEC9D1-1B6F-4783-89B2-2DAA89236C5F}" destId="{A1D82A0A-CD0B-43F1-8D50-F509D0077633}" srcOrd="0" destOrd="0" presId="urn:microsoft.com/office/officeart/2005/8/layout/chevron2"/>
    <dgm:cxn modelId="{8C0C91E5-FC6B-4DE6-9F5D-70950C20A21A}" type="presParOf" srcId="{F5DEC9D1-1B6F-4783-89B2-2DAA89236C5F}" destId="{F328CDEC-1255-47AD-AE2D-5155C90B71F7}" srcOrd="1" destOrd="0" presId="urn:microsoft.com/office/officeart/2005/8/layout/chevron2"/>
    <dgm:cxn modelId="{313DCAC4-82A3-4BD6-BA8E-DB14C067D6AC}" type="presParOf" srcId="{20948788-36D8-4DCD-AF12-B45199BCF1E5}" destId="{26FEB014-A092-4B69-BD5E-7D658A0BDAAA}" srcOrd="1" destOrd="0" presId="urn:microsoft.com/office/officeart/2005/8/layout/chevron2"/>
    <dgm:cxn modelId="{6F5E021F-33C9-45C6-8B2D-714891B0147E}" type="presParOf" srcId="{20948788-36D8-4DCD-AF12-B45199BCF1E5}" destId="{12E07424-4DE9-4849-A18C-1D234CB04BEE}" srcOrd="2" destOrd="0" presId="urn:microsoft.com/office/officeart/2005/8/layout/chevron2"/>
    <dgm:cxn modelId="{2CA270A6-08B3-411D-85C1-FA56015E1BE9}" type="presParOf" srcId="{12E07424-4DE9-4849-A18C-1D234CB04BEE}" destId="{2CF31F12-A9BF-45BC-A7B9-316D4EBC6B8B}" srcOrd="0" destOrd="0" presId="urn:microsoft.com/office/officeart/2005/8/layout/chevron2"/>
    <dgm:cxn modelId="{A53DA4E9-A56C-4941-B0AD-556CA8A85ACC}" type="presParOf" srcId="{12E07424-4DE9-4849-A18C-1D234CB04BEE}" destId="{623127BC-BA4E-41EF-8A16-F7D60CA9421E}" srcOrd="1" destOrd="0" presId="urn:microsoft.com/office/officeart/2005/8/layout/chevron2"/>
    <dgm:cxn modelId="{312246F7-1A03-4C47-AF48-934A067F57C2}" type="presParOf" srcId="{20948788-36D8-4DCD-AF12-B45199BCF1E5}" destId="{4776DB5D-706A-4386-AC89-BF8AF1D6840A}" srcOrd="3" destOrd="0" presId="urn:microsoft.com/office/officeart/2005/8/layout/chevron2"/>
    <dgm:cxn modelId="{EE4241F8-4CB2-40FE-A79B-5A05FAA51003}" type="presParOf" srcId="{20948788-36D8-4DCD-AF12-B45199BCF1E5}" destId="{7FCC2086-5542-41C3-A047-592921393861}" srcOrd="4" destOrd="0" presId="urn:microsoft.com/office/officeart/2005/8/layout/chevron2"/>
    <dgm:cxn modelId="{1E378BD5-5F25-4958-844F-C3F2359050DB}" type="presParOf" srcId="{7FCC2086-5542-41C3-A047-592921393861}" destId="{232AB6EA-6A53-48D6-8604-104C6847DE29}" srcOrd="0" destOrd="0" presId="urn:microsoft.com/office/officeart/2005/8/layout/chevron2"/>
    <dgm:cxn modelId="{0B59372A-C02E-473B-A004-C2B571B7A00D}" type="presParOf" srcId="{7FCC2086-5542-41C3-A047-592921393861}" destId="{C75950DC-E31F-42AA-AAC0-C577EE6AC04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FBD06DB-4A81-498F-9D5F-B4F00CC12C7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8269D2-268F-4D32-B934-2AAA1AA08A21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Etika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dalam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Organisasi</a:t>
          </a:r>
          <a:endParaRPr lang="en-US" dirty="0">
            <a:solidFill>
              <a:schemeClr val="tx1"/>
            </a:solidFill>
          </a:endParaRPr>
        </a:p>
      </dgm:t>
    </dgm:pt>
    <dgm:pt modelId="{FF30696C-993C-4ACD-85A4-1410471B3562}" type="parTrans" cxnId="{C72A9492-DD94-44DC-ADF3-0DC197B51926}">
      <dgm:prSet/>
      <dgm:spPr/>
      <dgm:t>
        <a:bodyPr/>
        <a:lstStyle/>
        <a:p>
          <a:endParaRPr lang="en-US"/>
        </a:p>
      </dgm:t>
    </dgm:pt>
    <dgm:pt modelId="{05668929-B33A-4764-98CF-907AF01F59BD}" type="sibTrans" cxnId="{C72A9492-DD94-44DC-ADF3-0DC197B51926}">
      <dgm:prSet/>
      <dgm:spPr/>
      <dgm:t>
        <a:bodyPr/>
        <a:lstStyle/>
        <a:p>
          <a:endParaRPr lang="en-US"/>
        </a:p>
      </dgm:t>
    </dgm:pt>
    <dgm:pt modelId="{F139F016-F447-494E-B1AA-A7D2565B0FE0}">
      <dgm:prSet phldrT="[Text]"/>
      <dgm:spPr/>
      <dgm:t>
        <a:bodyPr/>
        <a:lstStyle/>
        <a:p>
          <a:pPr algn="just"/>
          <a:r>
            <a:rPr lang="en-US" dirty="0" err="1"/>
            <a:t>Etika</a:t>
          </a:r>
          <a:r>
            <a:rPr lang="en-US" dirty="0"/>
            <a:t> </a:t>
          </a:r>
          <a:r>
            <a:rPr lang="en-US" dirty="0" err="1"/>
            <a:t>didefinisikan</a:t>
          </a:r>
          <a:r>
            <a:rPr lang="en-US" dirty="0"/>
            <a:t> </a:t>
          </a:r>
          <a:r>
            <a:rPr lang="en-US" dirty="0" err="1"/>
            <a:t>sebagai</a:t>
          </a:r>
          <a:r>
            <a:rPr lang="en-US" dirty="0"/>
            <a:t> </a:t>
          </a:r>
          <a:r>
            <a:rPr lang="en-US" dirty="0" err="1"/>
            <a:t>studi</a:t>
          </a:r>
          <a:r>
            <a:rPr lang="en-US" dirty="0"/>
            <a:t> </a:t>
          </a:r>
          <a:r>
            <a:rPr lang="en-US" dirty="0" err="1"/>
            <a:t>mengenai</a:t>
          </a:r>
          <a:r>
            <a:rPr lang="en-US" dirty="0"/>
            <a:t> </a:t>
          </a:r>
          <a:r>
            <a:rPr lang="en-US" dirty="0" err="1"/>
            <a:t>hak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kewajiban</a:t>
          </a:r>
          <a:r>
            <a:rPr lang="en-US" dirty="0"/>
            <a:t> </a:t>
          </a:r>
          <a:r>
            <a:rPr lang="en-US" dirty="0" err="1"/>
            <a:t>seseorang</a:t>
          </a:r>
          <a:r>
            <a:rPr lang="en-US" dirty="0"/>
            <a:t>, </a:t>
          </a:r>
          <a:r>
            <a:rPr lang="en-US" dirty="0" err="1"/>
            <a:t>mengenai</a:t>
          </a:r>
          <a:r>
            <a:rPr lang="en-US" dirty="0"/>
            <a:t> </a:t>
          </a:r>
          <a:r>
            <a:rPr lang="en-US" dirty="0" err="1"/>
            <a:t>aturan</a:t>
          </a:r>
          <a:r>
            <a:rPr lang="en-US" dirty="0"/>
            <a:t> moral yang </a:t>
          </a:r>
          <a:r>
            <a:rPr lang="en-US" dirty="0" err="1"/>
            <a:t>digunakan</a:t>
          </a:r>
          <a:r>
            <a:rPr lang="en-US" dirty="0"/>
            <a:t> orang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pengambilan</a:t>
          </a:r>
          <a:r>
            <a:rPr lang="en-US" dirty="0"/>
            <a:t> </a:t>
          </a:r>
          <a:r>
            <a:rPr lang="en-US" dirty="0" err="1"/>
            <a:t>keputusan</a:t>
          </a:r>
          <a:r>
            <a:rPr lang="en-US" dirty="0"/>
            <a:t>,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karakteristik</a:t>
          </a:r>
          <a:r>
            <a:rPr lang="en-US" dirty="0"/>
            <a:t> </a:t>
          </a:r>
          <a:r>
            <a:rPr lang="en-US" dirty="0" err="1"/>
            <a:t>hubungan</a:t>
          </a:r>
          <a:r>
            <a:rPr lang="en-US" dirty="0"/>
            <a:t> </a:t>
          </a:r>
          <a:r>
            <a:rPr lang="en-US" dirty="0" err="1"/>
            <a:t>antar</a:t>
          </a:r>
          <a:r>
            <a:rPr lang="en-US" dirty="0"/>
            <a:t> </a:t>
          </a:r>
          <a:r>
            <a:rPr lang="en-US" dirty="0" err="1"/>
            <a:t>manusia</a:t>
          </a:r>
          <a:r>
            <a:rPr lang="en-US" dirty="0"/>
            <a:t>.</a:t>
          </a:r>
        </a:p>
      </dgm:t>
    </dgm:pt>
    <dgm:pt modelId="{262D32D9-4D5A-4A2A-9C56-37AA5F3042CF}" type="parTrans" cxnId="{AF26DF4F-8CF6-410C-8B44-2AE35F7517DE}">
      <dgm:prSet/>
      <dgm:spPr/>
      <dgm:t>
        <a:bodyPr/>
        <a:lstStyle/>
        <a:p>
          <a:endParaRPr lang="en-US"/>
        </a:p>
      </dgm:t>
    </dgm:pt>
    <dgm:pt modelId="{D950A6D8-3BC3-4F9C-B98F-0871E20F8DF8}" type="sibTrans" cxnId="{AF26DF4F-8CF6-410C-8B44-2AE35F7517DE}">
      <dgm:prSet/>
      <dgm:spPr/>
      <dgm:t>
        <a:bodyPr/>
        <a:lstStyle/>
        <a:p>
          <a:endParaRPr lang="en-US"/>
        </a:p>
      </dgm:t>
    </dgm:pt>
    <dgm:pt modelId="{DB91E21A-DC4C-4637-A9DD-265213C8B0EE}">
      <dgm:prSet phldrT="[Text]"/>
      <dgm:spPr/>
      <dgm:t>
        <a:bodyPr/>
        <a:lstStyle/>
        <a:p>
          <a:pPr algn="just"/>
          <a:r>
            <a:rPr lang="sv-SE" dirty="0"/>
            <a:t>Dalam suatu organisasi, pertanyaan etika jatuh ke dalam satu atau lebih tingkatan etika. Tingkatan tersebut adalah individu, kebijaksanaan internal, stakeholders, dan masyarakat.</a:t>
          </a:r>
          <a:endParaRPr lang="en-US" dirty="0"/>
        </a:p>
      </dgm:t>
    </dgm:pt>
    <dgm:pt modelId="{918D8721-1B04-4E2A-BCD6-32EA3A31D811}" type="parTrans" cxnId="{90EE8B7C-5449-44C8-B73B-440A17454330}">
      <dgm:prSet/>
      <dgm:spPr/>
      <dgm:t>
        <a:bodyPr/>
        <a:lstStyle/>
        <a:p>
          <a:endParaRPr lang="en-US"/>
        </a:p>
      </dgm:t>
    </dgm:pt>
    <dgm:pt modelId="{EB4297A7-D6D8-4D65-B990-02C394EEE147}" type="sibTrans" cxnId="{90EE8B7C-5449-44C8-B73B-440A17454330}">
      <dgm:prSet/>
      <dgm:spPr/>
      <dgm:t>
        <a:bodyPr/>
        <a:lstStyle/>
        <a:p>
          <a:endParaRPr lang="en-US"/>
        </a:p>
      </dgm:t>
    </dgm:pt>
    <dgm:pt modelId="{EDE04BFA-464C-4BF4-BC19-8AADB301C6CE}">
      <dgm:prSet phldrT="[Text]"/>
      <dgm:spPr/>
      <dgm:t>
        <a:bodyPr/>
        <a:lstStyle/>
        <a:p>
          <a:r>
            <a:rPr lang="en-US" dirty="0" err="1"/>
            <a:t>Pembentukan</a:t>
          </a:r>
          <a:r>
            <a:rPr lang="en-US" dirty="0"/>
            <a:t> </a:t>
          </a:r>
          <a:r>
            <a:rPr lang="en-US" dirty="0" err="1"/>
            <a:t>Nilai</a:t>
          </a:r>
          <a:r>
            <a:rPr lang="en-US" dirty="0"/>
            <a:t> </a:t>
          </a:r>
          <a:r>
            <a:rPr lang="en-US" dirty="0" err="1"/>
            <a:t>Etika</a:t>
          </a:r>
          <a:endParaRPr lang="en-US" dirty="0"/>
        </a:p>
      </dgm:t>
    </dgm:pt>
    <dgm:pt modelId="{906A4F98-8DD3-49DC-8836-56727811E1C1}" type="parTrans" cxnId="{48CE4023-9A19-45D0-90C1-DB83A1AEAA7A}">
      <dgm:prSet/>
      <dgm:spPr/>
      <dgm:t>
        <a:bodyPr/>
        <a:lstStyle/>
        <a:p>
          <a:endParaRPr lang="en-US"/>
        </a:p>
      </dgm:t>
    </dgm:pt>
    <dgm:pt modelId="{A568BA90-9573-4A03-BF7B-E8243DB16F6B}" type="sibTrans" cxnId="{48CE4023-9A19-45D0-90C1-DB83A1AEAA7A}">
      <dgm:prSet/>
      <dgm:spPr/>
      <dgm:t>
        <a:bodyPr/>
        <a:lstStyle/>
        <a:p>
          <a:endParaRPr lang="en-US"/>
        </a:p>
      </dgm:t>
    </dgm:pt>
    <dgm:pt modelId="{12895B1E-47FA-4C30-A2AD-5D9B9A980031}">
      <dgm:prSet phldrT="[Text]"/>
      <dgm:spPr/>
      <dgm:t>
        <a:bodyPr/>
        <a:lstStyle/>
        <a:p>
          <a:r>
            <a:rPr lang="en-US" dirty="0" err="1"/>
            <a:t>Pengaruh</a:t>
          </a:r>
          <a:r>
            <a:rPr lang="en-US" dirty="0"/>
            <a:t> </a:t>
          </a:r>
          <a:r>
            <a:rPr lang="en-US" dirty="0" err="1"/>
            <a:t>keluarga</a:t>
          </a:r>
          <a:endParaRPr lang="en-US" dirty="0"/>
        </a:p>
      </dgm:t>
    </dgm:pt>
    <dgm:pt modelId="{3168D10D-1101-40C0-BCBD-E34F8631D49F}" type="parTrans" cxnId="{CDEC09D3-7BB7-4236-A638-3A3C77884149}">
      <dgm:prSet/>
      <dgm:spPr/>
      <dgm:t>
        <a:bodyPr/>
        <a:lstStyle/>
        <a:p>
          <a:endParaRPr lang="en-US"/>
        </a:p>
      </dgm:t>
    </dgm:pt>
    <dgm:pt modelId="{08355D28-3B7C-4EE6-9616-ECA1F42E6D48}" type="sibTrans" cxnId="{CDEC09D3-7BB7-4236-A638-3A3C77884149}">
      <dgm:prSet/>
      <dgm:spPr/>
      <dgm:t>
        <a:bodyPr/>
        <a:lstStyle/>
        <a:p>
          <a:endParaRPr lang="en-US"/>
        </a:p>
      </dgm:t>
    </dgm:pt>
    <dgm:pt modelId="{1B5DAFF8-B521-4D71-9AC9-31C066EF4F70}">
      <dgm:prSet phldrT="[Text]"/>
      <dgm:spPr/>
      <dgm:t>
        <a:bodyPr/>
        <a:lstStyle/>
        <a:p>
          <a:r>
            <a:rPr lang="en-US" dirty="0" err="1"/>
            <a:t>Pengaruh</a:t>
          </a:r>
          <a:r>
            <a:rPr lang="en-US" dirty="0"/>
            <a:t> </a:t>
          </a:r>
          <a:r>
            <a:rPr lang="en-US" dirty="0" err="1"/>
            <a:t>faktor</a:t>
          </a:r>
          <a:r>
            <a:rPr lang="en-US" dirty="0"/>
            <a:t> </a:t>
          </a:r>
          <a:r>
            <a:rPr lang="en-US" dirty="0" err="1"/>
            <a:t>situasional</a:t>
          </a:r>
          <a:endParaRPr lang="en-US" dirty="0"/>
        </a:p>
      </dgm:t>
    </dgm:pt>
    <dgm:pt modelId="{95627155-2089-4911-9B64-43566B6B369E}" type="parTrans" cxnId="{CEA4CAE5-9FB2-496D-8A5A-C3CB3D3C9AF0}">
      <dgm:prSet/>
      <dgm:spPr/>
      <dgm:t>
        <a:bodyPr/>
        <a:lstStyle/>
        <a:p>
          <a:endParaRPr lang="en-US"/>
        </a:p>
      </dgm:t>
    </dgm:pt>
    <dgm:pt modelId="{239A677B-4FFB-48DD-B26A-C1C2C5DDA01D}" type="sibTrans" cxnId="{CEA4CAE5-9FB2-496D-8A5A-C3CB3D3C9AF0}">
      <dgm:prSet/>
      <dgm:spPr/>
      <dgm:t>
        <a:bodyPr/>
        <a:lstStyle/>
        <a:p>
          <a:endParaRPr lang="en-US"/>
        </a:p>
      </dgm:t>
    </dgm:pt>
    <dgm:pt modelId="{77CEAAE8-9F1C-4A91-B1F6-B4C7931F990C}">
      <dgm:prSet phldrT="[Text]"/>
      <dgm:spPr/>
      <dgm:t>
        <a:bodyPr/>
        <a:lstStyle/>
        <a:p>
          <a:r>
            <a:rPr lang="en-US" dirty="0" err="1"/>
            <a:t>Nilai</a:t>
          </a:r>
          <a:r>
            <a:rPr lang="en-US" dirty="0"/>
            <a:t>, moral, </a:t>
          </a:r>
          <a:r>
            <a:rPr lang="en-US" dirty="0" err="1"/>
            <a:t>dan</a:t>
          </a:r>
          <a:r>
            <a:rPr lang="en-US" dirty="0"/>
            <a:t> agama</a:t>
          </a:r>
        </a:p>
      </dgm:t>
    </dgm:pt>
    <dgm:pt modelId="{CBDE2923-9A82-4094-861F-7DE277F7E370}" type="parTrans" cxnId="{973B43E7-60F1-42FA-9D5A-D31FC465C25B}">
      <dgm:prSet/>
      <dgm:spPr/>
      <dgm:t>
        <a:bodyPr/>
        <a:lstStyle/>
        <a:p>
          <a:endParaRPr lang="en-US"/>
        </a:p>
      </dgm:t>
    </dgm:pt>
    <dgm:pt modelId="{2405484A-B799-460A-8669-C1B6C659F8AA}" type="sibTrans" cxnId="{973B43E7-60F1-42FA-9D5A-D31FC465C25B}">
      <dgm:prSet/>
      <dgm:spPr/>
      <dgm:t>
        <a:bodyPr/>
        <a:lstStyle/>
        <a:p>
          <a:endParaRPr lang="en-US"/>
        </a:p>
      </dgm:t>
    </dgm:pt>
    <dgm:pt modelId="{BDFD0F8B-B0FE-4454-8178-7F88A6CE5CF5}">
      <dgm:prSet phldrT="[Text]"/>
      <dgm:spPr/>
      <dgm:t>
        <a:bodyPr/>
        <a:lstStyle/>
        <a:p>
          <a:r>
            <a:rPr lang="en-US" dirty="0" err="1"/>
            <a:t>Pengalaman</a:t>
          </a:r>
          <a:r>
            <a:rPr lang="en-US" dirty="0"/>
            <a:t> </a:t>
          </a:r>
          <a:r>
            <a:rPr lang="en-US" dirty="0" err="1"/>
            <a:t>hidup</a:t>
          </a:r>
          <a:endParaRPr lang="en-US" dirty="0"/>
        </a:p>
      </dgm:t>
    </dgm:pt>
    <dgm:pt modelId="{288A6E1F-348F-45BC-94C5-F7F9091F91B0}" type="parTrans" cxnId="{14F1E0D0-362D-4207-BC15-9955487F32A2}">
      <dgm:prSet/>
      <dgm:spPr/>
      <dgm:t>
        <a:bodyPr/>
        <a:lstStyle/>
        <a:p>
          <a:endParaRPr lang="en-US"/>
        </a:p>
      </dgm:t>
    </dgm:pt>
    <dgm:pt modelId="{C6F8C939-230B-4829-BA26-93E331DF8A56}" type="sibTrans" cxnId="{14F1E0D0-362D-4207-BC15-9955487F32A2}">
      <dgm:prSet/>
      <dgm:spPr/>
      <dgm:t>
        <a:bodyPr/>
        <a:lstStyle/>
        <a:p>
          <a:endParaRPr lang="en-US"/>
        </a:p>
      </dgm:t>
    </dgm:pt>
    <dgm:pt modelId="{F0363CF8-46C7-4BAF-A5AC-8992612A8DBA}">
      <dgm:prSet phldrT="[Text]"/>
      <dgm:spPr/>
      <dgm:t>
        <a:bodyPr/>
        <a:lstStyle/>
        <a:p>
          <a:r>
            <a:rPr lang="en-US" dirty="0" err="1"/>
            <a:t>Pengaruh</a:t>
          </a:r>
          <a:r>
            <a:rPr lang="en-US" dirty="0"/>
            <a:t> </a:t>
          </a:r>
          <a:r>
            <a:rPr lang="en-US" dirty="0" err="1"/>
            <a:t>teman</a:t>
          </a:r>
          <a:endParaRPr lang="en-US" dirty="0"/>
        </a:p>
      </dgm:t>
    </dgm:pt>
    <dgm:pt modelId="{0946E3EE-7481-4747-B7A1-0298C9CF8542}" type="parTrans" cxnId="{01783747-40B5-4FFC-9C79-6198BFFCFA12}">
      <dgm:prSet/>
      <dgm:spPr/>
      <dgm:t>
        <a:bodyPr/>
        <a:lstStyle/>
        <a:p>
          <a:endParaRPr lang="en-US"/>
        </a:p>
      </dgm:t>
    </dgm:pt>
    <dgm:pt modelId="{39A3378D-CD4A-48C7-8503-E61B28F0C1AA}" type="sibTrans" cxnId="{01783747-40B5-4FFC-9C79-6198BFFCFA12}">
      <dgm:prSet/>
      <dgm:spPr/>
      <dgm:t>
        <a:bodyPr/>
        <a:lstStyle/>
        <a:p>
          <a:endParaRPr lang="en-US"/>
        </a:p>
      </dgm:t>
    </dgm:pt>
    <dgm:pt modelId="{0F30D988-2D7E-4060-91D4-1535B93A5612}">
      <dgm:prSet phldrT="[Text]"/>
      <dgm:spPr/>
      <dgm:t>
        <a:bodyPr/>
        <a:lstStyle/>
        <a:p>
          <a:r>
            <a:rPr lang="en-US" dirty="0" err="1"/>
            <a:t>Etika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Organisasi</a:t>
          </a:r>
          <a:endParaRPr lang="en-US" dirty="0"/>
        </a:p>
      </dgm:t>
    </dgm:pt>
    <dgm:pt modelId="{7E2ADC8F-BD5B-492C-92BF-832EF9A097FE}" type="parTrans" cxnId="{8CD91E1D-2591-49C0-9869-31E11F673F5B}">
      <dgm:prSet/>
      <dgm:spPr/>
      <dgm:t>
        <a:bodyPr/>
        <a:lstStyle/>
        <a:p>
          <a:endParaRPr lang="en-US"/>
        </a:p>
      </dgm:t>
    </dgm:pt>
    <dgm:pt modelId="{A5629809-D485-4BA7-BE61-768CBA2339E8}" type="sibTrans" cxnId="{8CD91E1D-2591-49C0-9869-31E11F673F5B}">
      <dgm:prSet/>
      <dgm:spPr/>
      <dgm:t>
        <a:bodyPr/>
        <a:lstStyle/>
        <a:p>
          <a:endParaRPr lang="en-US"/>
        </a:p>
      </dgm:t>
    </dgm:pt>
    <dgm:pt modelId="{D858D097-7B59-4092-A47C-3B9D747C5667}">
      <dgm:prSet/>
      <dgm:spPr/>
      <dgm:t>
        <a:bodyPr/>
        <a:lstStyle/>
        <a:p>
          <a:pPr algn="just"/>
          <a:r>
            <a:rPr lang="en-US" dirty="0" err="1"/>
            <a:t>Hubungan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karyawan</a:t>
          </a:r>
          <a:r>
            <a:rPr lang="en-US" dirty="0"/>
            <a:t>: </a:t>
          </a:r>
          <a:r>
            <a:rPr lang="en-US" dirty="0" err="1"/>
            <a:t>menghasilkan</a:t>
          </a:r>
          <a:r>
            <a:rPr lang="en-US" dirty="0"/>
            <a:t> </a:t>
          </a:r>
          <a:r>
            <a:rPr lang="en-US" dirty="0" err="1"/>
            <a:t>standar</a:t>
          </a:r>
          <a:r>
            <a:rPr lang="en-US" dirty="0"/>
            <a:t> </a:t>
          </a:r>
          <a:r>
            <a:rPr lang="en-US" dirty="0" err="1"/>
            <a:t>perilaku</a:t>
          </a:r>
          <a:r>
            <a:rPr lang="en-US" dirty="0"/>
            <a:t> </a:t>
          </a:r>
          <a:r>
            <a:rPr lang="en-US" dirty="0" err="1"/>
            <a:t>tertentu</a:t>
          </a:r>
          <a:r>
            <a:rPr lang="en-US" dirty="0"/>
            <a:t> yang </a:t>
          </a:r>
          <a:r>
            <a:rPr lang="en-US" dirty="0" err="1"/>
            <a:t>dianggap</a:t>
          </a:r>
          <a:r>
            <a:rPr lang="en-US" dirty="0"/>
            <a:t> </a:t>
          </a:r>
          <a:r>
            <a:rPr lang="en-US" dirty="0" err="1"/>
            <a:t>etis</a:t>
          </a:r>
          <a:r>
            <a:rPr lang="en-US" dirty="0"/>
            <a:t>,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etis</a:t>
          </a:r>
          <a:r>
            <a:rPr lang="en-US" dirty="0"/>
            <a:t>.</a:t>
          </a:r>
        </a:p>
      </dgm:t>
    </dgm:pt>
    <dgm:pt modelId="{D74CB945-D1AB-4F30-80C6-67FF7DFE265E}" type="parTrans" cxnId="{3FDCD7B0-0807-4A18-BD9C-7A7E46CAF640}">
      <dgm:prSet/>
      <dgm:spPr/>
    </dgm:pt>
    <dgm:pt modelId="{5C1C3B49-8EED-4544-8F15-0D397340163D}" type="sibTrans" cxnId="{3FDCD7B0-0807-4A18-BD9C-7A7E46CAF640}">
      <dgm:prSet/>
      <dgm:spPr/>
    </dgm:pt>
    <dgm:pt modelId="{E84121B8-8071-44AD-B691-E476749AAD4A}">
      <dgm:prSet/>
      <dgm:spPr/>
      <dgm:t>
        <a:bodyPr/>
        <a:lstStyle/>
        <a:p>
          <a:pPr algn="just"/>
          <a:r>
            <a:rPr lang="en-US" dirty="0" err="1"/>
            <a:t>Hubungan</a:t>
          </a:r>
          <a:r>
            <a:rPr lang="en-US" dirty="0"/>
            <a:t> </a:t>
          </a:r>
          <a:r>
            <a:rPr lang="en-US" dirty="0" err="1"/>
            <a:t>karyawan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: </a:t>
          </a:r>
          <a:r>
            <a:rPr lang="en-US" dirty="0" err="1"/>
            <a:t>mencakup</a:t>
          </a:r>
          <a:r>
            <a:rPr lang="en-US" dirty="0"/>
            <a:t> </a:t>
          </a:r>
          <a:r>
            <a:rPr lang="en-US" dirty="0" err="1"/>
            <a:t>beberapa</a:t>
          </a:r>
          <a:r>
            <a:rPr lang="en-US" dirty="0"/>
            <a:t> </a:t>
          </a:r>
          <a:r>
            <a:rPr lang="en-US" dirty="0" err="1"/>
            <a:t>isu</a:t>
          </a:r>
          <a:r>
            <a:rPr lang="en-US" dirty="0"/>
            <a:t> </a:t>
          </a:r>
          <a:r>
            <a:rPr lang="en-US" dirty="0" err="1"/>
            <a:t>seperti</a:t>
          </a:r>
          <a:r>
            <a:rPr lang="en-US" dirty="0"/>
            <a:t> </a:t>
          </a:r>
          <a:r>
            <a:rPr lang="en-US" dirty="0" err="1"/>
            <a:t>konflik</a:t>
          </a:r>
          <a:r>
            <a:rPr lang="en-US" dirty="0"/>
            <a:t> </a:t>
          </a:r>
          <a:r>
            <a:rPr lang="en-US" dirty="0" err="1"/>
            <a:t>kepentingan</a:t>
          </a:r>
          <a:r>
            <a:rPr lang="en-US" dirty="0"/>
            <a:t>, </a:t>
          </a:r>
          <a:r>
            <a:rPr lang="en-US" dirty="0" err="1"/>
            <a:t>kejujuran</a:t>
          </a:r>
          <a:r>
            <a:rPr lang="en-US" dirty="0"/>
            <a:t>,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menjaga</a:t>
          </a:r>
          <a:r>
            <a:rPr lang="en-US" dirty="0"/>
            <a:t> </a:t>
          </a:r>
          <a:r>
            <a:rPr lang="en-US" dirty="0" err="1"/>
            <a:t>kerahasiaan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.</a:t>
          </a:r>
        </a:p>
      </dgm:t>
    </dgm:pt>
    <dgm:pt modelId="{1E773D88-E993-4904-BA94-52719A79330D}" type="parTrans" cxnId="{CEF42430-8043-4DA1-AD79-1D2A6D184253}">
      <dgm:prSet/>
      <dgm:spPr/>
    </dgm:pt>
    <dgm:pt modelId="{DA57BFC0-C5A0-49D9-9976-282B906D4D61}" type="sibTrans" cxnId="{CEF42430-8043-4DA1-AD79-1D2A6D184253}">
      <dgm:prSet/>
      <dgm:spPr/>
    </dgm:pt>
    <dgm:pt modelId="{19C77AF5-C21D-4DF5-9894-5D18EE7050F5}">
      <dgm:prSet/>
      <dgm:spPr/>
      <dgm:t>
        <a:bodyPr/>
        <a:lstStyle/>
        <a:p>
          <a:pPr algn="just"/>
          <a:r>
            <a:rPr lang="en-US" dirty="0" err="1"/>
            <a:t>Hubungan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pihak</a:t>
          </a:r>
          <a:r>
            <a:rPr lang="en-US" dirty="0"/>
            <a:t> </a:t>
          </a:r>
          <a:r>
            <a:rPr lang="en-US" dirty="0" err="1"/>
            <a:t>luar</a:t>
          </a:r>
          <a:r>
            <a:rPr lang="en-US" dirty="0"/>
            <a:t> (</a:t>
          </a:r>
          <a:r>
            <a:rPr lang="en-US" dirty="0" err="1"/>
            <a:t>lingkungan</a:t>
          </a:r>
          <a:r>
            <a:rPr lang="en-US" dirty="0"/>
            <a:t> </a:t>
          </a:r>
          <a:r>
            <a:rPr lang="en-US" dirty="0" err="1"/>
            <a:t>eksternal</a:t>
          </a:r>
          <a:r>
            <a:rPr lang="en-US" dirty="0"/>
            <a:t>) yang </a:t>
          </a:r>
          <a:r>
            <a:rPr lang="en-US" dirty="0" err="1"/>
            <a:t>terdiri</a:t>
          </a:r>
          <a:r>
            <a:rPr lang="en-US" dirty="0"/>
            <a:t> </a:t>
          </a:r>
          <a:r>
            <a:rPr lang="nb-NO" dirty="0"/>
            <a:t>atas stakeholders, lingkungan, maupun kemakmuran masyarakat pada umumnya</a:t>
          </a:r>
          <a:endParaRPr lang="en-US" dirty="0"/>
        </a:p>
      </dgm:t>
    </dgm:pt>
    <dgm:pt modelId="{91C010D1-F0FF-4138-A543-B90910E9F2DB}" type="parTrans" cxnId="{FE9051D1-4AA9-467E-B045-83985503FFDD}">
      <dgm:prSet/>
      <dgm:spPr/>
    </dgm:pt>
    <dgm:pt modelId="{9E008616-19B4-4E7D-9C77-35E915DC1AF8}" type="sibTrans" cxnId="{FE9051D1-4AA9-467E-B045-83985503FFDD}">
      <dgm:prSet/>
      <dgm:spPr/>
    </dgm:pt>
    <dgm:pt modelId="{F1D98334-326A-4941-B0C3-5FDBBE7D898C}" type="pres">
      <dgm:prSet presAssocID="{BFBD06DB-4A81-498F-9D5F-B4F00CC12C71}" presName="Name0" presStyleCnt="0">
        <dgm:presLayoutVars>
          <dgm:dir/>
          <dgm:animLvl val="lvl"/>
          <dgm:resizeHandles val="exact"/>
        </dgm:presLayoutVars>
      </dgm:prSet>
      <dgm:spPr/>
    </dgm:pt>
    <dgm:pt modelId="{E69EFE9C-D169-4901-A292-72D994A04D75}" type="pres">
      <dgm:prSet presAssocID="{B78269D2-268F-4D32-B934-2AAA1AA08A21}" presName="composite" presStyleCnt="0"/>
      <dgm:spPr/>
    </dgm:pt>
    <dgm:pt modelId="{24826035-28B3-4C17-8121-41E0BCDFC5D2}" type="pres">
      <dgm:prSet presAssocID="{B78269D2-268F-4D32-B934-2AAA1AA08A2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645F942-77AD-44A8-B6AD-BF13E757A12E}" type="pres">
      <dgm:prSet presAssocID="{B78269D2-268F-4D32-B934-2AAA1AA08A21}" presName="desTx" presStyleLbl="alignAccFollowNode1" presStyleIdx="0" presStyleCnt="3">
        <dgm:presLayoutVars>
          <dgm:bulletEnabled val="1"/>
        </dgm:presLayoutVars>
      </dgm:prSet>
      <dgm:spPr/>
    </dgm:pt>
    <dgm:pt modelId="{FB9670E6-30C0-41EA-88A8-F0993A7ACEA4}" type="pres">
      <dgm:prSet presAssocID="{05668929-B33A-4764-98CF-907AF01F59BD}" presName="space" presStyleCnt="0"/>
      <dgm:spPr/>
    </dgm:pt>
    <dgm:pt modelId="{E9490348-2D28-4C8C-9B4E-0E53C3F8C4E8}" type="pres">
      <dgm:prSet presAssocID="{EDE04BFA-464C-4BF4-BC19-8AADB301C6CE}" presName="composite" presStyleCnt="0"/>
      <dgm:spPr/>
    </dgm:pt>
    <dgm:pt modelId="{981AB6A7-174B-4C10-9060-9939C2D27249}" type="pres">
      <dgm:prSet presAssocID="{EDE04BFA-464C-4BF4-BC19-8AADB301C6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D28DEA3-DB45-41EF-9159-077C14E8E17A}" type="pres">
      <dgm:prSet presAssocID="{EDE04BFA-464C-4BF4-BC19-8AADB301C6CE}" presName="desTx" presStyleLbl="alignAccFollowNode1" presStyleIdx="1" presStyleCnt="3">
        <dgm:presLayoutVars>
          <dgm:bulletEnabled val="1"/>
        </dgm:presLayoutVars>
      </dgm:prSet>
      <dgm:spPr/>
    </dgm:pt>
    <dgm:pt modelId="{A7692D43-1936-4A24-8517-0B617D0CC3CF}" type="pres">
      <dgm:prSet presAssocID="{A568BA90-9573-4A03-BF7B-E8243DB16F6B}" presName="space" presStyleCnt="0"/>
      <dgm:spPr/>
    </dgm:pt>
    <dgm:pt modelId="{1AB00D85-CC30-4358-B5C1-356C661104A7}" type="pres">
      <dgm:prSet presAssocID="{0F30D988-2D7E-4060-91D4-1535B93A5612}" presName="composite" presStyleCnt="0"/>
      <dgm:spPr/>
    </dgm:pt>
    <dgm:pt modelId="{6E220AC2-F6F2-463F-A088-78FD46E6EBE6}" type="pres">
      <dgm:prSet presAssocID="{0F30D988-2D7E-4060-91D4-1535B93A561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A559133-9A3A-42AC-AB87-2DAE50C6F76D}" type="pres">
      <dgm:prSet presAssocID="{0F30D988-2D7E-4060-91D4-1535B93A561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CD91E1D-2591-49C0-9869-31E11F673F5B}" srcId="{BFBD06DB-4A81-498F-9D5F-B4F00CC12C71}" destId="{0F30D988-2D7E-4060-91D4-1535B93A5612}" srcOrd="2" destOrd="0" parTransId="{7E2ADC8F-BD5B-492C-92BF-832EF9A097FE}" sibTransId="{A5629809-D485-4BA7-BE61-768CBA2339E8}"/>
    <dgm:cxn modelId="{9B1BA022-3E36-47D8-B269-2CD53B656B45}" type="presOf" srcId="{77CEAAE8-9F1C-4A91-B1F6-B4C7931F990C}" destId="{DD28DEA3-DB45-41EF-9159-077C14E8E17A}" srcOrd="0" destOrd="2" presId="urn:microsoft.com/office/officeart/2005/8/layout/hList1"/>
    <dgm:cxn modelId="{48CE4023-9A19-45D0-90C1-DB83A1AEAA7A}" srcId="{BFBD06DB-4A81-498F-9D5F-B4F00CC12C71}" destId="{EDE04BFA-464C-4BF4-BC19-8AADB301C6CE}" srcOrd="1" destOrd="0" parTransId="{906A4F98-8DD3-49DC-8836-56727811E1C1}" sibTransId="{A568BA90-9573-4A03-BF7B-E8243DB16F6B}"/>
    <dgm:cxn modelId="{A2DC3826-21D2-4656-947E-39507BBEC76C}" type="presOf" srcId="{12895B1E-47FA-4C30-A2AD-5D9B9A980031}" destId="{DD28DEA3-DB45-41EF-9159-077C14E8E17A}" srcOrd="0" destOrd="0" presId="urn:microsoft.com/office/officeart/2005/8/layout/hList1"/>
    <dgm:cxn modelId="{5CF60D28-74A8-415E-AD8E-E83CEE178765}" type="presOf" srcId="{BDFD0F8B-B0FE-4454-8178-7F88A6CE5CF5}" destId="{DD28DEA3-DB45-41EF-9159-077C14E8E17A}" srcOrd="0" destOrd="3" presId="urn:microsoft.com/office/officeart/2005/8/layout/hList1"/>
    <dgm:cxn modelId="{CEF42430-8043-4DA1-AD79-1D2A6D184253}" srcId="{0F30D988-2D7E-4060-91D4-1535B93A5612}" destId="{E84121B8-8071-44AD-B691-E476749AAD4A}" srcOrd="1" destOrd="0" parTransId="{1E773D88-E993-4904-BA94-52719A79330D}" sibTransId="{DA57BFC0-C5A0-49D9-9976-282B906D4D61}"/>
    <dgm:cxn modelId="{D41BB265-C42D-4E29-8988-5C34D0EF77E8}" type="presOf" srcId="{F139F016-F447-494E-B1AA-A7D2565B0FE0}" destId="{7645F942-77AD-44A8-B6AD-BF13E757A12E}" srcOrd="0" destOrd="0" presId="urn:microsoft.com/office/officeart/2005/8/layout/hList1"/>
    <dgm:cxn modelId="{01783747-40B5-4FFC-9C79-6198BFFCFA12}" srcId="{EDE04BFA-464C-4BF4-BC19-8AADB301C6CE}" destId="{F0363CF8-46C7-4BAF-A5AC-8992612A8DBA}" srcOrd="4" destOrd="0" parTransId="{0946E3EE-7481-4747-B7A1-0298C9CF8542}" sibTransId="{39A3378D-CD4A-48C7-8503-E61B28F0C1AA}"/>
    <dgm:cxn modelId="{FAFBB547-8C3B-4DA4-BF28-97BCDB274DDC}" type="presOf" srcId="{DB91E21A-DC4C-4637-A9DD-265213C8B0EE}" destId="{7645F942-77AD-44A8-B6AD-BF13E757A12E}" srcOrd="0" destOrd="1" presId="urn:microsoft.com/office/officeart/2005/8/layout/hList1"/>
    <dgm:cxn modelId="{6579AA69-40A3-4A11-8AD2-B2F37BE7C26F}" type="presOf" srcId="{B78269D2-268F-4D32-B934-2AAA1AA08A21}" destId="{24826035-28B3-4C17-8121-41E0BCDFC5D2}" srcOrd="0" destOrd="0" presId="urn:microsoft.com/office/officeart/2005/8/layout/hList1"/>
    <dgm:cxn modelId="{C594854D-75CA-4C6F-A9DF-3AB35D963D5D}" type="presOf" srcId="{BFBD06DB-4A81-498F-9D5F-B4F00CC12C71}" destId="{F1D98334-326A-4941-B0C3-5FDBBE7D898C}" srcOrd="0" destOrd="0" presId="urn:microsoft.com/office/officeart/2005/8/layout/hList1"/>
    <dgm:cxn modelId="{AF26DF4F-8CF6-410C-8B44-2AE35F7517DE}" srcId="{B78269D2-268F-4D32-B934-2AAA1AA08A21}" destId="{F139F016-F447-494E-B1AA-A7D2565B0FE0}" srcOrd="0" destOrd="0" parTransId="{262D32D9-4D5A-4A2A-9C56-37AA5F3042CF}" sibTransId="{D950A6D8-3BC3-4F9C-B98F-0871E20F8DF8}"/>
    <dgm:cxn modelId="{90EE8B7C-5449-44C8-B73B-440A17454330}" srcId="{B78269D2-268F-4D32-B934-2AAA1AA08A21}" destId="{DB91E21A-DC4C-4637-A9DD-265213C8B0EE}" srcOrd="1" destOrd="0" parTransId="{918D8721-1B04-4E2A-BCD6-32EA3A31D811}" sibTransId="{EB4297A7-D6D8-4D65-B990-02C394EEE147}"/>
    <dgm:cxn modelId="{A6F00E82-C413-4AAB-90AE-6BC9BAA5A51C}" type="presOf" srcId="{EDE04BFA-464C-4BF4-BC19-8AADB301C6CE}" destId="{981AB6A7-174B-4C10-9060-9939C2D27249}" srcOrd="0" destOrd="0" presId="urn:microsoft.com/office/officeart/2005/8/layout/hList1"/>
    <dgm:cxn modelId="{C72A9492-DD94-44DC-ADF3-0DC197B51926}" srcId="{BFBD06DB-4A81-498F-9D5F-B4F00CC12C71}" destId="{B78269D2-268F-4D32-B934-2AAA1AA08A21}" srcOrd="0" destOrd="0" parTransId="{FF30696C-993C-4ACD-85A4-1410471B3562}" sibTransId="{05668929-B33A-4764-98CF-907AF01F59BD}"/>
    <dgm:cxn modelId="{524A3694-C2BA-4645-AFA9-6B25B546F84D}" type="presOf" srcId="{19C77AF5-C21D-4DF5-9894-5D18EE7050F5}" destId="{8A559133-9A3A-42AC-AB87-2DAE50C6F76D}" srcOrd="0" destOrd="2" presId="urn:microsoft.com/office/officeart/2005/8/layout/hList1"/>
    <dgm:cxn modelId="{9BC2109C-6711-4330-A36E-90AB30536EA7}" type="presOf" srcId="{D858D097-7B59-4092-A47C-3B9D747C5667}" destId="{8A559133-9A3A-42AC-AB87-2DAE50C6F76D}" srcOrd="0" destOrd="0" presId="urn:microsoft.com/office/officeart/2005/8/layout/hList1"/>
    <dgm:cxn modelId="{3FDCD7B0-0807-4A18-BD9C-7A7E46CAF640}" srcId="{0F30D988-2D7E-4060-91D4-1535B93A5612}" destId="{D858D097-7B59-4092-A47C-3B9D747C5667}" srcOrd="0" destOrd="0" parTransId="{D74CB945-D1AB-4F30-80C6-67FF7DFE265E}" sibTransId="{5C1C3B49-8EED-4544-8F15-0D397340163D}"/>
    <dgm:cxn modelId="{7DA441B5-A3D3-483C-8BCD-5C7B9C59F18C}" type="presOf" srcId="{E84121B8-8071-44AD-B691-E476749AAD4A}" destId="{8A559133-9A3A-42AC-AB87-2DAE50C6F76D}" srcOrd="0" destOrd="1" presId="urn:microsoft.com/office/officeart/2005/8/layout/hList1"/>
    <dgm:cxn modelId="{E1509FC9-0BCC-43D6-91CC-204EA0248D96}" type="presOf" srcId="{1B5DAFF8-B521-4D71-9AC9-31C066EF4F70}" destId="{DD28DEA3-DB45-41EF-9159-077C14E8E17A}" srcOrd="0" destOrd="1" presId="urn:microsoft.com/office/officeart/2005/8/layout/hList1"/>
    <dgm:cxn modelId="{0129E7CD-1B9D-4ABF-AA5C-DCB219747E91}" type="presOf" srcId="{0F30D988-2D7E-4060-91D4-1535B93A5612}" destId="{6E220AC2-F6F2-463F-A088-78FD46E6EBE6}" srcOrd="0" destOrd="0" presId="urn:microsoft.com/office/officeart/2005/8/layout/hList1"/>
    <dgm:cxn modelId="{14F1E0D0-362D-4207-BC15-9955487F32A2}" srcId="{EDE04BFA-464C-4BF4-BC19-8AADB301C6CE}" destId="{BDFD0F8B-B0FE-4454-8178-7F88A6CE5CF5}" srcOrd="3" destOrd="0" parTransId="{288A6E1F-348F-45BC-94C5-F7F9091F91B0}" sibTransId="{C6F8C939-230B-4829-BA26-93E331DF8A56}"/>
    <dgm:cxn modelId="{FE9051D1-4AA9-467E-B045-83985503FFDD}" srcId="{0F30D988-2D7E-4060-91D4-1535B93A5612}" destId="{19C77AF5-C21D-4DF5-9894-5D18EE7050F5}" srcOrd="2" destOrd="0" parTransId="{91C010D1-F0FF-4138-A543-B90910E9F2DB}" sibTransId="{9E008616-19B4-4E7D-9C77-35E915DC1AF8}"/>
    <dgm:cxn modelId="{DFA6F4D1-420F-4AD8-AC57-5CD2CF709D7A}" type="presOf" srcId="{F0363CF8-46C7-4BAF-A5AC-8992612A8DBA}" destId="{DD28DEA3-DB45-41EF-9159-077C14E8E17A}" srcOrd="0" destOrd="4" presId="urn:microsoft.com/office/officeart/2005/8/layout/hList1"/>
    <dgm:cxn modelId="{CDEC09D3-7BB7-4236-A638-3A3C77884149}" srcId="{EDE04BFA-464C-4BF4-BC19-8AADB301C6CE}" destId="{12895B1E-47FA-4C30-A2AD-5D9B9A980031}" srcOrd="0" destOrd="0" parTransId="{3168D10D-1101-40C0-BCBD-E34F8631D49F}" sibTransId="{08355D28-3B7C-4EE6-9616-ECA1F42E6D48}"/>
    <dgm:cxn modelId="{CEA4CAE5-9FB2-496D-8A5A-C3CB3D3C9AF0}" srcId="{EDE04BFA-464C-4BF4-BC19-8AADB301C6CE}" destId="{1B5DAFF8-B521-4D71-9AC9-31C066EF4F70}" srcOrd="1" destOrd="0" parTransId="{95627155-2089-4911-9B64-43566B6B369E}" sibTransId="{239A677B-4FFB-48DD-B26A-C1C2C5DDA01D}"/>
    <dgm:cxn modelId="{973B43E7-60F1-42FA-9D5A-D31FC465C25B}" srcId="{EDE04BFA-464C-4BF4-BC19-8AADB301C6CE}" destId="{77CEAAE8-9F1C-4A91-B1F6-B4C7931F990C}" srcOrd="2" destOrd="0" parTransId="{CBDE2923-9A82-4094-861F-7DE277F7E370}" sibTransId="{2405484A-B799-460A-8669-C1B6C659F8AA}"/>
    <dgm:cxn modelId="{41ABBB9E-979F-4151-BBEF-F2E7B9F3BB56}" type="presParOf" srcId="{F1D98334-326A-4941-B0C3-5FDBBE7D898C}" destId="{E69EFE9C-D169-4901-A292-72D994A04D75}" srcOrd="0" destOrd="0" presId="urn:microsoft.com/office/officeart/2005/8/layout/hList1"/>
    <dgm:cxn modelId="{6511BE6C-BD82-4070-873F-9283CA6B23CB}" type="presParOf" srcId="{E69EFE9C-D169-4901-A292-72D994A04D75}" destId="{24826035-28B3-4C17-8121-41E0BCDFC5D2}" srcOrd="0" destOrd="0" presId="urn:microsoft.com/office/officeart/2005/8/layout/hList1"/>
    <dgm:cxn modelId="{DF8B6B38-DCB6-4633-BD2A-95E71808EBB7}" type="presParOf" srcId="{E69EFE9C-D169-4901-A292-72D994A04D75}" destId="{7645F942-77AD-44A8-B6AD-BF13E757A12E}" srcOrd="1" destOrd="0" presId="urn:microsoft.com/office/officeart/2005/8/layout/hList1"/>
    <dgm:cxn modelId="{10A72668-F025-4440-92F7-74297FF0278C}" type="presParOf" srcId="{F1D98334-326A-4941-B0C3-5FDBBE7D898C}" destId="{FB9670E6-30C0-41EA-88A8-F0993A7ACEA4}" srcOrd="1" destOrd="0" presId="urn:microsoft.com/office/officeart/2005/8/layout/hList1"/>
    <dgm:cxn modelId="{0637EA07-4E69-477B-9BFC-F764476CA174}" type="presParOf" srcId="{F1D98334-326A-4941-B0C3-5FDBBE7D898C}" destId="{E9490348-2D28-4C8C-9B4E-0E53C3F8C4E8}" srcOrd="2" destOrd="0" presId="urn:microsoft.com/office/officeart/2005/8/layout/hList1"/>
    <dgm:cxn modelId="{3E9D8934-12D0-4969-B0D9-A99A42423E5C}" type="presParOf" srcId="{E9490348-2D28-4C8C-9B4E-0E53C3F8C4E8}" destId="{981AB6A7-174B-4C10-9060-9939C2D27249}" srcOrd="0" destOrd="0" presId="urn:microsoft.com/office/officeart/2005/8/layout/hList1"/>
    <dgm:cxn modelId="{241B63A8-B5C3-4588-9DB0-5DA091F25AA0}" type="presParOf" srcId="{E9490348-2D28-4C8C-9B4E-0E53C3F8C4E8}" destId="{DD28DEA3-DB45-41EF-9159-077C14E8E17A}" srcOrd="1" destOrd="0" presId="urn:microsoft.com/office/officeart/2005/8/layout/hList1"/>
    <dgm:cxn modelId="{32EA4F8F-FE71-4E86-B1EE-C42110B417AE}" type="presParOf" srcId="{F1D98334-326A-4941-B0C3-5FDBBE7D898C}" destId="{A7692D43-1936-4A24-8517-0B617D0CC3CF}" srcOrd="3" destOrd="0" presId="urn:microsoft.com/office/officeart/2005/8/layout/hList1"/>
    <dgm:cxn modelId="{3B18CCFF-4086-4169-BF45-FCCCD95D98B8}" type="presParOf" srcId="{F1D98334-326A-4941-B0C3-5FDBBE7D898C}" destId="{1AB00D85-CC30-4358-B5C1-356C661104A7}" srcOrd="4" destOrd="0" presId="urn:microsoft.com/office/officeart/2005/8/layout/hList1"/>
    <dgm:cxn modelId="{5AC17846-2ABC-4786-80D1-840EB1F185FB}" type="presParOf" srcId="{1AB00D85-CC30-4358-B5C1-356C661104A7}" destId="{6E220AC2-F6F2-463F-A088-78FD46E6EBE6}" srcOrd="0" destOrd="0" presId="urn:microsoft.com/office/officeart/2005/8/layout/hList1"/>
    <dgm:cxn modelId="{9FA2B7E1-E668-427F-976F-20D9C3AB48AF}" type="presParOf" srcId="{1AB00D85-CC30-4358-B5C1-356C661104A7}" destId="{8A559133-9A3A-42AC-AB87-2DAE50C6F7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FBD06DB-4A81-498F-9D5F-B4F00CC12C7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8269D2-268F-4D32-B934-2AAA1AA08A21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Argumen</a:t>
          </a:r>
          <a:r>
            <a:rPr lang="en-US" dirty="0">
              <a:solidFill>
                <a:schemeClr val="tx1"/>
              </a:solidFill>
            </a:rPr>
            <a:t> Pro </a:t>
          </a:r>
          <a:r>
            <a:rPr lang="en-US" dirty="0" err="1">
              <a:solidFill>
                <a:schemeClr val="tx1"/>
              </a:solidFill>
            </a:rPr>
            <a:t>dan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Kontra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Terhadap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Tanggung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Jawab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Sosial</a:t>
          </a:r>
          <a:endParaRPr lang="en-US" dirty="0">
            <a:solidFill>
              <a:schemeClr val="tx1"/>
            </a:solidFill>
          </a:endParaRPr>
        </a:p>
      </dgm:t>
    </dgm:pt>
    <dgm:pt modelId="{FF30696C-993C-4ACD-85A4-1410471B3562}" type="parTrans" cxnId="{C72A9492-DD94-44DC-ADF3-0DC197B51926}">
      <dgm:prSet/>
      <dgm:spPr/>
      <dgm:t>
        <a:bodyPr/>
        <a:lstStyle/>
        <a:p>
          <a:endParaRPr lang="en-US"/>
        </a:p>
      </dgm:t>
    </dgm:pt>
    <dgm:pt modelId="{05668929-B33A-4764-98CF-907AF01F59BD}" type="sibTrans" cxnId="{C72A9492-DD94-44DC-ADF3-0DC197B51926}">
      <dgm:prSet/>
      <dgm:spPr/>
      <dgm:t>
        <a:bodyPr/>
        <a:lstStyle/>
        <a:p>
          <a:endParaRPr lang="en-US"/>
        </a:p>
      </dgm:t>
    </dgm:pt>
    <dgm:pt modelId="{F139F016-F447-494E-B1AA-A7D2565B0FE0}">
      <dgm:prSet phldrT="[Text]"/>
      <dgm:spPr/>
      <dgm:t>
        <a:bodyPr/>
        <a:lstStyle/>
        <a:p>
          <a:pPr algn="just"/>
          <a:r>
            <a:rPr lang="en-US" dirty="0" err="1"/>
            <a:t>Tanggung</a:t>
          </a:r>
          <a:r>
            <a:rPr lang="en-US" dirty="0"/>
            <a:t> </a:t>
          </a:r>
          <a:r>
            <a:rPr lang="en-US" dirty="0" err="1"/>
            <a:t>jawab</a:t>
          </a:r>
          <a:r>
            <a:rPr lang="en-US" dirty="0"/>
            <a:t> </a:t>
          </a:r>
          <a:r>
            <a:rPr lang="en-US" dirty="0" err="1"/>
            <a:t>sosial</a:t>
          </a:r>
          <a:r>
            <a:rPr lang="en-US" dirty="0"/>
            <a:t> </a:t>
          </a:r>
          <a:r>
            <a:rPr lang="en-US" dirty="0" err="1"/>
            <a:t>merupakan</a:t>
          </a:r>
          <a:r>
            <a:rPr lang="en-US" dirty="0"/>
            <a:t> </a:t>
          </a:r>
          <a:r>
            <a:rPr lang="en-US" dirty="0" err="1"/>
            <a:t>pelaksanaan</a:t>
          </a:r>
          <a:r>
            <a:rPr lang="en-US" dirty="0"/>
            <a:t> </a:t>
          </a:r>
          <a:r>
            <a:rPr lang="en-US" dirty="0" err="1"/>
            <a:t>tuntutan</a:t>
          </a:r>
          <a:r>
            <a:rPr lang="en-US" dirty="0"/>
            <a:t> </a:t>
          </a:r>
          <a:r>
            <a:rPr lang="en-US" dirty="0" err="1"/>
            <a:t>etika</a:t>
          </a:r>
          <a:r>
            <a:rPr lang="en-US" dirty="0"/>
            <a:t> </a:t>
          </a:r>
          <a:r>
            <a:rPr lang="en-US" dirty="0" err="1"/>
            <a:t>oleh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,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kaitannya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tuntutan</a:t>
          </a:r>
          <a:r>
            <a:rPr lang="en-US" dirty="0"/>
            <a:t> </a:t>
          </a:r>
          <a:r>
            <a:rPr lang="en-US" dirty="0" err="1"/>
            <a:t>lingkungan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pihak-pihak</a:t>
          </a:r>
          <a:r>
            <a:rPr lang="en-US" dirty="0"/>
            <a:t> yang </a:t>
          </a:r>
          <a:r>
            <a:rPr lang="en-US" dirty="0" err="1"/>
            <a:t>berkaitan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.</a:t>
          </a:r>
        </a:p>
      </dgm:t>
    </dgm:pt>
    <dgm:pt modelId="{262D32D9-4D5A-4A2A-9C56-37AA5F3042CF}" type="parTrans" cxnId="{AF26DF4F-8CF6-410C-8B44-2AE35F7517DE}">
      <dgm:prSet/>
      <dgm:spPr/>
      <dgm:t>
        <a:bodyPr/>
        <a:lstStyle/>
        <a:p>
          <a:endParaRPr lang="en-US"/>
        </a:p>
      </dgm:t>
    </dgm:pt>
    <dgm:pt modelId="{D950A6D8-3BC3-4F9C-B98F-0871E20F8DF8}" type="sibTrans" cxnId="{AF26DF4F-8CF6-410C-8B44-2AE35F7517DE}">
      <dgm:prSet/>
      <dgm:spPr/>
      <dgm:t>
        <a:bodyPr/>
        <a:lstStyle/>
        <a:p>
          <a:endParaRPr lang="en-US"/>
        </a:p>
      </dgm:t>
    </dgm:pt>
    <dgm:pt modelId="{EDE04BFA-464C-4BF4-BC19-8AADB301C6CE}">
      <dgm:prSet phldrT="[Text]"/>
      <dgm:spPr/>
      <dgm:t>
        <a:bodyPr/>
        <a:lstStyle/>
        <a:p>
          <a:r>
            <a:rPr lang="en-US" dirty="0" err="1"/>
            <a:t>Pendekatan</a:t>
          </a:r>
          <a:r>
            <a:rPr lang="en-US" dirty="0"/>
            <a:t> </a:t>
          </a:r>
          <a:r>
            <a:rPr lang="en-US" dirty="0" err="1"/>
            <a:t>Tanggung</a:t>
          </a:r>
          <a:r>
            <a:rPr lang="en-US" dirty="0"/>
            <a:t> </a:t>
          </a:r>
          <a:r>
            <a:rPr lang="en-US" dirty="0" err="1"/>
            <a:t>Jawab</a:t>
          </a:r>
          <a:r>
            <a:rPr lang="en-US" dirty="0"/>
            <a:t> </a:t>
          </a:r>
          <a:r>
            <a:rPr lang="en-US" dirty="0" err="1"/>
            <a:t>Sosial</a:t>
          </a:r>
          <a:endParaRPr lang="en-US" dirty="0"/>
        </a:p>
      </dgm:t>
    </dgm:pt>
    <dgm:pt modelId="{906A4F98-8DD3-49DC-8836-56727811E1C1}" type="parTrans" cxnId="{48CE4023-9A19-45D0-90C1-DB83A1AEAA7A}">
      <dgm:prSet/>
      <dgm:spPr/>
      <dgm:t>
        <a:bodyPr/>
        <a:lstStyle/>
        <a:p>
          <a:endParaRPr lang="en-US"/>
        </a:p>
      </dgm:t>
    </dgm:pt>
    <dgm:pt modelId="{A568BA90-9573-4A03-BF7B-E8243DB16F6B}" type="sibTrans" cxnId="{48CE4023-9A19-45D0-90C1-DB83A1AEAA7A}">
      <dgm:prSet/>
      <dgm:spPr/>
      <dgm:t>
        <a:bodyPr/>
        <a:lstStyle/>
        <a:p>
          <a:endParaRPr lang="en-US"/>
        </a:p>
      </dgm:t>
    </dgm:pt>
    <dgm:pt modelId="{12895B1E-47FA-4C30-A2AD-5D9B9A980031}">
      <dgm:prSet phldrT="[Text]"/>
      <dgm:spPr/>
      <dgm:t>
        <a:bodyPr/>
        <a:lstStyle/>
        <a:p>
          <a:pPr algn="just"/>
          <a:r>
            <a:rPr lang="en-US" dirty="0" err="1"/>
            <a:t>Penghindaran</a:t>
          </a:r>
          <a:r>
            <a:rPr lang="en-US" dirty="0"/>
            <a:t> social: </a:t>
          </a:r>
          <a:r>
            <a:rPr lang="en-US" dirty="0" err="1"/>
            <a:t>berusaha</a:t>
          </a:r>
          <a:r>
            <a:rPr lang="en-US" dirty="0"/>
            <a:t> </a:t>
          </a:r>
          <a:r>
            <a:rPr lang="en-US" dirty="0" err="1"/>
            <a:t>meminimalkan</a:t>
          </a:r>
          <a:r>
            <a:rPr lang="en-US" dirty="0"/>
            <a:t> </a:t>
          </a:r>
          <a:r>
            <a:rPr lang="en-US" dirty="0" err="1"/>
            <a:t>keterlibatan</a:t>
          </a:r>
          <a:r>
            <a:rPr lang="en-US" dirty="0"/>
            <a:t> </a:t>
          </a:r>
          <a:r>
            <a:rPr lang="en-US" dirty="0" err="1"/>
            <a:t>mereka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masalah-masalah</a:t>
          </a:r>
          <a:r>
            <a:rPr lang="en-US" dirty="0"/>
            <a:t> </a:t>
          </a:r>
          <a:r>
            <a:rPr lang="en-US" dirty="0" err="1"/>
            <a:t>sosial</a:t>
          </a:r>
          <a:r>
            <a:rPr lang="en-US" dirty="0"/>
            <a:t>. </a:t>
          </a:r>
        </a:p>
      </dgm:t>
    </dgm:pt>
    <dgm:pt modelId="{3168D10D-1101-40C0-BCBD-E34F8631D49F}" type="parTrans" cxnId="{CDEC09D3-7BB7-4236-A638-3A3C77884149}">
      <dgm:prSet/>
      <dgm:spPr/>
      <dgm:t>
        <a:bodyPr/>
        <a:lstStyle/>
        <a:p>
          <a:endParaRPr lang="en-US"/>
        </a:p>
      </dgm:t>
    </dgm:pt>
    <dgm:pt modelId="{08355D28-3B7C-4EE6-9616-ECA1F42E6D48}" type="sibTrans" cxnId="{CDEC09D3-7BB7-4236-A638-3A3C77884149}">
      <dgm:prSet/>
      <dgm:spPr/>
      <dgm:t>
        <a:bodyPr/>
        <a:lstStyle/>
        <a:p>
          <a:endParaRPr lang="en-US"/>
        </a:p>
      </dgm:t>
    </dgm:pt>
    <dgm:pt modelId="{0F30D988-2D7E-4060-91D4-1535B93A5612}">
      <dgm:prSet phldrT="[Text]"/>
      <dgm:spPr/>
      <dgm:t>
        <a:bodyPr/>
        <a:lstStyle/>
        <a:p>
          <a:r>
            <a:rPr lang="en-US" dirty="0" err="1"/>
            <a:t>Manajemen</a:t>
          </a:r>
          <a:r>
            <a:rPr lang="en-US" dirty="0"/>
            <a:t> </a:t>
          </a:r>
          <a:r>
            <a:rPr lang="en-US" dirty="0" err="1"/>
            <a:t>Tanggung</a:t>
          </a:r>
          <a:r>
            <a:rPr lang="en-US" dirty="0"/>
            <a:t> </a:t>
          </a:r>
          <a:r>
            <a:rPr lang="en-US" dirty="0" err="1"/>
            <a:t>Jawab</a:t>
          </a:r>
          <a:r>
            <a:rPr lang="en-US" dirty="0"/>
            <a:t> </a:t>
          </a:r>
          <a:r>
            <a:rPr lang="en-US" dirty="0" err="1"/>
            <a:t>Sosial</a:t>
          </a:r>
          <a:endParaRPr lang="en-US" dirty="0"/>
        </a:p>
      </dgm:t>
    </dgm:pt>
    <dgm:pt modelId="{7E2ADC8F-BD5B-492C-92BF-832EF9A097FE}" type="parTrans" cxnId="{8CD91E1D-2591-49C0-9869-31E11F673F5B}">
      <dgm:prSet/>
      <dgm:spPr/>
      <dgm:t>
        <a:bodyPr/>
        <a:lstStyle/>
        <a:p>
          <a:endParaRPr lang="en-US"/>
        </a:p>
      </dgm:t>
    </dgm:pt>
    <dgm:pt modelId="{A5629809-D485-4BA7-BE61-768CBA2339E8}" type="sibTrans" cxnId="{8CD91E1D-2591-49C0-9869-31E11F673F5B}">
      <dgm:prSet/>
      <dgm:spPr/>
      <dgm:t>
        <a:bodyPr/>
        <a:lstStyle/>
        <a:p>
          <a:endParaRPr lang="en-US"/>
        </a:p>
      </dgm:t>
    </dgm:pt>
    <dgm:pt modelId="{D858D097-7B59-4092-A47C-3B9D747C5667}">
      <dgm:prSet/>
      <dgm:spPr/>
      <dgm:t>
        <a:bodyPr/>
        <a:lstStyle/>
        <a:p>
          <a:r>
            <a:rPr lang="en-US" dirty="0" err="1"/>
            <a:t>Langkah</a:t>
          </a:r>
          <a:r>
            <a:rPr lang="en-US" dirty="0"/>
            <a:t> </a:t>
          </a:r>
          <a:r>
            <a:rPr lang="en-US" dirty="0" err="1"/>
            <a:t>pertama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perencanaan</a:t>
          </a:r>
          <a:r>
            <a:rPr lang="en-US" dirty="0"/>
            <a:t> </a:t>
          </a:r>
          <a:r>
            <a:rPr lang="en-US" dirty="0" err="1"/>
            <a:t>tangguung</a:t>
          </a:r>
          <a:r>
            <a:rPr lang="en-US" dirty="0"/>
            <a:t> </a:t>
          </a:r>
          <a:r>
            <a:rPr lang="en-US" dirty="0" err="1"/>
            <a:t>jawab</a:t>
          </a:r>
          <a:r>
            <a:rPr lang="en-US" dirty="0"/>
            <a:t> social </a:t>
          </a:r>
          <a:r>
            <a:rPr lang="en-US" dirty="0" err="1"/>
            <a:t>adalah</a:t>
          </a:r>
          <a:r>
            <a:rPr lang="en-US" dirty="0"/>
            <a:t> </a:t>
          </a:r>
          <a:r>
            <a:rPr lang="en-US" dirty="0" err="1"/>
            <a:t>meramal</a:t>
          </a:r>
          <a:r>
            <a:rPr lang="en-US" dirty="0"/>
            <a:t> (forecast) </a:t>
          </a:r>
          <a:r>
            <a:rPr lang="en-US" dirty="0" err="1"/>
            <a:t>isu-isu</a:t>
          </a:r>
          <a:r>
            <a:rPr lang="en-US" dirty="0"/>
            <a:t> social di masa </a:t>
          </a:r>
          <a:r>
            <a:rPr lang="en-US" dirty="0" err="1"/>
            <a:t>mendatang</a:t>
          </a:r>
          <a:r>
            <a:rPr lang="en-US" dirty="0"/>
            <a:t>.</a:t>
          </a:r>
        </a:p>
      </dgm:t>
    </dgm:pt>
    <dgm:pt modelId="{D74CB945-D1AB-4F30-80C6-67FF7DFE265E}" type="parTrans" cxnId="{3FDCD7B0-0807-4A18-BD9C-7A7E46CAF640}">
      <dgm:prSet/>
      <dgm:spPr/>
      <dgm:t>
        <a:bodyPr/>
        <a:lstStyle/>
        <a:p>
          <a:endParaRPr lang="en-US"/>
        </a:p>
      </dgm:t>
    </dgm:pt>
    <dgm:pt modelId="{5C1C3B49-8EED-4544-8F15-0D397340163D}" type="sibTrans" cxnId="{3FDCD7B0-0807-4A18-BD9C-7A7E46CAF640}">
      <dgm:prSet/>
      <dgm:spPr/>
      <dgm:t>
        <a:bodyPr/>
        <a:lstStyle/>
        <a:p>
          <a:endParaRPr lang="en-US"/>
        </a:p>
      </dgm:t>
    </dgm:pt>
    <dgm:pt modelId="{2809452C-AFB7-41A2-8057-5E7E02F37999}">
      <dgm:prSet phldrT="[Text]"/>
      <dgm:spPr/>
      <dgm:t>
        <a:bodyPr/>
        <a:lstStyle/>
        <a:p>
          <a:pPr algn="just"/>
          <a:r>
            <a:rPr lang="sv-SE" dirty="0"/>
            <a:t>Argumen pro pada dasarnya menganggap bahwa perusahaan merupakan bagian dari masyarakat.</a:t>
          </a:r>
          <a:endParaRPr lang="en-US" dirty="0"/>
        </a:p>
      </dgm:t>
    </dgm:pt>
    <dgm:pt modelId="{BBE26A7D-B470-48B6-A182-E2C7BBC24F68}" type="parTrans" cxnId="{320CCD69-C520-4BAC-82B0-E26F766818DC}">
      <dgm:prSet/>
      <dgm:spPr/>
      <dgm:t>
        <a:bodyPr/>
        <a:lstStyle/>
        <a:p>
          <a:endParaRPr lang="en-US"/>
        </a:p>
      </dgm:t>
    </dgm:pt>
    <dgm:pt modelId="{B6AE93E2-5E96-429F-B15A-97707967ED21}" type="sibTrans" cxnId="{320CCD69-C520-4BAC-82B0-E26F766818DC}">
      <dgm:prSet/>
      <dgm:spPr/>
      <dgm:t>
        <a:bodyPr/>
        <a:lstStyle/>
        <a:p>
          <a:endParaRPr lang="en-US"/>
        </a:p>
      </dgm:t>
    </dgm:pt>
    <dgm:pt modelId="{4C61EF1A-BCB5-48BB-99CA-2F03B3F08D89}">
      <dgm:prSet phldrT="[Text]"/>
      <dgm:spPr/>
      <dgm:t>
        <a:bodyPr/>
        <a:lstStyle/>
        <a:p>
          <a:pPr algn="just"/>
          <a:endParaRPr lang="en-US" dirty="0"/>
        </a:p>
      </dgm:t>
    </dgm:pt>
    <dgm:pt modelId="{961A9C53-C89A-403A-931C-7BC497EB06CF}" type="parTrans" cxnId="{9C637098-0986-4302-B720-D552326DB54A}">
      <dgm:prSet/>
      <dgm:spPr/>
    </dgm:pt>
    <dgm:pt modelId="{17FB733A-8ECA-41CB-BD5C-BE37A6B85FB6}" type="sibTrans" cxnId="{9C637098-0986-4302-B720-D552326DB54A}">
      <dgm:prSet/>
      <dgm:spPr/>
    </dgm:pt>
    <dgm:pt modelId="{4F6CB8E9-CE23-4859-95CE-2CC26FF11051}">
      <dgm:prSet phldrT="[Text]"/>
      <dgm:spPr/>
      <dgm:t>
        <a:bodyPr/>
        <a:lstStyle/>
        <a:p>
          <a:pPr algn="just"/>
          <a:r>
            <a:rPr lang="sv-SE" dirty="0"/>
            <a:t>Perusahaan memiliki pengaruh besar dalam menentukan jumlah tenaga kerja yang dapat meningkatkan pendapatan dan kemakmuran masyarakat.</a:t>
          </a:r>
          <a:endParaRPr lang="en-US" dirty="0"/>
        </a:p>
      </dgm:t>
    </dgm:pt>
    <dgm:pt modelId="{A63A7E66-2A13-4A8D-BDB3-731DA7AC1E8F}" type="parTrans" cxnId="{0AE97723-890A-447D-8B7D-FD001DFF263D}">
      <dgm:prSet/>
      <dgm:spPr/>
    </dgm:pt>
    <dgm:pt modelId="{D7FCDE86-34BA-4E64-857F-12CD39BB06F7}" type="sibTrans" cxnId="{0AE97723-890A-447D-8B7D-FD001DFF263D}">
      <dgm:prSet/>
      <dgm:spPr/>
    </dgm:pt>
    <dgm:pt modelId="{DB7DBE8B-448D-4226-AFCC-688AFE16B71B}">
      <dgm:prSet phldrT="[Text]"/>
      <dgm:spPr/>
      <dgm:t>
        <a:bodyPr/>
        <a:lstStyle/>
        <a:p>
          <a:pPr algn="just"/>
          <a:r>
            <a:rPr lang="en-US" dirty="0" err="1"/>
            <a:t>Kekuasaan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harus</a:t>
          </a:r>
          <a:r>
            <a:rPr lang="en-US" dirty="0"/>
            <a:t> </a:t>
          </a:r>
          <a:r>
            <a:rPr lang="en-US" dirty="0" err="1"/>
            <a:t>disertai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kewajiban</a:t>
          </a:r>
          <a:r>
            <a:rPr lang="en-US" dirty="0"/>
            <a:t> yang </a:t>
          </a:r>
          <a:r>
            <a:rPr lang="en-US" dirty="0" err="1"/>
            <a:t>diwujudkan</a:t>
          </a:r>
          <a:r>
            <a:rPr lang="en-US" dirty="0"/>
            <a:t> </a:t>
          </a:r>
          <a:r>
            <a:rPr lang="en-US" dirty="0" err="1"/>
            <a:t>melalui</a:t>
          </a:r>
          <a:r>
            <a:rPr lang="en-US" dirty="0"/>
            <a:t> program </a:t>
          </a:r>
          <a:r>
            <a:rPr lang="en-US" dirty="0" err="1"/>
            <a:t>tanggung</a:t>
          </a:r>
          <a:r>
            <a:rPr lang="en-US" dirty="0"/>
            <a:t> </a:t>
          </a:r>
          <a:r>
            <a:rPr lang="en-US" dirty="0" err="1"/>
            <a:t>jawab</a:t>
          </a:r>
          <a:r>
            <a:rPr lang="en-US" dirty="0"/>
            <a:t> social.</a:t>
          </a:r>
        </a:p>
      </dgm:t>
    </dgm:pt>
    <dgm:pt modelId="{09DCE63C-F92F-4F0B-A2FB-0C4FE4AB2713}" type="parTrans" cxnId="{218544A3-CF12-4E12-85B7-2BC8D7785508}">
      <dgm:prSet/>
      <dgm:spPr/>
    </dgm:pt>
    <dgm:pt modelId="{E08F698E-2F7F-4A21-B282-41010F7B99F2}" type="sibTrans" cxnId="{218544A3-CF12-4E12-85B7-2BC8D7785508}">
      <dgm:prSet/>
      <dgm:spPr/>
    </dgm:pt>
    <dgm:pt modelId="{86D4837A-1A7B-49EC-AFB1-6A72BB6EB40C}">
      <dgm:prSet phldrT="[Text]"/>
      <dgm:spPr/>
      <dgm:t>
        <a:bodyPr/>
        <a:lstStyle/>
        <a:p>
          <a:pPr algn="just"/>
          <a:r>
            <a:rPr lang="en-US" dirty="0" err="1"/>
            <a:t>Argumen</a:t>
          </a:r>
          <a:r>
            <a:rPr lang="en-US" dirty="0"/>
            <a:t> </a:t>
          </a:r>
          <a:r>
            <a:rPr lang="en-US" dirty="0" err="1"/>
            <a:t>kontra</a:t>
          </a:r>
          <a:r>
            <a:rPr lang="en-US" dirty="0"/>
            <a:t> </a:t>
          </a:r>
          <a:r>
            <a:rPr lang="en-US" dirty="0" err="1"/>
            <a:t>berpendapat</a:t>
          </a:r>
          <a:r>
            <a:rPr lang="en-US" dirty="0"/>
            <a:t> </a:t>
          </a:r>
          <a:r>
            <a:rPr lang="en-US" dirty="0" err="1"/>
            <a:t>bahwa</a:t>
          </a:r>
          <a:r>
            <a:rPr lang="en-US" dirty="0"/>
            <a:t> </a:t>
          </a:r>
          <a:r>
            <a:rPr lang="en-US" dirty="0" err="1"/>
            <a:t>jika</a:t>
          </a:r>
          <a:r>
            <a:rPr lang="en-US" dirty="0"/>
            <a:t> </a:t>
          </a:r>
          <a:r>
            <a:rPr lang="en-US" dirty="0" err="1"/>
            <a:t>perusahaan</a:t>
          </a:r>
          <a:r>
            <a:rPr lang="en-US" dirty="0"/>
            <a:t> </a:t>
          </a:r>
          <a:r>
            <a:rPr lang="en-US" dirty="0" err="1"/>
            <a:t>diharuskan</a:t>
          </a:r>
          <a:r>
            <a:rPr lang="en-US" dirty="0"/>
            <a:t> </a:t>
          </a:r>
          <a:r>
            <a:rPr lang="en-US" dirty="0" err="1"/>
            <a:t>menjalankan</a:t>
          </a:r>
          <a:r>
            <a:rPr lang="en-US" dirty="0"/>
            <a:t> </a:t>
          </a:r>
          <a:r>
            <a:rPr lang="en-US" dirty="0" err="1"/>
            <a:t>tanggung</a:t>
          </a:r>
          <a:r>
            <a:rPr lang="en-US" dirty="0"/>
            <a:t> </a:t>
          </a:r>
          <a:r>
            <a:rPr lang="en-US" dirty="0" err="1"/>
            <a:t>jawab</a:t>
          </a:r>
          <a:r>
            <a:rPr lang="en-US" dirty="0"/>
            <a:t> </a:t>
          </a:r>
          <a:r>
            <a:rPr lang="en-US" dirty="0" err="1"/>
            <a:t>sosial</a:t>
          </a:r>
          <a:r>
            <a:rPr lang="en-US" dirty="0"/>
            <a:t>, </a:t>
          </a:r>
          <a:r>
            <a:rPr lang="en-US" dirty="0" err="1"/>
            <a:t>maka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ada</a:t>
          </a:r>
          <a:r>
            <a:rPr lang="en-US" dirty="0"/>
            <a:t> </a:t>
          </a:r>
          <a:r>
            <a:rPr lang="en-US" dirty="0" err="1"/>
            <a:t>konflik</a:t>
          </a:r>
          <a:r>
            <a:rPr lang="en-US" dirty="0"/>
            <a:t> </a:t>
          </a:r>
          <a:r>
            <a:rPr lang="en-US" dirty="0" err="1"/>
            <a:t>antara</a:t>
          </a:r>
          <a:r>
            <a:rPr lang="en-US" dirty="0"/>
            <a:t> </a:t>
          </a:r>
          <a:r>
            <a:rPr lang="en-US" dirty="0" err="1"/>
            <a:t>tujuan</a:t>
          </a:r>
          <a:r>
            <a:rPr lang="en-US" dirty="0"/>
            <a:t> </a:t>
          </a:r>
          <a:r>
            <a:rPr lang="en-US" dirty="0" err="1"/>
            <a:t>ekonomi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tujuan</a:t>
          </a:r>
          <a:r>
            <a:rPr lang="en-US" dirty="0"/>
            <a:t> </a:t>
          </a:r>
          <a:r>
            <a:rPr lang="en-US" dirty="0" err="1"/>
            <a:t>sosial</a:t>
          </a:r>
          <a:r>
            <a:rPr lang="en-US" dirty="0"/>
            <a:t>.</a:t>
          </a:r>
        </a:p>
      </dgm:t>
    </dgm:pt>
    <dgm:pt modelId="{B07E1D91-BA09-486C-8F8F-21AF732D5CDB}" type="parTrans" cxnId="{9B988C76-4E67-4718-A2F0-417D4EF4EEA8}">
      <dgm:prSet/>
      <dgm:spPr/>
    </dgm:pt>
    <dgm:pt modelId="{6829BC20-B002-44B8-96D7-9162DF4F10AD}" type="sibTrans" cxnId="{9B988C76-4E67-4718-A2F0-417D4EF4EEA8}">
      <dgm:prSet/>
      <dgm:spPr/>
    </dgm:pt>
    <dgm:pt modelId="{4E54C7CB-7176-4720-94A5-BCFC77665445}">
      <dgm:prSet phldrT="[Text]"/>
      <dgm:spPr/>
      <dgm:t>
        <a:bodyPr/>
        <a:lstStyle/>
        <a:p>
          <a:pPr algn="just"/>
          <a:r>
            <a:rPr lang="en-US" dirty="0"/>
            <a:t>Perusahaan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bertahan</a:t>
          </a:r>
          <a:r>
            <a:rPr lang="en-US" dirty="0"/>
            <a:t> </a:t>
          </a:r>
          <a:r>
            <a:rPr lang="en-US" dirty="0" err="1"/>
            <a:t>karena</a:t>
          </a:r>
          <a:r>
            <a:rPr lang="en-US" dirty="0"/>
            <a:t> </a:t>
          </a:r>
          <a:r>
            <a:rPr lang="en-US" dirty="0" err="1"/>
            <a:t>dipaksa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mengerjakan</a:t>
          </a:r>
          <a:r>
            <a:rPr lang="en-US" dirty="0"/>
            <a:t> </a:t>
          </a:r>
          <a:r>
            <a:rPr lang="en-US" dirty="0" err="1"/>
            <a:t>tugas</a:t>
          </a:r>
          <a:r>
            <a:rPr lang="en-US" dirty="0"/>
            <a:t> yang </a:t>
          </a:r>
          <a:r>
            <a:rPr lang="en-US" dirty="0" err="1"/>
            <a:t>kontradiktif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.</a:t>
          </a:r>
        </a:p>
      </dgm:t>
    </dgm:pt>
    <dgm:pt modelId="{943D18E0-E688-44C5-8EA7-693740E7BF11}" type="parTrans" cxnId="{06FD0D7B-54F5-4F48-967F-2FFE7B53059D}">
      <dgm:prSet/>
      <dgm:spPr/>
    </dgm:pt>
    <dgm:pt modelId="{CE6F79D6-6705-4A79-BF9B-681AE288CD9A}" type="sibTrans" cxnId="{06FD0D7B-54F5-4F48-967F-2FFE7B53059D}">
      <dgm:prSet/>
      <dgm:spPr/>
    </dgm:pt>
    <dgm:pt modelId="{60A20AB1-7C02-4B69-926A-1549D655FB19}">
      <dgm:prSet phldrT="[Text]"/>
      <dgm:spPr/>
      <dgm:t>
        <a:bodyPr/>
        <a:lstStyle/>
        <a:p>
          <a:pPr algn="just"/>
          <a:r>
            <a:rPr lang="en-US" dirty="0" err="1"/>
            <a:t>Kewajiban</a:t>
          </a:r>
          <a:r>
            <a:rPr lang="en-US" dirty="0"/>
            <a:t> social: </a:t>
          </a:r>
          <a:r>
            <a:rPr lang="es-ES" dirty="0" err="1"/>
            <a:t>berusaha</a:t>
          </a:r>
          <a:r>
            <a:rPr lang="es-ES" dirty="0"/>
            <a:t> </a:t>
          </a:r>
          <a:r>
            <a:rPr lang="es-ES" dirty="0" err="1"/>
            <a:t>memenuhi</a:t>
          </a:r>
          <a:r>
            <a:rPr lang="es-ES" dirty="0"/>
            <a:t> </a:t>
          </a:r>
          <a:r>
            <a:rPr lang="es-ES" dirty="0" err="1"/>
            <a:t>kewajiban</a:t>
          </a:r>
          <a:r>
            <a:rPr lang="es-ES" dirty="0"/>
            <a:t> </a:t>
          </a:r>
          <a:r>
            <a:rPr lang="es-ES" dirty="0" err="1"/>
            <a:t>sosialnya</a:t>
          </a:r>
          <a:r>
            <a:rPr lang="es-ES" dirty="0"/>
            <a:t>, </a:t>
          </a:r>
          <a:r>
            <a:rPr lang="es-ES" dirty="0" err="1"/>
            <a:t>terutama</a:t>
          </a:r>
          <a:r>
            <a:rPr lang="es-ES" dirty="0"/>
            <a:t> yang secara legal </a:t>
          </a:r>
          <a:r>
            <a:rPr lang="es-ES" dirty="0" err="1"/>
            <a:t>diharuskan</a:t>
          </a:r>
          <a:r>
            <a:rPr lang="es-ES" dirty="0"/>
            <a:t>, misal </a:t>
          </a:r>
          <a:r>
            <a:rPr lang="es-ES" dirty="0" err="1"/>
            <a:t>memenuhi</a:t>
          </a:r>
          <a:r>
            <a:rPr lang="es-ES" dirty="0"/>
            <a:t> </a:t>
          </a:r>
          <a:r>
            <a:rPr lang="es-ES" dirty="0" err="1"/>
            <a:t>peraturan</a:t>
          </a:r>
          <a:r>
            <a:rPr lang="es-ES" dirty="0"/>
            <a:t> </a:t>
          </a:r>
          <a:r>
            <a:rPr lang="es-ES" dirty="0" err="1"/>
            <a:t>pemerintah</a:t>
          </a:r>
          <a:r>
            <a:rPr lang="es-ES" dirty="0"/>
            <a:t>.</a:t>
          </a:r>
          <a:endParaRPr lang="en-US" dirty="0"/>
        </a:p>
      </dgm:t>
    </dgm:pt>
    <dgm:pt modelId="{7599B88E-9B1F-456B-8EA9-9888E9965258}" type="parTrans" cxnId="{C46A5ED2-0879-4A4C-B948-3ED36CF4C15E}">
      <dgm:prSet/>
      <dgm:spPr/>
    </dgm:pt>
    <dgm:pt modelId="{4C387884-9E26-4109-8629-4B4998A43C63}" type="sibTrans" cxnId="{C46A5ED2-0879-4A4C-B948-3ED36CF4C15E}">
      <dgm:prSet/>
      <dgm:spPr/>
    </dgm:pt>
    <dgm:pt modelId="{B8EE2723-3210-4731-9926-D26B67D92123}">
      <dgm:prSet phldrT="[Text]"/>
      <dgm:spPr/>
      <dgm:t>
        <a:bodyPr/>
        <a:lstStyle/>
        <a:p>
          <a:pPr algn="just"/>
          <a:r>
            <a:rPr lang="en-US" dirty="0" err="1"/>
            <a:t>Respons</a:t>
          </a:r>
          <a:r>
            <a:rPr lang="en-US" dirty="0"/>
            <a:t> social: </a:t>
          </a:r>
          <a:r>
            <a:rPr lang="en-US" dirty="0" err="1"/>
            <a:t>bersedia</a:t>
          </a:r>
          <a:r>
            <a:rPr lang="en-US" dirty="0"/>
            <a:t> </a:t>
          </a:r>
          <a:r>
            <a:rPr lang="en-US" dirty="0" err="1"/>
            <a:t>berpartisipasi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program </a:t>
          </a:r>
          <a:r>
            <a:rPr lang="en-US" dirty="0" err="1"/>
            <a:t>sosial</a:t>
          </a:r>
          <a:r>
            <a:rPr lang="en-US" dirty="0"/>
            <a:t>, </a:t>
          </a:r>
          <a:r>
            <a:rPr lang="en-US" dirty="0" err="1"/>
            <a:t>tetapi</a:t>
          </a:r>
          <a:r>
            <a:rPr lang="en-US" dirty="0"/>
            <a:t> </a:t>
          </a:r>
          <a:r>
            <a:rPr lang="en-US" dirty="0" err="1"/>
            <a:t>mereka</a:t>
          </a:r>
          <a:r>
            <a:rPr lang="en-US" dirty="0"/>
            <a:t> </a:t>
          </a:r>
          <a:r>
            <a:rPr lang="en-US" dirty="0" err="1"/>
            <a:t>harus</a:t>
          </a:r>
          <a:r>
            <a:rPr lang="en-US" dirty="0"/>
            <a:t> </a:t>
          </a:r>
          <a:r>
            <a:rPr lang="en-US" dirty="0" err="1"/>
            <a:t>diyakinkan</a:t>
          </a:r>
          <a:r>
            <a:rPr lang="en-US" dirty="0"/>
            <a:t> </a:t>
          </a:r>
          <a:r>
            <a:rPr lang="en-US" dirty="0" err="1"/>
            <a:t>bahwa</a:t>
          </a:r>
          <a:r>
            <a:rPr lang="en-US" dirty="0"/>
            <a:t> program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bermanfaat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. </a:t>
          </a:r>
        </a:p>
      </dgm:t>
    </dgm:pt>
    <dgm:pt modelId="{15D3AC26-B4D4-47F9-A07A-E01B80CA614C}" type="parTrans" cxnId="{26BADA44-BE54-4A50-85E1-04B761561012}">
      <dgm:prSet/>
      <dgm:spPr/>
    </dgm:pt>
    <dgm:pt modelId="{71D14B5C-1FE8-4DAD-90CF-714B4B42149B}" type="sibTrans" cxnId="{26BADA44-BE54-4A50-85E1-04B761561012}">
      <dgm:prSet/>
      <dgm:spPr/>
    </dgm:pt>
    <dgm:pt modelId="{6D3B49DD-07DB-4917-B812-2D73F4909D16}">
      <dgm:prSet phldrT="[Text]"/>
      <dgm:spPr/>
      <dgm:t>
        <a:bodyPr/>
        <a:lstStyle/>
        <a:p>
          <a:pPr algn="just"/>
          <a:r>
            <a:rPr lang="en-US" dirty="0" err="1"/>
            <a:t>Kontribusi</a:t>
          </a:r>
          <a:r>
            <a:rPr lang="en-US" dirty="0"/>
            <a:t> social: </a:t>
          </a:r>
          <a:r>
            <a:rPr lang="en-US" dirty="0" err="1"/>
            <a:t>organisasi</a:t>
          </a:r>
          <a:r>
            <a:rPr lang="en-US" dirty="0"/>
            <a:t> </a:t>
          </a:r>
          <a:r>
            <a:rPr lang="sv-SE" dirty="0"/>
            <a:t>memandang dirinya sebagai bagian dari masyarakat dan secara aktif mencari jalan untuk memberikan sumbangan pada masyarakat.</a:t>
          </a:r>
          <a:endParaRPr lang="en-US" dirty="0"/>
        </a:p>
      </dgm:t>
    </dgm:pt>
    <dgm:pt modelId="{D960966B-F9A9-4A8B-8C41-B1BF3E8A3108}" type="parTrans" cxnId="{E4244D3F-1AF3-45E1-BC76-382D0B1A8288}">
      <dgm:prSet/>
      <dgm:spPr/>
    </dgm:pt>
    <dgm:pt modelId="{1202D2D1-00BB-4D51-B6BB-DCDB552A150B}" type="sibTrans" cxnId="{E4244D3F-1AF3-45E1-BC76-382D0B1A8288}">
      <dgm:prSet/>
      <dgm:spPr/>
    </dgm:pt>
    <dgm:pt modelId="{BE18D39F-979D-410F-AF77-AB622DA8D50C}">
      <dgm:prSet/>
      <dgm:spPr/>
      <dgm:t>
        <a:bodyPr/>
        <a:lstStyle/>
        <a:p>
          <a:r>
            <a:rPr lang="en-US" dirty="0" err="1"/>
            <a:t>Kemudian</a:t>
          </a:r>
          <a:r>
            <a:rPr lang="en-US" dirty="0"/>
            <a:t>, </a:t>
          </a:r>
          <a:r>
            <a:rPr lang="en-US" dirty="0" err="1"/>
            <a:t>strategi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kebijakan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mencapai</a:t>
          </a:r>
          <a:r>
            <a:rPr lang="en-US" dirty="0"/>
            <a:t> </a:t>
          </a:r>
          <a:r>
            <a:rPr lang="en-US" dirty="0" err="1"/>
            <a:t>tujuan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ditetapkan</a:t>
          </a:r>
          <a:r>
            <a:rPr lang="en-US" dirty="0"/>
            <a:t>.</a:t>
          </a:r>
        </a:p>
      </dgm:t>
    </dgm:pt>
    <dgm:pt modelId="{F80ACF24-324F-49AD-AB10-038EAD2A6C05}" type="parTrans" cxnId="{B99B670A-8D88-4B39-AC57-965E82BBB0FA}">
      <dgm:prSet/>
      <dgm:spPr/>
    </dgm:pt>
    <dgm:pt modelId="{1F5F74B4-1D9E-497B-815B-E00734EBA1D8}" type="sibTrans" cxnId="{B99B670A-8D88-4B39-AC57-965E82BBB0FA}">
      <dgm:prSet/>
      <dgm:spPr/>
    </dgm:pt>
    <dgm:pt modelId="{9451B134-32CA-442A-8779-3ADF15296E1C}">
      <dgm:prSet/>
      <dgm:spPr/>
      <dgm:t>
        <a:bodyPr/>
        <a:lstStyle/>
        <a:p>
          <a:r>
            <a:rPr lang="en-US" dirty="0" err="1"/>
            <a:t>Langkah</a:t>
          </a:r>
          <a:r>
            <a:rPr lang="en-US" dirty="0"/>
            <a:t> </a:t>
          </a:r>
          <a:r>
            <a:rPr lang="en-US" dirty="0" err="1"/>
            <a:t>berikutnya</a:t>
          </a:r>
          <a:r>
            <a:rPr lang="en-US" dirty="0"/>
            <a:t> </a:t>
          </a:r>
          <a:r>
            <a:rPr lang="en-US" dirty="0" err="1"/>
            <a:t>adalah</a:t>
          </a:r>
          <a:r>
            <a:rPr lang="en-US" dirty="0"/>
            <a:t> </a:t>
          </a:r>
          <a:r>
            <a:rPr lang="en-US" dirty="0" err="1"/>
            <a:t>menerjemahkan</a:t>
          </a:r>
          <a:r>
            <a:rPr lang="en-US" dirty="0"/>
            <a:t> </a:t>
          </a:r>
          <a:r>
            <a:rPr lang="en-US" dirty="0" err="1"/>
            <a:t>strategi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kebijakan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kedalam</a:t>
          </a:r>
          <a:r>
            <a:rPr lang="en-US" dirty="0"/>
            <a:t> </a:t>
          </a:r>
          <a:r>
            <a:rPr lang="en-US" dirty="0" err="1"/>
            <a:t>tindakan</a:t>
          </a:r>
          <a:r>
            <a:rPr lang="en-US" dirty="0"/>
            <a:t> yang </a:t>
          </a:r>
          <a:r>
            <a:rPr lang="en-US" dirty="0" err="1"/>
            <a:t>spesifik</a:t>
          </a:r>
          <a:r>
            <a:rPr lang="en-US" dirty="0"/>
            <a:t> </a:t>
          </a:r>
          <a:r>
            <a:rPr lang="en-US" dirty="0" err="1"/>
            <a:t>disertai</a:t>
          </a:r>
          <a:r>
            <a:rPr lang="en-US" dirty="0"/>
            <a:t> </a:t>
          </a:r>
          <a:r>
            <a:rPr lang="en-US" dirty="0" err="1"/>
            <a:t>alokasi</a:t>
          </a:r>
          <a:r>
            <a:rPr lang="en-US" dirty="0"/>
            <a:t> </a:t>
          </a:r>
          <a:r>
            <a:rPr lang="en-US" dirty="0" err="1"/>
            <a:t>anggaran</a:t>
          </a:r>
          <a:r>
            <a:rPr lang="en-US" dirty="0"/>
            <a:t>.</a:t>
          </a:r>
        </a:p>
      </dgm:t>
    </dgm:pt>
    <dgm:pt modelId="{ED6104DC-A9F0-4688-98B9-051442E69E3E}" type="parTrans" cxnId="{4074D6BB-6804-4ED3-98F1-A3C1E1836194}">
      <dgm:prSet/>
      <dgm:spPr/>
    </dgm:pt>
    <dgm:pt modelId="{C65C1025-7787-4400-8F59-3464356DF24D}" type="sibTrans" cxnId="{4074D6BB-6804-4ED3-98F1-A3C1E1836194}">
      <dgm:prSet/>
      <dgm:spPr/>
    </dgm:pt>
    <dgm:pt modelId="{2850ACDF-E0B2-42CC-B0C0-B886CCD1C3D7}">
      <dgm:prSet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</a:t>
          </a:r>
          <a:r>
            <a:rPr lang="en-US" dirty="0" err="1"/>
            <a:t>berikutnya</a:t>
          </a:r>
          <a:r>
            <a:rPr lang="en-US" dirty="0"/>
            <a:t> </a:t>
          </a:r>
          <a:r>
            <a:rPr lang="en-US" dirty="0" err="1"/>
            <a:t>adalah</a:t>
          </a:r>
          <a:r>
            <a:rPr lang="en-US" dirty="0"/>
            <a:t> </a:t>
          </a:r>
          <a:r>
            <a:rPr lang="en-US" dirty="0" err="1"/>
            <a:t>pengendalian</a:t>
          </a:r>
          <a:r>
            <a:rPr lang="en-US" dirty="0"/>
            <a:t> social </a:t>
          </a:r>
          <a:r>
            <a:rPr lang="en-US" dirty="0" err="1"/>
            <a:t>terhadap</a:t>
          </a:r>
          <a:r>
            <a:rPr lang="en-US" dirty="0"/>
            <a:t> </a:t>
          </a:r>
          <a:r>
            <a:rPr lang="en-US" dirty="0" err="1"/>
            <a:t>beberapa</a:t>
          </a:r>
          <a:r>
            <a:rPr lang="en-US" dirty="0"/>
            <a:t> </a:t>
          </a:r>
          <a:r>
            <a:rPr lang="en-US" dirty="0" err="1"/>
            <a:t>wilayah</a:t>
          </a:r>
          <a:r>
            <a:rPr lang="en-US" dirty="0"/>
            <a:t> </a:t>
          </a:r>
          <a:r>
            <a:rPr lang="en-US" dirty="0" err="1"/>
            <a:t>pngukuran</a:t>
          </a:r>
          <a:r>
            <a:rPr lang="en-US" dirty="0"/>
            <a:t> yang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spesifik</a:t>
          </a:r>
          <a:r>
            <a:rPr lang="en-US" dirty="0"/>
            <a:t>.</a:t>
          </a:r>
        </a:p>
      </dgm:t>
    </dgm:pt>
    <dgm:pt modelId="{2E2D8B51-12FC-4F40-9B80-09D01CB59493}" type="parTrans" cxnId="{AE9EDB97-A513-4139-AEEB-0D3F7F781F00}">
      <dgm:prSet/>
      <dgm:spPr/>
    </dgm:pt>
    <dgm:pt modelId="{DBCEC0A7-1683-452F-81DA-116C9EEC649F}" type="sibTrans" cxnId="{AE9EDB97-A513-4139-AEEB-0D3F7F781F00}">
      <dgm:prSet/>
      <dgm:spPr/>
    </dgm:pt>
    <dgm:pt modelId="{06C130C6-0BF4-4B63-B156-38B1EDC60583}">
      <dgm:prSet/>
      <dgm:spPr/>
      <dgm:t>
        <a:bodyPr/>
        <a:lstStyle/>
        <a:p>
          <a:r>
            <a:rPr lang="en-US" dirty="0"/>
            <a:t>Wilayah </a:t>
          </a:r>
          <a:r>
            <a:rPr lang="en-US" dirty="0" err="1"/>
            <a:t>pengukuran</a:t>
          </a:r>
          <a:r>
            <a:rPr lang="en-US" dirty="0"/>
            <a:t> </a:t>
          </a:r>
          <a:r>
            <a:rPr lang="en-US" dirty="0" err="1"/>
            <a:t>tujuan</a:t>
          </a:r>
          <a:r>
            <a:rPr lang="en-US" dirty="0"/>
            <a:t> </a:t>
          </a:r>
          <a:r>
            <a:rPr lang="en-US" dirty="0" err="1"/>
            <a:t>sosial</a:t>
          </a:r>
          <a:r>
            <a:rPr lang="en-US" dirty="0"/>
            <a:t> </a:t>
          </a:r>
          <a:r>
            <a:rPr lang="en-US" dirty="0" err="1"/>
            <a:t>antara</a:t>
          </a:r>
          <a:r>
            <a:rPr lang="en-US" dirty="0"/>
            <a:t> lain </a:t>
          </a:r>
          <a:r>
            <a:rPr lang="en-US" dirty="0" err="1"/>
            <a:t>wilayah</a:t>
          </a:r>
          <a:r>
            <a:rPr lang="en-US" dirty="0"/>
            <a:t> </a:t>
          </a:r>
          <a:r>
            <a:rPr lang="en-US" dirty="0" err="1"/>
            <a:t>ekonomi</a:t>
          </a:r>
          <a:r>
            <a:rPr lang="en-US" dirty="0"/>
            <a:t>, </a:t>
          </a:r>
          <a:r>
            <a:rPr lang="en-US" dirty="0" err="1"/>
            <a:t>wilayah</a:t>
          </a:r>
          <a:r>
            <a:rPr lang="en-US" dirty="0"/>
            <a:t> </a:t>
          </a:r>
          <a:r>
            <a:rPr lang="en-US" dirty="0" err="1"/>
            <a:t>kualitas</a:t>
          </a:r>
          <a:r>
            <a:rPr lang="en-US" dirty="0"/>
            <a:t> </a:t>
          </a:r>
          <a:r>
            <a:rPr lang="en-US" dirty="0" err="1"/>
            <a:t>hidup</a:t>
          </a:r>
          <a:r>
            <a:rPr lang="en-US" dirty="0"/>
            <a:t>, </a:t>
          </a:r>
          <a:r>
            <a:rPr lang="en-US" dirty="0" err="1"/>
            <a:t>wilayah</a:t>
          </a:r>
          <a:r>
            <a:rPr lang="en-US" dirty="0"/>
            <a:t> </a:t>
          </a:r>
          <a:r>
            <a:rPr lang="en-US" dirty="0" err="1"/>
            <a:t>investasi</a:t>
          </a:r>
          <a:r>
            <a:rPr lang="en-US" dirty="0"/>
            <a:t> social,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wilayah</a:t>
          </a:r>
          <a:r>
            <a:rPr lang="en-US" dirty="0"/>
            <a:t> </a:t>
          </a:r>
          <a:r>
            <a:rPr lang="en-US" dirty="0" err="1"/>
            <a:t>pemecahan</a:t>
          </a:r>
          <a:r>
            <a:rPr lang="en-US" dirty="0"/>
            <a:t> </a:t>
          </a:r>
          <a:r>
            <a:rPr lang="en-US" dirty="0" err="1"/>
            <a:t>masalah</a:t>
          </a:r>
          <a:r>
            <a:rPr lang="en-US" dirty="0"/>
            <a:t>.</a:t>
          </a:r>
        </a:p>
      </dgm:t>
    </dgm:pt>
    <dgm:pt modelId="{048A31CC-886B-4741-A01C-5B2CA608B44E}" type="parTrans" cxnId="{F78F2ADE-54D4-47C4-9AC9-E867654B05DF}">
      <dgm:prSet/>
      <dgm:spPr/>
    </dgm:pt>
    <dgm:pt modelId="{40A9B34B-BB4E-4F4E-861F-86A510023365}" type="sibTrans" cxnId="{F78F2ADE-54D4-47C4-9AC9-E867654B05DF}">
      <dgm:prSet/>
      <dgm:spPr/>
    </dgm:pt>
    <dgm:pt modelId="{F1D98334-326A-4941-B0C3-5FDBBE7D898C}" type="pres">
      <dgm:prSet presAssocID="{BFBD06DB-4A81-498F-9D5F-B4F00CC12C71}" presName="Name0" presStyleCnt="0">
        <dgm:presLayoutVars>
          <dgm:dir/>
          <dgm:animLvl val="lvl"/>
          <dgm:resizeHandles val="exact"/>
        </dgm:presLayoutVars>
      </dgm:prSet>
      <dgm:spPr/>
    </dgm:pt>
    <dgm:pt modelId="{E69EFE9C-D169-4901-A292-72D994A04D75}" type="pres">
      <dgm:prSet presAssocID="{B78269D2-268F-4D32-B934-2AAA1AA08A21}" presName="composite" presStyleCnt="0"/>
      <dgm:spPr/>
    </dgm:pt>
    <dgm:pt modelId="{24826035-28B3-4C17-8121-41E0BCDFC5D2}" type="pres">
      <dgm:prSet presAssocID="{B78269D2-268F-4D32-B934-2AAA1AA08A2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645F942-77AD-44A8-B6AD-BF13E757A12E}" type="pres">
      <dgm:prSet presAssocID="{B78269D2-268F-4D32-B934-2AAA1AA08A21}" presName="desTx" presStyleLbl="alignAccFollowNode1" presStyleIdx="0" presStyleCnt="3">
        <dgm:presLayoutVars>
          <dgm:bulletEnabled val="1"/>
        </dgm:presLayoutVars>
      </dgm:prSet>
      <dgm:spPr/>
    </dgm:pt>
    <dgm:pt modelId="{FB9670E6-30C0-41EA-88A8-F0993A7ACEA4}" type="pres">
      <dgm:prSet presAssocID="{05668929-B33A-4764-98CF-907AF01F59BD}" presName="space" presStyleCnt="0"/>
      <dgm:spPr/>
    </dgm:pt>
    <dgm:pt modelId="{E9490348-2D28-4C8C-9B4E-0E53C3F8C4E8}" type="pres">
      <dgm:prSet presAssocID="{EDE04BFA-464C-4BF4-BC19-8AADB301C6CE}" presName="composite" presStyleCnt="0"/>
      <dgm:spPr/>
    </dgm:pt>
    <dgm:pt modelId="{981AB6A7-174B-4C10-9060-9939C2D27249}" type="pres">
      <dgm:prSet presAssocID="{EDE04BFA-464C-4BF4-BC19-8AADB301C6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D28DEA3-DB45-41EF-9159-077C14E8E17A}" type="pres">
      <dgm:prSet presAssocID="{EDE04BFA-464C-4BF4-BC19-8AADB301C6CE}" presName="desTx" presStyleLbl="alignAccFollowNode1" presStyleIdx="1" presStyleCnt="3">
        <dgm:presLayoutVars>
          <dgm:bulletEnabled val="1"/>
        </dgm:presLayoutVars>
      </dgm:prSet>
      <dgm:spPr/>
    </dgm:pt>
    <dgm:pt modelId="{A7692D43-1936-4A24-8517-0B617D0CC3CF}" type="pres">
      <dgm:prSet presAssocID="{A568BA90-9573-4A03-BF7B-E8243DB16F6B}" presName="space" presStyleCnt="0"/>
      <dgm:spPr/>
    </dgm:pt>
    <dgm:pt modelId="{1AB00D85-CC30-4358-B5C1-356C661104A7}" type="pres">
      <dgm:prSet presAssocID="{0F30D988-2D7E-4060-91D4-1535B93A5612}" presName="composite" presStyleCnt="0"/>
      <dgm:spPr/>
    </dgm:pt>
    <dgm:pt modelId="{6E220AC2-F6F2-463F-A088-78FD46E6EBE6}" type="pres">
      <dgm:prSet presAssocID="{0F30D988-2D7E-4060-91D4-1535B93A561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A559133-9A3A-42AC-AB87-2DAE50C6F76D}" type="pres">
      <dgm:prSet presAssocID="{0F30D988-2D7E-4060-91D4-1535B93A561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65CD309-83EE-4481-83C5-DD2AA3778950}" type="presOf" srcId="{4F6CB8E9-CE23-4859-95CE-2CC26FF11051}" destId="{7645F942-77AD-44A8-B6AD-BF13E757A12E}" srcOrd="0" destOrd="2" presId="urn:microsoft.com/office/officeart/2005/8/layout/hList1"/>
    <dgm:cxn modelId="{B99B670A-8D88-4B39-AC57-965E82BBB0FA}" srcId="{0F30D988-2D7E-4060-91D4-1535B93A5612}" destId="{BE18D39F-979D-410F-AF77-AB622DA8D50C}" srcOrd="1" destOrd="0" parTransId="{F80ACF24-324F-49AD-AB10-038EAD2A6C05}" sibTransId="{1F5F74B4-1D9E-497B-815B-E00734EBA1D8}"/>
    <dgm:cxn modelId="{2CCBF80F-4908-4E37-B22E-2C7AF8D33205}" type="presOf" srcId="{06C130C6-0BF4-4B63-B156-38B1EDC60583}" destId="{8A559133-9A3A-42AC-AB87-2DAE50C6F76D}" srcOrd="0" destOrd="4" presId="urn:microsoft.com/office/officeart/2005/8/layout/hList1"/>
    <dgm:cxn modelId="{8CD91E1D-2591-49C0-9869-31E11F673F5B}" srcId="{BFBD06DB-4A81-498F-9D5F-B4F00CC12C71}" destId="{0F30D988-2D7E-4060-91D4-1535B93A5612}" srcOrd="2" destOrd="0" parTransId="{7E2ADC8F-BD5B-492C-92BF-832EF9A097FE}" sibTransId="{A5629809-D485-4BA7-BE61-768CBA2339E8}"/>
    <dgm:cxn modelId="{48CE4023-9A19-45D0-90C1-DB83A1AEAA7A}" srcId="{BFBD06DB-4A81-498F-9D5F-B4F00CC12C71}" destId="{EDE04BFA-464C-4BF4-BC19-8AADB301C6CE}" srcOrd="1" destOrd="0" parTransId="{906A4F98-8DD3-49DC-8836-56727811E1C1}" sibTransId="{A568BA90-9573-4A03-BF7B-E8243DB16F6B}"/>
    <dgm:cxn modelId="{0AE97723-890A-447D-8B7D-FD001DFF263D}" srcId="{B78269D2-268F-4D32-B934-2AAA1AA08A21}" destId="{4F6CB8E9-CE23-4859-95CE-2CC26FF11051}" srcOrd="2" destOrd="0" parTransId="{A63A7E66-2A13-4A8D-BDB3-731DA7AC1E8F}" sibTransId="{D7FCDE86-34BA-4E64-857F-12CD39BB06F7}"/>
    <dgm:cxn modelId="{A2DC3826-21D2-4656-947E-39507BBEC76C}" type="presOf" srcId="{12895B1E-47FA-4C30-A2AD-5D9B9A980031}" destId="{DD28DEA3-DB45-41EF-9159-077C14E8E17A}" srcOrd="0" destOrd="0" presId="urn:microsoft.com/office/officeart/2005/8/layout/hList1"/>
    <dgm:cxn modelId="{7E9E092A-0850-4E98-947A-0B6442C72BA1}" type="presOf" srcId="{DB7DBE8B-448D-4226-AFCC-688AFE16B71B}" destId="{7645F942-77AD-44A8-B6AD-BF13E757A12E}" srcOrd="0" destOrd="3" presId="urn:microsoft.com/office/officeart/2005/8/layout/hList1"/>
    <dgm:cxn modelId="{D675822E-1890-479F-991B-F844643B8762}" type="presOf" srcId="{BE18D39F-979D-410F-AF77-AB622DA8D50C}" destId="{8A559133-9A3A-42AC-AB87-2DAE50C6F76D}" srcOrd="0" destOrd="1" presId="urn:microsoft.com/office/officeart/2005/8/layout/hList1"/>
    <dgm:cxn modelId="{D202A537-3658-4BD7-B1C1-D6645EA415F9}" type="presOf" srcId="{2850ACDF-E0B2-42CC-B0C0-B886CCD1C3D7}" destId="{8A559133-9A3A-42AC-AB87-2DAE50C6F76D}" srcOrd="0" destOrd="3" presId="urn:microsoft.com/office/officeart/2005/8/layout/hList1"/>
    <dgm:cxn modelId="{E4244D3F-1AF3-45E1-BC76-382D0B1A8288}" srcId="{EDE04BFA-464C-4BF4-BC19-8AADB301C6CE}" destId="{6D3B49DD-07DB-4917-B812-2D73F4909D16}" srcOrd="3" destOrd="0" parTransId="{D960966B-F9A9-4A8B-8C41-B1BF3E8A3108}" sibTransId="{1202D2D1-00BB-4D51-B6BB-DCDB552A150B}"/>
    <dgm:cxn modelId="{26BADA44-BE54-4A50-85E1-04B761561012}" srcId="{EDE04BFA-464C-4BF4-BC19-8AADB301C6CE}" destId="{B8EE2723-3210-4731-9926-D26B67D92123}" srcOrd="2" destOrd="0" parTransId="{15D3AC26-B4D4-47F9-A07A-E01B80CA614C}" sibTransId="{71D14B5C-1FE8-4DAD-90CF-714B4B42149B}"/>
    <dgm:cxn modelId="{D41BB265-C42D-4E29-8988-5C34D0EF77E8}" type="presOf" srcId="{F139F016-F447-494E-B1AA-A7D2565B0FE0}" destId="{7645F942-77AD-44A8-B6AD-BF13E757A12E}" srcOrd="0" destOrd="0" presId="urn:microsoft.com/office/officeart/2005/8/layout/hList1"/>
    <dgm:cxn modelId="{6579AA69-40A3-4A11-8AD2-B2F37BE7C26F}" type="presOf" srcId="{B78269D2-268F-4D32-B934-2AAA1AA08A21}" destId="{24826035-28B3-4C17-8121-41E0BCDFC5D2}" srcOrd="0" destOrd="0" presId="urn:microsoft.com/office/officeart/2005/8/layout/hList1"/>
    <dgm:cxn modelId="{320CCD69-C520-4BAC-82B0-E26F766818DC}" srcId="{B78269D2-268F-4D32-B934-2AAA1AA08A21}" destId="{2809452C-AFB7-41A2-8057-5E7E02F37999}" srcOrd="1" destOrd="0" parTransId="{BBE26A7D-B470-48B6-A182-E2C7BBC24F68}" sibTransId="{B6AE93E2-5E96-429F-B15A-97707967ED21}"/>
    <dgm:cxn modelId="{C594854D-75CA-4C6F-A9DF-3AB35D963D5D}" type="presOf" srcId="{BFBD06DB-4A81-498F-9D5F-B4F00CC12C71}" destId="{F1D98334-326A-4941-B0C3-5FDBBE7D898C}" srcOrd="0" destOrd="0" presId="urn:microsoft.com/office/officeart/2005/8/layout/hList1"/>
    <dgm:cxn modelId="{AF26DF4F-8CF6-410C-8B44-2AE35F7517DE}" srcId="{B78269D2-268F-4D32-B934-2AAA1AA08A21}" destId="{F139F016-F447-494E-B1AA-A7D2565B0FE0}" srcOrd="0" destOrd="0" parTransId="{262D32D9-4D5A-4A2A-9C56-37AA5F3042CF}" sibTransId="{D950A6D8-3BC3-4F9C-B98F-0871E20F8DF8}"/>
    <dgm:cxn modelId="{9B988C76-4E67-4718-A2F0-417D4EF4EEA8}" srcId="{B78269D2-268F-4D32-B934-2AAA1AA08A21}" destId="{86D4837A-1A7B-49EC-AFB1-6A72BB6EB40C}" srcOrd="4" destOrd="0" parTransId="{B07E1D91-BA09-486C-8F8F-21AF732D5CDB}" sibTransId="{6829BC20-B002-44B8-96D7-9162DF4F10AD}"/>
    <dgm:cxn modelId="{06FD0D7B-54F5-4F48-967F-2FFE7B53059D}" srcId="{B78269D2-268F-4D32-B934-2AAA1AA08A21}" destId="{4E54C7CB-7176-4720-94A5-BCFC77665445}" srcOrd="5" destOrd="0" parTransId="{943D18E0-E688-44C5-8EA7-693740E7BF11}" sibTransId="{CE6F79D6-6705-4A79-BF9B-681AE288CD9A}"/>
    <dgm:cxn modelId="{052C6580-0367-4953-8AA1-8D386C55C7FC}" type="presOf" srcId="{9451B134-32CA-442A-8779-3ADF15296E1C}" destId="{8A559133-9A3A-42AC-AB87-2DAE50C6F76D}" srcOrd="0" destOrd="2" presId="urn:microsoft.com/office/officeart/2005/8/layout/hList1"/>
    <dgm:cxn modelId="{A6F00E82-C413-4AAB-90AE-6BC9BAA5A51C}" type="presOf" srcId="{EDE04BFA-464C-4BF4-BC19-8AADB301C6CE}" destId="{981AB6A7-174B-4C10-9060-9939C2D27249}" srcOrd="0" destOrd="0" presId="urn:microsoft.com/office/officeart/2005/8/layout/hList1"/>
    <dgm:cxn modelId="{DBC89C85-C9A9-4B09-BA60-DB19ECBBEAA8}" type="presOf" srcId="{60A20AB1-7C02-4B69-926A-1549D655FB19}" destId="{DD28DEA3-DB45-41EF-9159-077C14E8E17A}" srcOrd="0" destOrd="1" presId="urn:microsoft.com/office/officeart/2005/8/layout/hList1"/>
    <dgm:cxn modelId="{C72A9492-DD94-44DC-ADF3-0DC197B51926}" srcId="{BFBD06DB-4A81-498F-9D5F-B4F00CC12C71}" destId="{B78269D2-268F-4D32-B934-2AAA1AA08A21}" srcOrd="0" destOrd="0" parTransId="{FF30696C-993C-4ACD-85A4-1410471B3562}" sibTransId="{05668929-B33A-4764-98CF-907AF01F59BD}"/>
    <dgm:cxn modelId="{AE9EDB97-A513-4139-AEEB-0D3F7F781F00}" srcId="{0F30D988-2D7E-4060-91D4-1535B93A5612}" destId="{2850ACDF-E0B2-42CC-B0C0-B886CCD1C3D7}" srcOrd="3" destOrd="0" parTransId="{2E2D8B51-12FC-4F40-9B80-09D01CB59493}" sibTransId="{DBCEC0A7-1683-452F-81DA-116C9EEC649F}"/>
    <dgm:cxn modelId="{9C637098-0986-4302-B720-D552326DB54A}" srcId="{B78269D2-268F-4D32-B934-2AAA1AA08A21}" destId="{4C61EF1A-BCB5-48BB-99CA-2F03B3F08D89}" srcOrd="6" destOrd="0" parTransId="{961A9C53-C89A-403A-931C-7BC497EB06CF}" sibTransId="{17FB733A-8ECA-41CB-BD5C-BE37A6B85FB6}"/>
    <dgm:cxn modelId="{9BC2109C-6711-4330-A36E-90AB30536EA7}" type="presOf" srcId="{D858D097-7B59-4092-A47C-3B9D747C5667}" destId="{8A559133-9A3A-42AC-AB87-2DAE50C6F76D}" srcOrd="0" destOrd="0" presId="urn:microsoft.com/office/officeart/2005/8/layout/hList1"/>
    <dgm:cxn modelId="{218544A3-CF12-4E12-85B7-2BC8D7785508}" srcId="{B78269D2-268F-4D32-B934-2AAA1AA08A21}" destId="{DB7DBE8B-448D-4226-AFCC-688AFE16B71B}" srcOrd="3" destOrd="0" parTransId="{09DCE63C-F92F-4F0B-A2FB-0C4FE4AB2713}" sibTransId="{E08F698E-2F7F-4A21-B282-41010F7B99F2}"/>
    <dgm:cxn modelId="{CC464AA6-FD45-4D18-A621-1666C49CCAFD}" type="presOf" srcId="{2809452C-AFB7-41A2-8057-5E7E02F37999}" destId="{7645F942-77AD-44A8-B6AD-BF13E757A12E}" srcOrd="0" destOrd="1" presId="urn:microsoft.com/office/officeart/2005/8/layout/hList1"/>
    <dgm:cxn modelId="{650F71AC-E6AB-4BEE-B842-08EB639B9CB8}" type="presOf" srcId="{B8EE2723-3210-4731-9926-D26B67D92123}" destId="{DD28DEA3-DB45-41EF-9159-077C14E8E17A}" srcOrd="0" destOrd="2" presId="urn:microsoft.com/office/officeart/2005/8/layout/hList1"/>
    <dgm:cxn modelId="{3FDCD7B0-0807-4A18-BD9C-7A7E46CAF640}" srcId="{0F30D988-2D7E-4060-91D4-1535B93A5612}" destId="{D858D097-7B59-4092-A47C-3B9D747C5667}" srcOrd="0" destOrd="0" parTransId="{D74CB945-D1AB-4F30-80C6-67FF7DFE265E}" sibTransId="{5C1C3B49-8EED-4544-8F15-0D397340163D}"/>
    <dgm:cxn modelId="{4074D6BB-6804-4ED3-98F1-A3C1E1836194}" srcId="{0F30D988-2D7E-4060-91D4-1535B93A5612}" destId="{9451B134-32CA-442A-8779-3ADF15296E1C}" srcOrd="2" destOrd="0" parTransId="{ED6104DC-A9F0-4688-98B9-051442E69E3E}" sibTransId="{C65C1025-7787-4400-8F59-3464356DF24D}"/>
    <dgm:cxn modelId="{50D409C5-F2DA-41ED-83F7-F87B49D55E52}" type="presOf" srcId="{4E54C7CB-7176-4720-94A5-BCFC77665445}" destId="{7645F942-77AD-44A8-B6AD-BF13E757A12E}" srcOrd="0" destOrd="5" presId="urn:microsoft.com/office/officeart/2005/8/layout/hList1"/>
    <dgm:cxn modelId="{0129E7CD-1B9D-4ABF-AA5C-DCB219747E91}" type="presOf" srcId="{0F30D988-2D7E-4060-91D4-1535B93A5612}" destId="{6E220AC2-F6F2-463F-A088-78FD46E6EBE6}" srcOrd="0" destOrd="0" presId="urn:microsoft.com/office/officeart/2005/8/layout/hList1"/>
    <dgm:cxn modelId="{C46A5ED2-0879-4A4C-B948-3ED36CF4C15E}" srcId="{EDE04BFA-464C-4BF4-BC19-8AADB301C6CE}" destId="{60A20AB1-7C02-4B69-926A-1549D655FB19}" srcOrd="1" destOrd="0" parTransId="{7599B88E-9B1F-456B-8EA9-9888E9965258}" sibTransId="{4C387884-9E26-4109-8629-4B4998A43C63}"/>
    <dgm:cxn modelId="{CDEC09D3-7BB7-4236-A638-3A3C77884149}" srcId="{EDE04BFA-464C-4BF4-BC19-8AADB301C6CE}" destId="{12895B1E-47FA-4C30-A2AD-5D9B9A980031}" srcOrd="0" destOrd="0" parTransId="{3168D10D-1101-40C0-BCBD-E34F8631D49F}" sibTransId="{08355D28-3B7C-4EE6-9616-ECA1F42E6D48}"/>
    <dgm:cxn modelId="{17B6C6D7-A39A-422F-A187-4BDC4D3A5B49}" type="presOf" srcId="{86D4837A-1A7B-49EC-AFB1-6A72BB6EB40C}" destId="{7645F942-77AD-44A8-B6AD-BF13E757A12E}" srcOrd="0" destOrd="4" presId="urn:microsoft.com/office/officeart/2005/8/layout/hList1"/>
    <dgm:cxn modelId="{B4B5B7DC-309E-4FE6-862A-71922EA8662A}" type="presOf" srcId="{4C61EF1A-BCB5-48BB-99CA-2F03B3F08D89}" destId="{7645F942-77AD-44A8-B6AD-BF13E757A12E}" srcOrd="0" destOrd="6" presId="urn:microsoft.com/office/officeart/2005/8/layout/hList1"/>
    <dgm:cxn modelId="{F78F2ADE-54D4-47C4-9AC9-E867654B05DF}" srcId="{0F30D988-2D7E-4060-91D4-1535B93A5612}" destId="{06C130C6-0BF4-4B63-B156-38B1EDC60583}" srcOrd="4" destOrd="0" parTransId="{048A31CC-886B-4741-A01C-5B2CA608B44E}" sibTransId="{40A9B34B-BB4E-4F4E-861F-86A510023365}"/>
    <dgm:cxn modelId="{A871B5F3-3E49-42D9-A44A-80B4FFE95B13}" type="presOf" srcId="{6D3B49DD-07DB-4917-B812-2D73F4909D16}" destId="{DD28DEA3-DB45-41EF-9159-077C14E8E17A}" srcOrd="0" destOrd="3" presId="urn:microsoft.com/office/officeart/2005/8/layout/hList1"/>
    <dgm:cxn modelId="{41ABBB9E-979F-4151-BBEF-F2E7B9F3BB56}" type="presParOf" srcId="{F1D98334-326A-4941-B0C3-5FDBBE7D898C}" destId="{E69EFE9C-D169-4901-A292-72D994A04D75}" srcOrd="0" destOrd="0" presId="urn:microsoft.com/office/officeart/2005/8/layout/hList1"/>
    <dgm:cxn modelId="{6511BE6C-BD82-4070-873F-9283CA6B23CB}" type="presParOf" srcId="{E69EFE9C-D169-4901-A292-72D994A04D75}" destId="{24826035-28B3-4C17-8121-41E0BCDFC5D2}" srcOrd="0" destOrd="0" presId="urn:microsoft.com/office/officeart/2005/8/layout/hList1"/>
    <dgm:cxn modelId="{DF8B6B38-DCB6-4633-BD2A-95E71808EBB7}" type="presParOf" srcId="{E69EFE9C-D169-4901-A292-72D994A04D75}" destId="{7645F942-77AD-44A8-B6AD-BF13E757A12E}" srcOrd="1" destOrd="0" presId="urn:microsoft.com/office/officeart/2005/8/layout/hList1"/>
    <dgm:cxn modelId="{10A72668-F025-4440-92F7-74297FF0278C}" type="presParOf" srcId="{F1D98334-326A-4941-B0C3-5FDBBE7D898C}" destId="{FB9670E6-30C0-41EA-88A8-F0993A7ACEA4}" srcOrd="1" destOrd="0" presId="urn:microsoft.com/office/officeart/2005/8/layout/hList1"/>
    <dgm:cxn modelId="{0637EA07-4E69-477B-9BFC-F764476CA174}" type="presParOf" srcId="{F1D98334-326A-4941-B0C3-5FDBBE7D898C}" destId="{E9490348-2D28-4C8C-9B4E-0E53C3F8C4E8}" srcOrd="2" destOrd="0" presId="urn:microsoft.com/office/officeart/2005/8/layout/hList1"/>
    <dgm:cxn modelId="{3E9D8934-12D0-4969-B0D9-A99A42423E5C}" type="presParOf" srcId="{E9490348-2D28-4C8C-9B4E-0E53C3F8C4E8}" destId="{981AB6A7-174B-4C10-9060-9939C2D27249}" srcOrd="0" destOrd="0" presId="urn:microsoft.com/office/officeart/2005/8/layout/hList1"/>
    <dgm:cxn modelId="{241B63A8-B5C3-4588-9DB0-5DA091F25AA0}" type="presParOf" srcId="{E9490348-2D28-4C8C-9B4E-0E53C3F8C4E8}" destId="{DD28DEA3-DB45-41EF-9159-077C14E8E17A}" srcOrd="1" destOrd="0" presId="urn:microsoft.com/office/officeart/2005/8/layout/hList1"/>
    <dgm:cxn modelId="{32EA4F8F-FE71-4E86-B1EE-C42110B417AE}" type="presParOf" srcId="{F1D98334-326A-4941-B0C3-5FDBBE7D898C}" destId="{A7692D43-1936-4A24-8517-0B617D0CC3CF}" srcOrd="3" destOrd="0" presId="urn:microsoft.com/office/officeart/2005/8/layout/hList1"/>
    <dgm:cxn modelId="{3B18CCFF-4086-4169-BF45-FCCCD95D98B8}" type="presParOf" srcId="{F1D98334-326A-4941-B0C3-5FDBBE7D898C}" destId="{1AB00D85-CC30-4358-B5C1-356C661104A7}" srcOrd="4" destOrd="0" presId="urn:microsoft.com/office/officeart/2005/8/layout/hList1"/>
    <dgm:cxn modelId="{5AC17846-2ABC-4786-80D1-840EB1F185FB}" type="presParOf" srcId="{1AB00D85-CC30-4358-B5C1-356C661104A7}" destId="{6E220AC2-F6F2-463F-A088-78FD46E6EBE6}" srcOrd="0" destOrd="0" presId="urn:microsoft.com/office/officeart/2005/8/layout/hList1"/>
    <dgm:cxn modelId="{9FA2B7E1-E668-427F-976F-20D9C3AB48AF}" type="presParOf" srcId="{1AB00D85-CC30-4358-B5C1-356C661104A7}" destId="{8A559133-9A3A-42AC-AB87-2DAE50C6F7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FBD06DB-4A81-498F-9D5F-B4F00CC12C71}" type="doc">
      <dgm:prSet loTypeId="urn:diagrams.loki3.com/Bracket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B78269D2-268F-4D32-B934-2AAA1AA08A21}">
      <dgm:prSet phldrT="[Text]"/>
      <dgm:spPr/>
      <dgm:t>
        <a:bodyPr/>
        <a:lstStyle/>
        <a:p>
          <a:pPr algn="r"/>
          <a:r>
            <a:rPr lang="en-US" dirty="0" err="1"/>
            <a:t>Jarak</a:t>
          </a:r>
          <a:endParaRPr lang="en-US" dirty="0"/>
        </a:p>
      </dgm:t>
    </dgm:pt>
    <dgm:pt modelId="{FF30696C-993C-4ACD-85A4-1410471B3562}" type="parTrans" cxnId="{C72A9492-DD94-44DC-ADF3-0DC197B51926}">
      <dgm:prSet/>
      <dgm:spPr/>
      <dgm:t>
        <a:bodyPr/>
        <a:lstStyle/>
        <a:p>
          <a:pPr algn="just"/>
          <a:endParaRPr lang="en-US"/>
        </a:p>
      </dgm:t>
    </dgm:pt>
    <dgm:pt modelId="{05668929-B33A-4764-98CF-907AF01F59BD}" type="sibTrans" cxnId="{C72A9492-DD94-44DC-ADF3-0DC197B51926}">
      <dgm:prSet/>
      <dgm:spPr/>
      <dgm:t>
        <a:bodyPr/>
        <a:lstStyle/>
        <a:p>
          <a:pPr algn="just"/>
          <a:endParaRPr lang="en-US"/>
        </a:p>
      </dgm:t>
    </dgm:pt>
    <dgm:pt modelId="{F139F016-F447-494E-B1AA-A7D2565B0FE0}">
      <dgm:prSet phldrT="[Text]"/>
      <dgm:spPr/>
      <dgm:t>
        <a:bodyPr/>
        <a:lstStyle/>
        <a:p>
          <a:pPr algn="just"/>
          <a:r>
            <a:rPr lang="en-US" dirty="0" err="1"/>
            <a:t>Globalisasi</a:t>
          </a:r>
          <a:r>
            <a:rPr lang="en-US" dirty="0"/>
            <a:t> </a:t>
          </a:r>
          <a:r>
            <a:rPr lang="en-US" dirty="0" err="1"/>
            <a:t>ditandai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pendeknya</a:t>
          </a:r>
          <a:r>
            <a:rPr lang="en-US" dirty="0"/>
            <a:t> </a:t>
          </a:r>
          <a:r>
            <a:rPr lang="en-US" dirty="0" err="1"/>
            <a:t>jarak</a:t>
          </a:r>
          <a:r>
            <a:rPr lang="en-US" dirty="0"/>
            <a:t> </a:t>
          </a:r>
          <a:r>
            <a:rPr lang="en-US" dirty="0" err="1"/>
            <a:t>antar</a:t>
          </a:r>
          <a:r>
            <a:rPr lang="en-US" dirty="0"/>
            <a:t> </a:t>
          </a:r>
          <a:r>
            <a:rPr lang="en-US" dirty="0" err="1"/>
            <a:t>dunia</a:t>
          </a:r>
          <a:r>
            <a:rPr lang="en-US" dirty="0"/>
            <a:t>.</a:t>
          </a:r>
        </a:p>
      </dgm:t>
    </dgm:pt>
    <dgm:pt modelId="{262D32D9-4D5A-4A2A-9C56-37AA5F3042CF}" type="parTrans" cxnId="{AF26DF4F-8CF6-410C-8B44-2AE35F7517DE}">
      <dgm:prSet/>
      <dgm:spPr/>
      <dgm:t>
        <a:bodyPr/>
        <a:lstStyle/>
        <a:p>
          <a:pPr algn="just"/>
          <a:endParaRPr lang="en-US"/>
        </a:p>
      </dgm:t>
    </dgm:pt>
    <dgm:pt modelId="{D950A6D8-3BC3-4F9C-B98F-0871E20F8DF8}" type="sibTrans" cxnId="{AF26DF4F-8CF6-410C-8B44-2AE35F7517DE}">
      <dgm:prSet/>
      <dgm:spPr/>
      <dgm:t>
        <a:bodyPr/>
        <a:lstStyle/>
        <a:p>
          <a:pPr algn="just"/>
          <a:endParaRPr lang="en-US"/>
        </a:p>
      </dgm:t>
    </dgm:pt>
    <dgm:pt modelId="{EDE04BFA-464C-4BF4-BC19-8AADB301C6CE}">
      <dgm:prSet phldrT="[Text]"/>
      <dgm:spPr/>
      <dgm:t>
        <a:bodyPr/>
        <a:lstStyle/>
        <a:p>
          <a:pPr algn="r"/>
          <a:r>
            <a:rPr lang="en-US" dirty="0" err="1"/>
            <a:t>Lokasi</a:t>
          </a:r>
          <a:endParaRPr lang="en-US" dirty="0"/>
        </a:p>
      </dgm:t>
    </dgm:pt>
    <dgm:pt modelId="{906A4F98-8DD3-49DC-8836-56727811E1C1}" type="parTrans" cxnId="{48CE4023-9A19-45D0-90C1-DB83A1AEAA7A}">
      <dgm:prSet/>
      <dgm:spPr/>
      <dgm:t>
        <a:bodyPr/>
        <a:lstStyle/>
        <a:p>
          <a:pPr algn="just"/>
          <a:endParaRPr lang="en-US"/>
        </a:p>
      </dgm:t>
    </dgm:pt>
    <dgm:pt modelId="{A568BA90-9573-4A03-BF7B-E8243DB16F6B}" type="sibTrans" cxnId="{48CE4023-9A19-45D0-90C1-DB83A1AEAA7A}">
      <dgm:prSet/>
      <dgm:spPr/>
      <dgm:t>
        <a:bodyPr/>
        <a:lstStyle/>
        <a:p>
          <a:pPr algn="just"/>
          <a:endParaRPr lang="en-US"/>
        </a:p>
      </dgm:t>
    </dgm:pt>
    <dgm:pt modelId="{12895B1E-47FA-4C30-A2AD-5D9B9A980031}">
      <dgm:prSet phldrT="[Text]"/>
      <dgm:spPr/>
      <dgm:t>
        <a:bodyPr/>
        <a:lstStyle/>
        <a:p>
          <a:pPr algn="just"/>
          <a:r>
            <a:rPr lang="en-US" dirty="0" err="1"/>
            <a:t>Perkembangan</a:t>
          </a:r>
          <a:r>
            <a:rPr lang="en-US" dirty="0"/>
            <a:t> </a:t>
          </a:r>
          <a:r>
            <a:rPr lang="en-US" dirty="0" err="1"/>
            <a:t>teknologi</a:t>
          </a:r>
          <a:r>
            <a:rPr lang="en-US" dirty="0"/>
            <a:t> </a:t>
          </a:r>
          <a:r>
            <a:rPr lang="en-US" dirty="0" err="1"/>
            <a:t>komunikasi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transportasi</a:t>
          </a:r>
          <a:r>
            <a:rPr lang="en-US" dirty="0"/>
            <a:t> </a:t>
          </a:r>
          <a:r>
            <a:rPr lang="en-US" dirty="0" err="1"/>
            <a:t>memperpendek</a:t>
          </a:r>
          <a:r>
            <a:rPr lang="en-US" dirty="0"/>
            <a:t> </a:t>
          </a:r>
          <a:r>
            <a:rPr lang="en-US" dirty="0" err="1"/>
            <a:t>jarak</a:t>
          </a:r>
          <a:r>
            <a:rPr lang="en-US" dirty="0"/>
            <a:t> </a:t>
          </a:r>
          <a:r>
            <a:rPr lang="en-US" dirty="0" err="1"/>
            <a:t>tempuh</a:t>
          </a:r>
          <a:r>
            <a:rPr lang="en-US" dirty="0"/>
            <a:t>, </a:t>
          </a:r>
          <a:r>
            <a:rPr lang="en-US" dirty="0" err="1"/>
            <a:t>memungkinkan</a:t>
          </a:r>
          <a:r>
            <a:rPr lang="en-US" dirty="0"/>
            <a:t> </a:t>
          </a:r>
          <a:r>
            <a:rPr lang="en-US" dirty="0" err="1"/>
            <a:t>operasi</a:t>
          </a:r>
          <a:r>
            <a:rPr lang="en-US" dirty="0"/>
            <a:t> </a:t>
          </a:r>
          <a:r>
            <a:rPr lang="en-US" dirty="0" err="1"/>
            <a:t>perusahaan</a:t>
          </a:r>
          <a:r>
            <a:rPr lang="en-US" dirty="0"/>
            <a:t> </a:t>
          </a:r>
          <a:r>
            <a:rPr lang="en-US" dirty="0" err="1"/>
            <a:t>menjadi</a:t>
          </a:r>
          <a:r>
            <a:rPr lang="en-US" dirty="0"/>
            <a:t> global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terbatas</a:t>
          </a:r>
          <a:r>
            <a:rPr lang="en-US" dirty="0"/>
            <a:t> </a:t>
          </a:r>
          <a:r>
            <a:rPr lang="en-US" dirty="0" err="1"/>
            <a:t>oleh</a:t>
          </a:r>
          <a:r>
            <a:rPr lang="en-US" dirty="0"/>
            <a:t> </a:t>
          </a:r>
          <a:r>
            <a:rPr lang="en-US" dirty="0" err="1"/>
            <a:t>batas</a:t>
          </a:r>
          <a:r>
            <a:rPr lang="en-US" dirty="0"/>
            <a:t> </a:t>
          </a:r>
          <a:r>
            <a:rPr lang="en-US" dirty="0" err="1"/>
            <a:t>negara</a:t>
          </a:r>
          <a:r>
            <a:rPr lang="en-US" dirty="0"/>
            <a:t>.</a:t>
          </a:r>
        </a:p>
      </dgm:t>
    </dgm:pt>
    <dgm:pt modelId="{3168D10D-1101-40C0-BCBD-E34F8631D49F}" type="parTrans" cxnId="{CDEC09D3-7BB7-4236-A638-3A3C77884149}">
      <dgm:prSet/>
      <dgm:spPr/>
      <dgm:t>
        <a:bodyPr/>
        <a:lstStyle/>
        <a:p>
          <a:pPr algn="just"/>
          <a:endParaRPr lang="en-US"/>
        </a:p>
      </dgm:t>
    </dgm:pt>
    <dgm:pt modelId="{08355D28-3B7C-4EE6-9616-ECA1F42E6D48}" type="sibTrans" cxnId="{CDEC09D3-7BB7-4236-A638-3A3C77884149}">
      <dgm:prSet/>
      <dgm:spPr/>
      <dgm:t>
        <a:bodyPr/>
        <a:lstStyle/>
        <a:p>
          <a:pPr algn="just"/>
          <a:endParaRPr lang="en-US"/>
        </a:p>
      </dgm:t>
    </dgm:pt>
    <dgm:pt modelId="{0F30D988-2D7E-4060-91D4-1535B93A5612}">
      <dgm:prSet phldrT="[Text]"/>
      <dgm:spPr/>
      <dgm:t>
        <a:bodyPr/>
        <a:lstStyle/>
        <a:p>
          <a:pPr algn="r"/>
          <a:r>
            <a:rPr lang="en-US" dirty="0" err="1"/>
            <a:t>Sikap</a:t>
          </a:r>
          <a:endParaRPr lang="en-US" dirty="0"/>
        </a:p>
      </dgm:t>
    </dgm:pt>
    <dgm:pt modelId="{7E2ADC8F-BD5B-492C-92BF-832EF9A097FE}" type="parTrans" cxnId="{8CD91E1D-2591-49C0-9869-31E11F673F5B}">
      <dgm:prSet/>
      <dgm:spPr/>
      <dgm:t>
        <a:bodyPr/>
        <a:lstStyle/>
        <a:p>
          <a:pPr algn="just"/>
          <a:endParaRPr lang="en-US"/>
        </a:p>
      </dgm:t>
    </dgm:pt>
    <dgm:pt modelId="{A5629809-D485-4BA7-BE61-768CBA2339E8}" type="sibTrans" cxnId="{8CD91E1D-2591-49C0-9869-31E11F673F5B}">
      <dgm:prSet/>
      <dgm:spPr/>
      <dgm:t>
        <a:bodyPr/>
        <a:lstStyle/>
        <a:p>
          <a:pPr algn="just"/>
          <a:endParaRPr lang="en-US"/>
        </a:p>
      </dgm:t>
    </dgm:pt>
    <dgm:pt modelId="{D858D097-7B59-4092-A47C-3B9D747C5667}">
      <dgm:prSet/>
      <dgm:spPr/>
      <dgm:t>
        <a:bodyPr/>
        <a:lstStyle/>
        <a:p>
          <a:pPr algn="just"/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harus</a:t>
          </a:r>
          <a:r>
            <a:rPr lang="en-US" dirty="0"/>
            <a:t> </a:t>
          </a:r>
          <a:r>
            <a:rPr lang="en-US" dirty="0" err="1"/>
            <a:t>memiliki</a:t>
          </a:r>
          <a:r>
            <a:rPr lang="en-US" dirty="0"/>
            <a:t> </a:t>
          </a:r>
          <a:r>
            <a:rPr lang="en-US" dirty="0" err="1"/>
            <a:t>sikap</a:t>
          </a:r>
          <a:r>
            <a:rPr lang="en-US" dirty="0"/>
            <a:t> </a:t>
          </a:r>
          <a:r>
            <a:rPr lang="en-US" dirty="0" err="1"/>
            <a:t>terbuka</a:t>
          </a:r>
          <a:r>
            <a:rPr lang="en-US" dirty="0"/>
            <a:t> </a:t>
          </a:r>
          <a:r>
            <a:rPr lang="en-US" dirty="0" err="1"/>
            <a:t>terhadap</a:t>
          </a:r>
          <a:r>
            <a:rPr lang="en-US" dirty="0"/>
            <a:t> </a:t>
          </a:r>
          <a:r>
            <a:rPr lang="en-US" dirty="0" err="1"/>
            <a:t>globalisasi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siap</a:t>
          </a:r>
          <a:r>
            <a:rPr lang="en-US" dirty="0"/>
            <a:t> </a:t>
          </a:r>
          <a:r>
            <a:rPr lang="en-US" dirty="0" err="1"/>
            <a:t>berpartisipasi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gelombang</a:t>
          </a:r>
          <a:r>
            <a:rPr lang="en-US" dirty="0"/>
            <a:t> </a:t>
          </a:r>
          <a:r>
            <a:rPr lang="en-US" dirty="0" err="1"/>
            <a:t>perubahan</a:t>
          </a:r>
          <a:r>
            <a:rPr lang="en-US" dirty="0"/>
            <a:t> global.</a:t>
          </a:r>
        </a:p>
      </dgm:t>
    </dgm:pt>
    <dgm:pt modelId="{D74CB945-D1AB-4F30-80C6-67FF7DFE265E}" type="parTrans" cxnId="{3FDCD7B0-0807-4A18-BD9C-7A7E46CAF640}">
      <dgm:prSet/>
      <dgm:spPr/>
      <dgm:t>
        <a:bodyPr/>
        <a:lstStyle/>
        <a:p>
          <a:pPr algn="just"/>
          <a:endParaRPr lang="en-US"/>
        </a:p>
      </dgm:t>
    </dgm:pt>
    <dgm:pt modelId="{5C1C3B49-8EED-4544-8F15-0D397340163D}" type="sibTrans" cxnId="{3FDCD7B0-0807-4A18-BD9C-7A7E46CAF640}">
      <dgm:prSet/>
      <dgm:spPr/>
      <dgm:t>
        <a:bodyPr/>
        <a:lstStyle/>
        <a:p>
          <a:pPr algn="just"/>
          <a:endParaRPr lang="en-US"/>
        </a:p>
      </dgm:t>
    </dgm:pt>
    <dgm:pt modelId="{D36BEF9E-A4BC-4ED5-9339-7DD6BEE7D8CF}">
      <dgm:prSet phldrT="[Text]"/>
      <dgm:spPr/>
      <dgm:t>
        <a:bodyPr/>
        <a:lstStyle/>
        <a:p>
          <a:pPr algn="just"/>
          <a:r>
            <a:rPr lang="en-US" dirty="0" err="1"/>
            <a:t>Teknologi</a:t>
          </a:r>
          <a:r>
            <a:rPr lang="en-US" dirty="0"/>
            <a:t> </a:t>
          </a:r>
          <a:r>
            <a:rPr lang="en-US" dirty="0" err="1"/>
            <a:t>saat</a:t>
          </a:r>
          <a:r>
            <a:rPr lang="en-US" dirty="0"/>
            <a:t> </a:t>
          </a:r>
          <a:r>
            <a:rPr lang="en-US" dirty="0" err="1"/>
            <a:t>ini</a:t>
          </a:r>
          <a:r>
            <a:rPr lang="en-US" dirty="0"/>
            <a:t> </a:t>
          </a:r>
          <a:r>
            <a:rPr lang="en-US" dirty="0" err="1"/>
            <a:t>memungkinkan</a:t>
          </a:r>
          <a:r>
            <a:rPr lang="en-US" dirty="0"/>
            <a:t> </a:t>
          </a:r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pendeknya</a:t>
          </a:r>
          <a:r>
            <a:rPr lang="en-US" dirty="0"/>
            <a:t> </a:t>
          </a:r>
          <a:r>
            <a:rPr lang="en-US" dirty="0" err="1"/>
            <a:t>jarak</a:t>
          </a:r>
          <a:r>
            <a:rPr lang="en-US" dirty="0"/>
            <a:t> </a:t>
          </a:r>
          <a:r>
            <a:rPr lang="en-US" dirty="0" err="1"/>
            <a:t>tempuh</a:t>
          </a:r>
          <a:r>
            <a:rPr lang="en-US" dirty="0"/>
            <a:t> </a:t>
          </a:r>
          <a:r>
            <a:rPr lang="en-US" dirty="0" err="1"/>
            <a:t>antar</a:t>
          </a:r>
          <a:r>
            <a:rPr lang="en-US" dirty="0"/>
            <a:t> </a:t>
          </a:r>
          <a:r>
            <a:rPr lang="en-US" dirty="0" err="1"/>
            <a:t>negara</a:t>
          </a:r>
          <a:r>
            <a:rPr lang="en-US" dirty="0"/>
            <a:t> di </a:t>
          </a:r>
          <a:r>
            <a:rPr lang="en-US" dirty="0" err="1"/>
            <a:t>dunia</a:t>
          </a:r>
          <a:r>
            <a:rPr lang="en-US" dirty="0"/>
            <a:t>.</a:t>
          </a:r>
        </a:p>
      </dgm:t>
    </dgm:pt>
    <dgm:pt modelId="{E7138666-FE82-4AA4-B191-A3304D258AD3}" type="parTrans" cxnId="{B28169FA-1321-4A15-B081-F3DE9BB070F2}">
      <dgm:prSet/>
      <dgm:spPr/>
      <dgm:t>
        <a:bodyPr/>
        <a:lstStyle/>
        <a:p>
          <a:pPr algn="just"/>
          <a:endParaRPr lang="en-US"/>
        </a:p>
      </dgm:t>
    </dgm:pt>
    <dgm:pt modelId="{BE5FDC96-5966-4D62-98A6-8AEB99384940}" type="sibTrans" cxnId="{B28169FA-1321-4A15-B081-F3DE9BB070F2}">
      <dgm:prSet/>
      <dgm:spPr/>
      <dgm:t>
        <a:bodyPr/>
        <a:lstStyle/>
        <a:p>
          <a:pPr algn="just"/>
          <a:endParaRPr lang="en-US"/>
        </a:p>
      </dgm:t>
    </dgm:pt>
    <dgm:pt modelId="{D383D6AF-8514-4040-8669-2FD4CCBA77A2}">
      <dgm:prSet phldrT="[Text]"/>
      <dgm:spPr/>
      <dgm:t>
        <a:bodyPr/>
        <a:lstStyle/>
        <a:p>
          <a:pPr algn="just"/>
          <a:r>
            <a:rPr lang="en-US" dirty="0" err="1"/>
            <a:t>Contohnya</a:t>
          </a:r>
          <a:r>
            <a:rPr lang="en-US" dirty="0"/>
            <a:t>, Jakarta-Singapura </a:t>
          </a:r>
          <a:r>
            <a:rPr lang="en-US" dirty="0" err="1"/>
            <a:t>bisa</a:t>
          </a:r>
          <a:r>
            <a:rPr lang="en-US" dirty="0"/>
            <a:t> </a:t>
          </a:r>
          <a:r>
            <a:rPr lang="en-US" dirty="0" err="1"/>
            <a:t>ditempuh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waktu</a:t>
          </a:r>
          <a:r>
            <a:rPr lang="en-US" dirty="0"/>
            <a:t> </a:t>
          </a:r>
          <a:r>
            <a:rPr lang="en-US" dirty="0" err="1"/>
            <a:t>satu</a:t>
          </a:r>
          <a:r>
            <a:rPr lang="en-US" dirty="0"/>
            <a:t> jam yang </a:t>
          </a:r>
          <a:r>
            <a:rPr lang="en-US" dirty="0" err="1"/>
            <a:t>bahkan</a:t>
          </a:r>
          <a:r>
            <a:rPr lang="en-US" dirty="0"/>
            <a:t> di zaman </a:t>
          </a:r>
          <a:r>
            <a:rPr lang="en-US" dirty="0" err="1"/>
            <a:t>dulu</a:t>
          </a:r>
          <a:r>
            <a:rPr lang="en-US" dirty="0"/>
            <a:t> </a:t>
          </a:r>
          <a:r>
            <a:rPr lang="en-US" dirty="0" err="1"/>
            <a:t>ditempuh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waktu</a:t>
          </a:r>
          <a:r>
            <a:rPr lang="en-US" dirty="0"/>
            <a:t> </a:t>
          </a:r>
          <a:r>
            <a:rPr lang="en-US" dirty="0" err="1"/>
            <a:t>satu</a:t>
          </a:r>
          <a:r>
            <a:rPr lang="en-US" dirty="0"/>
            <a:t> </a:t>
          </a:r>
          <a:r>
            <a:rPr lang="en-US" dirty="0" err="1"/>
            <a:t>hari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lebih</a:t>
          </a:r>
          <a:r>
            <a:rPr lang="en-US" dirty="0"/>
            <a:t>.</a:t>
          </a:r>
        </a:p>
      </dgm:t>
    </dgm:pt>
    <dgm:pt modelId="{CDA2F86F-8C38-45B7-8019-43EF83CCBD01}" type="parTrans" cxnId="{791F4700-B0D6-41B8-AA5F-7B9BACD83E45}">
      <dgm:prSet/>
      <dgm:spPr/>
      <dgm:t>
        <a:bodyPr/>
        <a:lstStyle/>
        <a:p>
          <a:pPr algn="just"/>
          <a:endParaRPr lang="en-US"/>
        </a:p>
      </dgm:t>
    </dgm:pt>
    <dgm:pt modelId="{515662A5-41A6-4851-AB27-52E6B9E4EEE8}" type="sibTrans" cxnId="{791F4700-B0D6-41B8-AA5F-7B9BACD83E45}">
      <dgm:prSet/>
      <dgm:spPr/>
      <dgm:t>
        <a:bodyPr/>
        <a:lstStyle/>
        <a:p>
          <a:pPr algn="just"/>
          <a:endParaRPr lang="en-US"/>
        </a:p>
      </dgm:t>
    </dgm:pt>
    <dgm:pt modelId="{5F20DECD-B224-43F5-AB18-0FCB9AD91128}">
      <dgm:prSet/>
      <dgm:spPr/>
      <dgm:t>
        <a:bodyPr/>
        <a:lstStyle/>
        <a:p>
          <a:pPr algn="just"/>
          <a:r>
            <a:rPr lang="en-US" dirty="0" err="1"/>
            <a:t>Contoh</a:t>
          </a:r>
          <a:r>
            <a:rPr lang="en-US" dirty="0"/>
            <a:t>: Nestle, </a:t>
          </a:r>
          <a:r>
            <a:rPr lang="en-US" dirty="0" err="1"/>
            <a:t>perusahaan</a:t>
          </a:r>
          <a:r>
            <a:rPr lang="en-US" dirty="0"/>
            <a:t> Swiss, </a:t>
          </a:r>
          <a:r>
            <a:rPr lang="en-US" dirty="0" err="1"/>
            <a:t>memiliki</a:t>
          </a:r>
          <a:r>
            <a:rPr lang="en-US" dirty="0"/>
            <a:t> CEO </a:t>
          </a:r>
          <a:r>
            <a:rPr lang="en-US" dirty="0" err="1"/>
            <a:t>Jerman</a:t>
          </a:r>
          <a:r>
            <a:rPr lang="en-US" dirty="0"/>
            <a:t>,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pendapatan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aset</a:t>
          </a:r>
          <a:r>
            <a:rPr lang="en-US" dirty="0"/>
            <a:t> </a:t>
          </a:r>
          <a:r>
            <a:rPr lang="en-US" dirty="0" err="1"/>
            <a:t>mayoritas</a:t>
          </a:r>
          <a:r>
            <a:rPr lang="en-US" dirty="0"/>
            <a:t> </a:t>
          </a:r>
          <a:r>
            <a:rPr lang="en-US" dirty="0" err="1"/>
            <a:t>berasal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luar</a:t>
          </a:r>
          <a:r>
            <a:rPr lang="en-US" dirty="0"/>
            <a:t> Swiss, </a:t>
          </a:r>
          <a:r>
            <a:rPr lang="en-US" dirty="0" err="1"/>
            <a:t>serta</a:t>
          </a:r>
          <a:r>
            <a:rPr lang="en-US" dirty="0"/>
            <a:t> </a:t>
          </a:r>
          <a:r>
            <a:rPr lang="en-US" dirty="0" err="1"/>
            <a:t>manajer</a:t>
          </a:r>
          <a:r>
            <a:rPr lang="en-US" dirty="0"/>
            <a:t> yang </a:t>
          </a:r>
          <a:r>
            <a:rPr lang="en-US" dirty="0" err="1"/>
            <a:t>sebagian</a:t>
          </a:r>
          <a:r>
            <a:rPr lang="en-US" dirty="0"/>
            <a:t> </a:t>
          </a:r>
          <a:r>
            <a:rPr lang="en-US" dirty="0" err="1"/>
            <a:t>bukan</a:t>
          </a:r>
          <a:r>
            <a:rPr lang="en-US" dirty="0"/>
            <a:t> </a:t>
          </a:r>
          <a:r>
            <a:rPr lang="en-US" dirty="0" err="1"/>
            <a:t>warga</a:t>
          </a:r>
          <a:r>
            <a:rPr lang="en-US" dirty="0"/>
            <a:t> Swiss.
</a:t>
          </a:r>
          <a:r>
            <a:rPr lang="en-US" dirty="0" err="1"/>
            <a:t>Meskipun</a:t>
          </a:r>
          <a:r>
            <a:rPr lang="en-US" dirty="0"/>
            <a:t> </a:t>
          </a:r>
          <a:r>
            <a:rPr lang="en-US" dirty="0" err="1"/>
            <a:t>demikian</a:t>
          </a:r>
          <a:r>
            <a:rPr lang="en-US" dirty="0"/>
            <a:t>, Nestle </a:t>
          </a:r>
          <a:r>
            <a:rPr lang="en-US" dirty="0" err="1"/>
            <a:t>tetap</a:t>
          </a:r>
          <a:r>
            <a:rPr lang="en-US" dirty="0"/>
            <a:t> </a:t>
          </a:r>
          <a:r>
            <a:rPr lang="en-US" dirty="0" err="1"/>
            <a:t>mempertahankan</a:t>
          </a:r>
          <a:r>
            <a:rPr lang="en-US" dirty="0"/>
            <a:t> </a:t>
          </a:r>
          <a:r>
            <a:rPr lang="en-US" dirty="0" err="1"/>
            <a:t>identitas</a:t>
          </a:r>
          <a:r>
            <a:rPr lang="en-US" dirty="0"/>
            <a:t> Swiss </a:t>
          </a:r>
          <a:r>
            <a:rPr lang="en-US" dirty="0" err="1"/>
            <a:t>melalui</a:t>
          </a:r>
          <a:r>
            <a:rPr lang="en-US" dirty="0"/>
            <a:t> </a:t>
          </a:r>
          <a:r>
            <a:rPr lang="en-US" dirty="0" err="1"/>
            <a:t>kantor</a:t>
          </a:r>
          <a:r>
            <a:rPr lang="en-US" dirty="0"/>
            <a:t> </a:t>
          </a:r>
          <a:r>
            <a:rPr lang="en-US" dirty="0" err="1"/>
            <a:t>pusat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kepemilikan</a:t>
          </a:r>
          <a:r>
            <a:rPr lang="en-US" dirty="0"/>
            <a:t> </a:t>
          </a:r>
          <a:r>
            <a:rPr lang="en-US" dirty="0" err="1"/>
            <a:t>saham</a:t>
          </a:r>
          <a:r>
            <a:rPr lang="en-US" dirty="0"/>
            <a:t> </a:t>
          </a:r>
          <a:r>
            <a:rPr lang="en-US" dirty="0" err="1"/>
            <a:t>oleh</a:t>
          </a:r>
          <a:r>
            <a:rPr lang="en-US" dirty="0"/>
            <a:t> investor Swiss.</a:t>
          </a:r>
        </a:p>
      </dgm:t>
    </dgm:pt>
    <dgm:pt modelId="{87260456-943D-4C17-8E25-5EB06F5E05C3}" type="parTrans" cxnId="{E1BF8D92-CDFF-446B-9E36-F795A84EA766}">
      <dgm:prSet/>
      <dgm:spPr/>
      <dgm:t>
        <a:bodyPr/>
        <a:lstStyle/>
        <a:p>
          <a:pPr algn="just"/>
          <a:endParaRPr lang="en-US"/>
        </a:p>
      </dgm:t>
    </dgm:pt>
    <dgm:pt modelId="{26A0D477-6386-4A46-A05A-DF0965823CCB}" type="sibTrans" cxnId="{E1BF8D92-CDFF-446B-9E36-F795A84EA766}">
      <dgm:prSet/>
      <dgm:spPr/>
      <dgm:t>
        <a:bodyPr/>
        <a:lstStyle/>
        <a:p>
          <a:pPr algn="just"/>
          <a:endParaRPr lang="en-US"/>
        </a:p>
      </dgm:t>
    </dgm:pt>
    <dgm:pt modelId="{13CB9175-146E-4AE2-8160-F98A4532E45E}">
      <dgm:prSet/>
      <dgm:spPr/>
      <dgm:t>
        <a:bodyPr/>
        <a:lstStyle/>
        <a:p>
          <a:pPr algn="just"/>
          <a:r>
            <a:rPr lang="en-US" dirty="0" err="1"/>
            <a:t>Penting</a:t>
          </a:r>
          <a:r>
            <a:rPr lang="en-US" dirty="0"/>
            <a:t> </a:t>
          </a:r>
          <a:r>
            <a:rPr lang="en-US" dirty="0" err="1"/>
            <a:t>bagi</a:t>
          </a:r>
          <a:r>
            <a:rPr lang="en-US" dirty="0"/>
            <a:t> </a:t>
          </a:r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selalu</a:t>
          </a:r>
          <a:r>
            <a:rPr lang="en-US" dirty="0"/>
            <a:t> </a:t>
          </a:r>
          <a:r>
            <a:rPr lang="en-US" dirty="0" err="1"/>
            <a:t>belajar</a:t>
          </a:r>
          <a:r>
            <a:rPr lang="en-US" dirty="0"/>
            <a:t> </a:t>
          </a:r>
          <a:r>
            <a:rPr lang="en-US" dirty="0" err="1"/>
            <a:t>ilmu</a:t>
          </a:r>
          <a:r>
            <a:rPr lang="en-US" dirty="0"/>
            <a:t> </a:t>
          </a:r>
          <a:r>
            <a:rPr lang="en-US" dirty="0" err="1"/>
            <a:t>baru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meningkatkan</a:t>
          </a:r>
          <a:r>
            <a:rPr lang="en-US" dirty="0"/>
            <a:t> </a:t>
          </a:r>
          <a:r>
            <a:rPr lang="en-US" dirty="0" err="1"/>
            <a:t>kemampuan</a:t>
          </a:r>
          <a:r>
            <a:rPr lang="en-US" dirty="0"/>
            <a:t> agar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bersaing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perusahaan</a:t>
          </a:r>
          <a:r>
            <a:rPr lang="en-US" dirty="0"/>
            <a:t> global, </a:t>
          </a:r>
          <a:r>
            <a:rPr lang="en-US" dirty="0" err="1"/>
            <a:t>baik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maupun</a:t>
          </a:r>
          <a:r>
            <a:rPr lang="en-US" dirty="0"/>
            <a:t> </a:t>
          </a:r>
          <a:r>
            <a:rPr lang="en-US" dirty="0" err="1"/>
            <a:t>luar</a:t>
          </a:r>
          <a:r>
            <a:rPr lang="en-US" dirty="0"/>
            <a:t> </a:t>
          </a:r>
          <a:r>
            <a:rPr lang="en-US" dirty="0" err="1"/>
            <a:t>negeri</a:t>
          </a:r>
          <a:r>
            <a:rPr lang="en-US" dirty="0"/>
            <a:t>.</a:t>
          </a:r>
        </a:p>
      </dgm:t>
    </dgm:pt>
    <dgm:pt modelId="{FF0A5761-A7E7-4D37-9EB3-F4470DA59811}" type="parTrans" cxnId="{AE330D5B-7016-4FF8-8235-8D6DEC01B133}">
      <dgm:prSet/>
      <dgm:spPr/>
      <dgm:t>
        <a:bodyPr/>
        <a:lstStyle/>
        <a:p>
          <a:pPr algn="just"/>
          <a:endParaRPr lang="en-US"/>
        </a:p>
      </dgm:t>
    </dgm:pt>
    <dgm:pt modelId="{A58F234A-1FD3-4AA8-9A90-4E57F3FD16D0}" type="sibTrans" cxnId="{AE330D5B-7016-4FF8-8235-8D6DEC01B133}">
      <dgm:prSet/>
      <dgm:spPr/>
      <dgm:t>
        <a:bodyPr/>
        <a:lstStyle/>
        <a:p>
          <a:pPr algn="just"/>
          <a:endParaRPr lang="en-US"/>
        </a:p>
      </dgm:t>
    </dgm:pt>
    <dgm:pt modelId="{82C4B7EE-43D4-495C-9B0C-53966634F609}">
      <dgm:prSet/>
      <dgm:spPr/>
      <dgm:t>
        <a:bodyPr/>
        <a:lstStyle/>
        <a:p>
          <a:pPr algn="just"/>
          <a:r>
            <a:rPr lang="en-US" dirty="0" err="1"/>
            <a:t>Globalisasi</a:t>
          </a:r>
          <a:r>
            <a:rPr lang="en-US" dirty="0"/>
            <a:t> </a:t>
          </a:r>
          <a:r>
            <a:rPr lang="en-US" dirty="0" err="1"/>
            <a:t>menawarkan</a:t>
          </a:r>
          <a:r>
            <a:rPr lang="en-US" dirty="0"/>
            <a:t> </a:t>
          </a:r>
          <a:r>
            <a:rPr lang="en-US" dirty="0" err="1"/>
            <a:t>banyak</a:t>
          </a:r>
          <a:r>
            <a:rPr lang="en-US" dirty="0"/>
            <a:t> </a:t>
          </a:r>
          <a:r>
            <a:rPr lang="en-US" dirty="0" err="1"/>
            <a:t>peluang</a:t>
          </a:r>
          <a:r>
            <a:rPr lang="en-US" dirty="0"/>
            <a:t> </a:t>
          </a:r>
          <a:r>
            <a:rPr lang="en-US" dirty="0" err="1"/>
            <a:t>namun</a:t>
          </a:r>
          <a:r>
            <a:rPr lang="en-US" dirty="0"/>
            <a:t> </a:t>
          </a:r>
          <a:r>
            <a:rPr lang="en-US" dirty="0" err="1"/>
            <a:t>juga</a:t>
          </a:r>
          <a:r>
            <a:rPr lang="en-US" dirty="0"/>
            <a:t> </a:t>
          </a:r>
          <a:r>
            <a:rPr lang="en-US" dirty="0" err="1"/>
            <a:t>ancaman</a:t>
          </a:r>
          <a:r>
            <a:rPr lang="en-US" dirty="0"/>
            <a:t>; </a:t>
          </a:r>
          <a:r>
            <a:rPr lang="en-US" dirty="0" err="1"/>
            <a:t>respons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sikap</a:t>
          </a:r>
          <a:r>
            <a:rPr lang="en-US" dirty="0"/>
            <a:t> yang </a:t>
          </a:r>
          <a:r>
            <a:rPr lang="en-US" dirty="0" err="1"/>
            <a:t>tepat</a:t>
          </a:r>
          <a:r>
            <a:rPr lang="en-US" dirty="0"/>
            <a:t> </a:t>
          </a:r>
          <a:r>
            <a:rPr lang="en-US" dirty="0" err="1"/>
            <a:t>sangat</a:t>
          </a:r>
          <a:r>
            <a:rPr lang="en-US" dirty="0"/>
            <a:t> </a:t>
          </a:r>
          <a:r>
            <a:rPr lang="en-US" dirty="0" err="1"/>
            <a:t>menentukan</a:t>
          </a:r>
          <a:r>
            <a:rPr lang="en-US" dirty="0"/>
            <a:t> </a:t>
          </a:r>
          <a:r>
            <a:rPr lang="en-US" dirty="0" err="1"/>
            <a:t>apakah</a:t>
          </a:r>
          <a:r>
            <a:rPr lang="en-US" dirty="0"/>
            <a:t> </a:t>
          </a:r>
          <a:r>
            <a:rPr lang="en-US" dirty="0" err="1"/>
            <a:t>perusahaan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digilas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justru</a:t>
          </a:r>
          <a:r>
            <a:rPr lang="en-US" dirty="0"/>
            <a:t> </a:t>
          </a:r>
          <a:r>
            <a:rPr lang="en-US" dirty="0" err="1"/>
            <a:t>mendapatkan</a:t>
          </a:r>
          <a:r>
            <a:rPr lang="en-US" dirty="0"/>
            <a:t> </a:t>
          </a:r>
          <a:r>
            <a:rPr lang="en-US" dirty="0" err="1"/>
            <a:t>keuntungan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gelombang</a:t>
          </a:r>
          <a:r>
            <a:rPr lang="en-US" dirty="0"/>
            <a:t> </a:t>
          </a:r>
          <a:r>
            <a:rPr lang="en-US" dirty="0" err="1"/>
            <a:t>globalisasi</a:t>
          </a:r>
          <a:r>
            <a:rPr lang="en-US" dirty="0"/>
            <a:t>.</a:t>
          </a:r>
        </a:p>
      </dgm:t>
    </dgm:pt>
    <dgm:pt modelId="{FF7BFC5C-C4FD-4D67-9896-32C7E4C49D9A}" type="parTrans" cxnId="{64E9F58E-6524-41F3-B0A1-CE37C63B5A66}">
      <dgm:prSet/>
      <dgm:spPr/>
      <dgm:t>
        <a:bodyPr/>
        <a:lstStyle/>
        <a:p>
          <a:pPr algn="just"/>
          <a:endParaRPr lang="en-US"/>
        </a:p>
      </dgm:t>
    </dgm:pt>
    <dgm:pt modelId="{EF64F226-E189-4C33-B78D-157DD67665A4}" type="sibTrans" cxnId="{64E9F58E-6524-41F3-B0A1-CE37C63B5A66}">
      <dgm:prSet/>
      <dgm:spPr/>
      <dgm:t>
        <a:bodyPr/>
        <a:lstStyle/>
        <a:p>
          <a:pPr algn="just"/>
          <a:endParaRPr lang="en-US"/>
        </a:p>
      </dgm:t>
    </dgm:pt>
    <dgm:pt modelId="{DEC38F49-6DD5-4C7F-BC3C-7A504833FE27}" type="pres">
      <dgm:prSet presAssocID="{BFBD06DB-4A81-498F-9D5F-B4F00CC12C71}" presName="Name0" presStyleCnt="0">
        <dgm:presLayoutVars>
          <dgm:dir/>
          <dgm:animLvl val="lvl"/>
          <dgm:resizeHandles val="exact"/>
        </dgm:presLayoutVars>
      </dgm:prSet>
      <dgm:spPr/>
    </dgm:pt>
    <dgm:pt modelId="{80A96EDF-B3C2-4E28-9F5B-1DCBB2FC6A39}" type="pres">
      <dgm:prSet presAssocID="{B78269D2-268F-4D32-B934-2AAA1AA08A21}" presName="linNode" presStyleCnt="0"/>
      <dgm:spPr/>
    </dgm:pt>
    <dgm:pt modelId="{14AFBE97-C79C-4B2D-90AD-51DBACFE81FA}" type="pres">
      <dgm:prSet presAssocID="{B78269D2-268F-4D32-B934-2AAA1AA08A21}" presName="parTx" presStyleLbl="revTx" presStyleIdx="0" presStyleCnt="3">
        <dgm:presLayoutVars>
          <dgm:chMax val="1"/>
          <dgm:bulletEnabled val="1"/>
        </dgm:presLayoutVars>
      </dgm:prSet>
      <dgm:spPr/>
    </dgm:pt>
    <dgm:pt modelId="{2D7B159A-B295-4218-B870-761E62E67675}" type="pres">
      <dgm:prSet presAssocID="{B78269D2-268F-4D32-B934-2AAA1AA08A21}" presName="bracket" presStyleLbl="parChTrans1D1" presStyleIdx="0" presStyleCnt="3"/>
      <dgm:spPr/>
    </dgm:pt>
    <dgm:pt modelId="{8C2E1010-CBFE-4CE8-B1AF-E60DDDD60D91}" type="pres">
      <dgm:prSet presAssocID="{B78269D2-268F-4D32-B934-2AAA1AA08A21}" presName="spH" presStyleCnt="0"/>
      <dgm:spPr/>
    </dgm:pt>
    <dgm:pt modelId="{0464FAB8-7007-4E37-9E95-158FE530A8E9}" type="pres">
      <dgm:prSet presAssocID="{B78269D2-268F-4D32-B934-2AAA1AA08A21}" presName="desTx" presStyleLbl="node1" presStyleIdx="0" presStyleCnt="3">
        <dgm:presLayoutVars>
          <dgm:bulletEnabled val="1"/>
        </dgm:presLayoutVars>
      </dgm:prSet>
      <dgm:spPr/>
    </dgm:pt>
    <dgm:pt modelId="{952961A2-3889-45EF-9D2A-2DDE44CC3EC2}" type="pres">
      <dgm:prSet presAssocID="{05668929-B33A-4764-98CF-907AF01F59BD}" presName="spV" presStyleCnt="0"/>
      <dgm:spPr/>
    </dgm:pt>
    <dgm:pt modelId="{242A2CB1-6257-486B-9EC4-91C6F9ECC3E9}" type="pres">
      <dgm:prSet presAssocID="{EDE04BFA-464C-4BF4-BC19-8AADB301C6CE}" presName="linNode" presStyleCnt="0"/>
      <dgm:spPr/>
    </dgm:pt>
    <dgm:pt modelId="{E70F6E52-0262-4F5A-872C-845D60217513}" type="pres">
      <dgm:prSet presAssocID="{EDE04BFA-464C-4BF4-BC19-8AADB301C6CE}" presName="parTx" presStyleLbl="revTx" presStyleIdx="1" presStyleCnt="3">
        <dgm:presLayoutVars>
          <dgm:chMax val="1"/>
          <dgm:bulletEnabled val="1"/>
        </dgm:presLayoutVars>
      </dgm:prSet>
      <dgm:spPr/>
    </dgm:pt>
    <dgm:pt modelId="{47A53EF2-EF6C-437A-AF42-202FCF6495FE}" type="pres">
      <dgm:prSet presAssocID="{EDE04BFA-464C-4BF4-BC19-8AADB301C6CE}" presName="bracket" presStyleLbl="parChTrans1D1" presStyleIdx="1" presStyleCnt="3"/>
      <dgm:spPr/>
    </dgm:pt>
    <dgm:pt modelId="{AA203245-E04B-4A8A-91C9-E923C798CE9E}" type="pres">
      <dgm:prSet presAssocID="{EDE04BFA-464C-4BF4-BC19-8AADB301C6CE}" presName="spH" presStyleCnt="0"/>
      <dgm:spPr/>
    </dgm:pt>
    <dgm:pt modelId="{3F9A7721-C823-4F4D-9B34-474F7F5578F9}" type="pres">
      <dgm:prSet presAssocID="{EDE04BFA-464C-4BF4-BC19-8AADB301C6CE}" presName="desTx" presStyleLbl="node1" presStyleIdx="1" presStyleCnt="3">
        <dgm:presLayoutVars>
          <dgm:bulletEnabled val="1"/>
        </dgm:presLayoutVars>
      </dgm:prSet>
      <dgm:spPr/>
    </dgm:pt>
    <dgm:pt modelId="{C8E238CB-064B-40D4-AD10-C5EF77F0598A}" type="pres">
      <dgm:prSet presAssocID="{A568BA90-9573-4A03-BF7B-E8243DB16F6B}" presName="spV" presStyleCnt="0"/>
      <dgm:spPr/>
    </dgm:pt>
    <dgm:pt modelId="{84CA89D1-96E6-4F29-8250-7C1DFEC219F2}" type="pres">
      <dgm:prSet presAssocID="{0F30D988-2D7E-4060-91D4-1535B93A5612}" presName="linNode" presStyleCnt="0"/>
      <dgm:spPr/>
    </dgm:pt>
    <dgm:pt modelId="{E98D1F1A-8623-456F-8CBA-3550969292C3}" type="pres">
      <dgm:prSet presAssocID="{0F30D988-2D7E-4060-91D4-1535B93A5612}" presName="parTx" presStyleLbl="revTx" presStyleIdx="2" presStyleCnt="3">
        <dgm:presLayoutVars>
          <dgm:chMax val="1"/>
          <dgm:bulletEnabled val="1"/>
        </dgm:presLayoutVars>
      </dgm:prSet>
      <dgm:spPr/>
    </dgm:pt>
    <dgm:pt modelId="{CA7E39E0-E477-4208-B2A6-A7C4B71E08F6}" type="pres">
      <dgm:prSet presAssocID="{0F30D988-2D7E-4060-91D4-1535B93A5612}" presName="bracket" presStyleLbl="parChTrans1D1" presStyleIdx="2" presStyleCnt="3"/>
      <dgm:spPr/>
    </dgm:pt>
    <dgm:pt modelId="{82D27D28-9B4D-4288-A730-CC247CDFE722}" type="pres">
      <dgm:prSet presAssocID="{0F30D988-2D7E-4060-91D4-1535B93A5612}" presName="spH" presStyleCnt="0"/>
      <dgm:spPr/>
    </dgm:pt>
    <dgm:pt modelId="{70561466-DC5C-41C4-8535-3BE9A6834ACC}" type="pres">
      <dgm:prSet presAssocID="{0F30D988-2D7E-4060-91D4-1535B93A5612}" presName="desTx" presStyleLbl="node1" presStyleIdx="2" presStyleCnt="3">
        <dgm:presLayoutVars>
          <dgm:bulletEnabled val="1"/>
        </dgm:presLayoutVars>
      </dgm:prSet>
      <dgm:spPr/>
    </dgm:pt>
  </dgm:ptLst>
  <dgm:cxnLst>
    <dgm:cxn modelId="{791F4700-B0D6-41B8-AA5F-7B9BACD83E45}" srcId="{B78269D2-268F-4D32-B934-2AAA1AA08A21}" destId="{D383D6AF-8514-4040-8669-2FD4CCBA77A2}" srcOrd="2" destOrd="0" parTransId="{CDA2F86F-8C38-45B7-8019-43EF83CCBD01}" sibTransId="{515662A5-41A6-4851-AB27-52E6B9E4EEE8}"/>
    <dgm:cxn modelId="{8CD91E1D-2591-49C0-9869-31E11F673F5B}" srcId="{BFBD06DB-4A81-498F-9D5F-B4F00CC12C71}" destId="{0F30D988-2D7E-4060-91D4-1535B93A5612}" srcOrd="2" destOrd="0" parTransId="{7E2ADC8F-BD5B-492C-92BF-832EF9A097FE}" sibTransId="{A5629809-D485-4BA7-BE61-768CBA2339E8}"/>
    <dgm:cxn modelId="{801C3320-94DA-4AA3-BBCA-2166BB3573B0}" type="presOf" srcId="{EDE04BFA-464C-4BF4-BC19-8AADB301C6CE}" destId="{E70F6E52-0262-4F5A-872C-845D60217513}" srcOrd="0" destOrd="0" presId="urn:diagrams.loki3.com/BracketList"/>
    <dgm:cxn modelId="{7B73EB21-1861-4F10-90CF-F9CF93A23F35}" type="presOf" srcId="{D858D097-7B59-4092-A47C-3B9D747C5667}" destId="{70561466-DC5C-41C4-8535-3BE9A6834ACC}" srcOrd="0" destOrd="0" presId="urn:diagrams.loki3.com/BracketList"/>
    <dgm:cxn modelId="{48CE4023-9A19-45D0-90C1-DB83A1AEAA7A}" srcId="{BFBD06DB-4A81-498F-9D5F-B4F00CC12C71}" destId="{EDE04BFA-464C-4BF4-BC19-8AADB301C6CE}" srcOrd="1" destOrd="0" parTransId="{906A4F98-8DD3-49DC-8836-56727811E1C1}" sibTransId="{A568BA90-9573-4A03-BF7B-E8243DB16F6B}"/>
    <dgm:cxn modelId="{AE330D5B-7016-4FF8-8235-8D6DEC01B133}" srcId="{0F30D988-2D7E-4060-91D4-1535B93A5612}" destId="{13CB9175-146E-4AE2-8160-F98A4532E45E}" srcOrd="1" destOrd="0" parTransId="{FF0A5761-A7E7-4D37-9EB3-F4470DA59811}" sibTransId="{A58F234A-1FD3-4AA8-9A90-4E57F3FD16D0}"/>
    <dgm:cxn modelId="{3AD0DB49-FAF6-4552-A36C-48CB268985FC}" type="presOf" srcId="{12895B1E-47FA-4C30-A2AD-5D9B9A980031}" destId="{3F9A7721-C823-4F4D-9B34-474F7F5578F9}" srcOrd="0" destOrd="0" presId="urn:diagrams.loki3.com/BracketList"/>
    <dgm:cxn modelId="{AF26DF4F-8CF6-410C-8B44-2AE35F7517DE}" srcId="{B78269D2-268F-4D32-B934-2AAA1AA08A21}" destId="{F139F016-F447-494E-B1AA-A7D2565B0FE0}" srcOrd="0" destOrd="0" parTransId="{262D32D9-4D5A-4A2A-9C56-37AA5F3042CF}" sibTransId="{D950A6D8-3BC3-4F9C-B98F-0871E20F8DF8}"/>
    <dgm:cxn modelId="{4C34B782-F51E-4E11-A3A1-CA803F2969A2}" type="presOf" srcId="{B78269D2-268F-4D32-B934-2AAA1AA08A21}" destId="{14AFBE97-C79C-4B2D-90AD-51DBACFE81FA}" srcOrd="0" destOrd="0" presId="urn:diagrams.loki3.com/BracketList"/>
    <dgm:cxn modelId="{61E22187-6E52-4155-82EA-248D536A5898}" type="presOf" srcId="{13CB9175-146E-4AE2-8160-F98A4532E45E}" destId="{70561466-DC5C-41C4-8535-3BE9A6834ACC}" srcOrd="0" destOrd="1" presId="urn:diagrams.loki3.com/BracketList"/>
    <dgm:cxn modelId="{64E9F58E-6524-41F3-B0A1-CE37C63B5A66}" srcId="{0F30D988-2D7E-4060-91D4-1535B93A5612}" destId="{82C4B7EE-43D4-495C-9B0C-53966634F609}" srcOrd="2" destOrd="0" parTransId="{FF7BFC5C-C4FD-4D67-9896-32C7E4C49D9A}" sibTransId="{EF64F226-E189-4C33-B78D-157DD67665A4}"/>
    <dgm:cxn modelId="{E1BF8D92-CDFF-446B-9E36-F795A84EA766}" srcId="{EDE04BFA-464C-4BF4-BC19-8AADB301C6CE}" destId="{5F20DECD-B224-43F5-AB18-0FCB9AD91128}" srcOrd="1" destOrd="0" parTransId="{87260456-943D-4C17-8E25-5EB06F5E05C3}" sibTransId="{26A0D477-6386-4A46-A05A-DF0965823CCB}"/>
    <dgm:cxn modelId="{C72A9492-DD94-44DC-ADF3-0DC197B51926}" srcId="{BFBD06DB-4A81-498F-9D5F-B4F00CC12C71}" destId="{B78269D2-268F-4D32-B934-2AAA1AA08A21}" srcOrd="0" destOrd="0" parTransId="{FF30696C-993C-4ACD-85A4-1410471B3562}" sibTransId="{05668929-B33A-4764-98CF-907AF01F59BD}"/>
    <dgm:cxn modelId="{12EB8093-90B5-48CD-85C2-8678B88F08D1}" type="presOf" srcId="{D36BEF9E-A4BC-4ED5-9339-7DD6BEE7D8CF}" destId="{0464FAB8-7007-4E37-9E95-158FE530A8E9}" srcOrd="0" destOrd="1" presId="urn:diagrams.loki3.com/BracketList"/>
    <dgm:cxn modelId="{9CEBD395-4DE3-4F73-9A28-DCBE0D71F980}" type="presOf" srcId="{D383D6AF-8514-4040-8669-2FD4CCBA77A2}" destId="{0464FAB8-7007-4E37-9E95-158FE530A8E9}" srcOrd="0" destOrd="2" presId="urn:diagrams.loki3.com/BracketList"/>
    <dgm:cxn modelId="{2943B59C-8DDA-4C72-8339-04E47741FD8B}" type="presOf" srcId="{F139F016-F447-494E-B1AA-A7D2565B0FE0}" destId="{0464FAB8-7007-4E37-9E95-158FE530A8E9}" srcOrd="0" destOrd="0" presId="urn:diagrams.loki3.com/BracketList"/>
    <dgm:cxn modelId="{3FDCD7B0-0807-4A18-BD9C-7A7E46CAF640}" srcId="{0F30D988-2D7E-4060-91D4-1535B93A5612}" destId="{D858D097-7B59-4092-A47C-3B9D747C5667}" srcOrd="0" destOrd="0" parTransId="{D74CB945-D1AB-4F30-80C6-67FF7DFE265E}" sibTransId="{5C1C3B49-8EED-4544-8F15-0D397340163D}"/>
    <dgm:cxn modelId="{098B2CC8-4BB2-4772-9568-EB71D96D7975}" type="presOf" srcId="{BFBD06DB-4A81-498F-9D5F-B4F00CC12C71}" destId="{DEC38F49-6DD5-4C7F-BC3C-7A504833FE27}" srcOrd="0" destOrd="0" presId="urn:diagrams.loki3.com/BracketList"/>
    <dgm:cxn modelId="{8BB6F9CF-D0F8-452C-A0CB-79869101B29E}" type="presOf" srcId="{82C4B7EE-43D4-495C-9B0C-53966634F609}" destId="{70561466-DC5C-41C4-8535-3BE9A6834ACC}" srcOrd="0" destOrd="2" presId="urn:diagrams.loki3.com/BracketList"/>
    <dgm:cxn modelId="{CDEC09D3-7BB7-4236-A638-3A3C77884149}" srcId="{EDE04BFA-464C-4BF4-BC19-8AADB301C6CE}" destId="{12895B1E-47FA-4C30-A2AD-5D9B9A980031}" srcOrd="0" destOrd="0" parTransId="{3168D10D-1101-40C0-BCBD-E34F8631D49F}" sibTransId="{08355D28-3B7C-4EE6-9616-ECA1F42E6D48}"/>
    <dgm:cxn modelId="{859207E7-32F2-492C-906C-B4B0A11DF933}" type="presOf" srcId="{5F20DECD-B224-43F5-AB18-0FCB9AD91128}" destId="{3F9A7721-C823-4F4D-9B34-474F7F5578F9}" srcOrd="0" destOrd="1" presId="urn:diagrams.loki3.com/BracketList"/>
    <dgm:cxn modelId="{B28169FA-1321-4A15-B081-F3DE9BB070F2}" srcId="{B78269D2-268F-4D32-B934-2AAA1AA08A21}" destId="{D36BEF9E-A4BC-4ED5-9339-7DD6BEE7D8CF}" srcOrd="1" destOrd="0" parTransId="{E7138666-FE82-4AA4-B191-A3304D258AD3}" sibTransId="{BE5FDC96-5966-4D62-98A6-8AEB99384940}"/>
    <dgm:cxn modelId="{BF62F9FD-0B72-4D05-9C96-BBE0CB6585B6}" type="presOf" srcId="{0F30D988-2D7E-4060-91D4-1535B93A5612}" destId="{E98D1F1A-8623-456F-8CBA-3550969292C3}" srcOrd="0" destOrd="0" presId="urn:diagrams.loki3.com/BracketList"/>
    <dgm:cxn modelId="{67D75AEB-2812-4889-BEB9-3F1BA9800E2B}" type="presParOf" srcId="{DEC38F49-6DD5-4C7F-BC3C-7A504833FE27}" destId="{80A96EDF-B3C2-4E28-9F5B-1DCBB2FC6A39}" srcOrd="0" destOrd="0" presId="urn:diagrams.loki3.com/BracketList"/>
    <dgm:cxn modelId="{F1ECFDB3-FAAE-4C79-B051-71C9C770E211}" type="presParOf" srcId="{80A96EDF-B3C2-4E28-9F5B-1DCBB2FC6A39}" destId="{14AFBE97-C79C-4B2D-90AD-51DBACFE81FA}" srcOrd="0" destOrd="0" presId="urn:diagrams.loki3.com/BracketList"/>
    <dgm:cxn modelId="{76B05CD2-F3B8-444F-8543-40004B09DCB7}" type="presParOf" srcId="{80A96EDF-B3C2-4E28-9F5B-1DCBB2FC6A39}" destId="{2D7B159A-B295-4218-B870-761E62E67675}" srcOrd="1" destOrd="0" presId="urn:diagrams.loki3.com/BracketList"/>
    <dgm:cxn modelId="{3FEA4B9D-F5B5-4047-BBD0-D7B4156D61D8}" type="presParOf" srcId="{80A96EDF-B3C2-4E28-9F5B-1DCBB2FC6A39}" destId="{8C2E1010-CBFE-4CE8-B1AF-E60DDDD60D91}" srcOrd="2" destOrd="0" presId="urn:diagrams.loki3.com/BracketList"/>
    <dgm:cxn modelId="{34623B59-BECC-4716-BB44-CD60C957321D}" type="presParOf" srcId="{80A96EDF-B3C2-4E28-9F5B-1DCBB2FC6A39}" destId="{0464FAB8-7007-4E37-9E95-158FE530A8E9}" srcOrd="3" destOrd="0" presId="urn:diagrams.loki3.com/BracketList"/>
    <dgm:cxn modelId="{E46DE5FD-E4FD-45F7-85DC-70F7E9481F00}" type="presParOf" srcId="{DEC38F49-6DD5-4C7F-BC3C-7A504833FE27}" destId="{952961A2-3889-45EF-9D2A-2DDE44CC3EC2}" srcOrd="1" destOrd="0" presId="urn:diagrams.loki3.com/BracketList"/>
    <dgm:cxn modelId="{E7D12700-382C-4859-90EB-D633D05FE646}" type="presParOf" srcId="{DEC38F49-6DD5-4C7F-BC3C-7A504833FE27}" destId="{242A2CB1-6257-486B-9EC4-91C6F9ECC3E9}" srcOrd="2" destOrd="0" presId="urn:diagrams.loki3.com/BracketList"/>
    <dgm:cxn modelId="{DADA4BD9-58B5-4C19-BDCE-5103C66F6161}" type="presParOf" srcId="{242A2CB1-6257-486B-9EC4-91C6F9ECC3E9}" destId="{E70F6E52-0262-4F5A-872C-845D60217513}" srcOrd="0" destOrd="0" presId="urn:diagrams.loki3.com/BracketList"/>
    <dgm:cxn modelId="{F577ED6E-ABA7-4F5D-B9DD-F6BF6E408A30}" type="presParOf" srcId="{242A2CB1-6257-486B-9EC4-91C6F9ECC3E9}" destId="{47A53EF2-EF6C-437A-AF42-202FCF6495FE}" srcOrd="1" destOrd="0" presId="urn:diagrams.loki3.com/BracketList"/>
    <dgm:cxn modelId="{6010E216-A5D2-496F-8147-20027563DCAC}" type="presParOf" srcId="{242A2CB1-6257-486B-9EC4-91C6F9ECC3E9}" destId="{AA203245-E04B-4A8A-91C9-E923C798CE9E}" srcOrd="2" destOrd="0" presId="urn:diagrams.loki3.com/BracketList"/>
    <dgm:cxn modelId="{2DEFA6A0-F33B-4727-A218-325606F56D14}" type="presParOf" srcId="{242A2CB1-6257-486B-9EC4-91C6F9ECC3E9}" destId="{3F9A7721-C823-4F4D-9B34-474F7F5578F9}" srcOrd="3" destOrd="0" presId="urn:diagrams.loki3.com/BracketList"/>
    <dgm:cxn modelId="{EC56C612-DAE4-491A-BE29-B5BD6214DB46}" type="presParOf" srcId="{DEC38F49-6DD5-4C7F-BC3C-7A504833FE27}" destId="{C8E238CB-064B-40D4-AD10-C5EF77F0598A}" srcOrd="3" destOrd="0" presId="urn:diagrams.loki3.com/BracketList"/>
    <dgm:cxn modelId="{ECFA27C4-7469-481A-A7A9-A11651795143}" type="presParOf" srcId="{DEC38F49-6DD5-4C7F-BC3C-7A504833FE27}" destId="{84CA89D1-96E6-4F29-8250-7C1DFEC219F2}" srcOrd="4" destOrd="0" presId="urn:diagrams.loki3.com/BracketList"/>
    <dgm:cxn modelId="{BD5D8000-0B5B-4C29-953F-72DF6467C998}" type="presParOf" srcId="{84CA89D1-96E6-4F29-8250-7C1DFEC219F2}" destId="{E98D1F1A-8623-456F-8CBA-3550969292C3}" srcOrd="0" destOrd="0" presId="urn:diagrams.loki3.com/BracketList"/>
    <dgm:cxn modelId="{349A67DC-4765-4901-9AA1-57DDEA995585}" type="presParOf" srcId="{84CA89D1-96E6-4F29-8250-7C1DFEC219F2}" destId="{CA7E39E0-E477-4208-B2A6-A7C4B71E08F6}" srcOrd="1" destOrd="0" presId="urn:diagrams.loki3.com/BracketList"/>
    <dgm:cxn modelId="{00A5ABB2-FEC9-4EDC-ABC7-935F3DCFFED3}" type="presParOf" srcId="{84CA89D1-96E6-4F29-8250-7C1DFEC219F2}" destId="{82D27D28-9B4D-4288-A730-CC247CDFE722}" srcOrd="2" destOrd="0" presId="urn:diagrams.loki3.com/BracketList"/>
    <dgm:cxn modelId="{1E214A12-69F3-43BA-AF4B-0BD04C9DE751}" type="presParOf" srcId="{84CA89D1-96E6-4F29-8250-7C1DFEC219F2}" destId="{70561466-DC5C-41C4-8535-3BE9A6834AC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D97833A-178B-4346-8AC4-4358767A8AA8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6FCBEF-D2F2-4D0D-A0FB-583F6BA71A77}">
      <dgm:prSet phldrT="[Text]"/>
      <dgm:spPr/>
      <dgm:t>
        <a:bodyPr/>
        <a:lstStyle/>
        <a:p>
          <a:r>
            <a:rPr lang="en-US" dirty="0" err="1"/>
            <a:t>Karakteristik</a:t>
          </a:r>
          <a:r>
            <a:rPr lang="en-US" dirty="0"/>
            <a:t> MNC</a:t>
          </a:r>
        </a:p>
      </dgm:t>
    </dgm:pt>
    <dgm:pt modelId="{FAF71F8C-5925-42F0-B725-1343E06B1289}" type="parTrans" cxnId="{3160D538-30B7-428B-8069-9BB86F12CA28}">
      <dgm:prSet/>
      <dgm:spPr/>
      <dgm:t>
        <a:bodyPr/>
        <a:lstStyle/>
        <a:p>
          <a:endParaRPr lang="en-US"/>
        </a:p>
      </dgm:t>
    </dgm:pt>
    <dgm:pt modelId="{077239D4-1225-4D0B-81CC-B4BB8F1D03B4}" type="sibTrans" cxnId="{3160D538-30B7-428B-8069-9BB86F12CA28}">
      <dgm:prSet/>
      <dgm:spPr/>
      <dgm:t>
        <a:bodyPr/>
        <a:lstStyle/>
        <a:p>
          <a:endParaRPr lang="en-US"/>
        </a:p>
      </dgm:t>
    </dgm:pt>
    <dgm:pt modelId="{AF55F816-4FD7-42BD-B104-191F773FC53E}">
      <dgm:prSet phldrT="[Text]" custT="1"/>
      <dgm:spPr/>
      <dgm:t>
        <a:bodyPr/>
        <a:lstStyle/>
        <a:p>
          <a:r>
            <a:rPr lang="en-US" sz="1000" dirty="0"/>
            <a:t>Perusahaan </a:t>
          </a:r>
          <a:r>
            <a:rPr lang="en-US" sz="1000" dirty="0" err="1"/>
            <a:t>multinasional</a:t>
          </a:r>
          <a:r>
            <a:rPr lang="en-US" sz="1000" dirty="0"/>
            <a:t> </a:t>
          </a:r>
          <a:r>
            <a:rPr lang="en-US" sz="1000" dirty="0" err="1"/>
            <a:t>didefinisikan</a:t>
          </a:r>
          <a:r>
            <a:rPr lang="en-US" sz="1000" dirty="0"/>
            <a:t> </a:t>
          </a:r>
          <a:r>
            <a:rPr lang="en-US" sz="1000" dirty="0" err="1"/>
            <a:t>sebagai</a:t>
          </a:r>
          <a:r>
            <a:rPr lang="en-US" sz="1000" dirty="0"/>
            <a:t> </a:t>
          </a:r>
          <a:r>
            <a:rPr lang="en-US" sz="1000" dirty="0" err="1"/>
            <a:t>perusahaan</a:t>
          </a:r>
          <a:r>
            <a:rPr lang="en-US" sz="1000" dirty="0"/>
            <a:t> yang </a:t>
          </a:r>
          <a:r>
            <a:rPr lang="en-US" sz="1000" dirty="0" err="1"/>
            <a:t>beroperasi</a:t>
          </a:r>
          <a:r>
            <a:rPr lang="en-US" sz="1000" dirty="0"/>
            <a:t> di </a:t>
          </a:r>
          <a:r>
            <a:rPr lang="en-US" sz="1000" dirty="0" err="1"/>
            <a:t>dua</a:t>
          </a:r>
          <a:r>
            <a:rPr lang="en-US" sz="1000" dirty="0"/>
            <a:t> </a:t>
          </a:r>
          <a:r>
            <a:rPr lang="en-US" sz="1000" dirty="0" err="1"/>
            <a:t>negara</a:t>
          </a:r>
          <a:r>
            <a:rPr lang="en-US" sz="1000" dirty="0"/>
            <a:t> </a:t>
          </a:r>
          <a:r>
            <a:rPr lang="en-US" sz="1000" dirty="0" err="1"/>
            <a:t>atau</a:t>
          </a:r>
          <a:r>
            <a:rPr lang="en-US" sz="1000" dirty="0"/>
            <a:t> </a:t>
          </a:r>
          <a:r>
            <a:rPr lang="en-US" sz="1000" dirty="0" err="1"/>
            <a:t>lebih</a:t>
          </a:r>
          <a:endParaRPr lang="en-US" sz="1000" dirty="0"/>
        </a:p>
      </dgm:t>
    </dgm:pt>
    <dgm:pt modelId="{15B6EA5A-DE5A-46CF-B40A-3EA57CFDDE8F}" type="parTrans" cxnId="{7D796AAA-02C7-4F2C-80E3-ED65C8A02C86}">
      <dgm:prSet/>
      <dgm:spPr/>
      <dgm:t>
        <a:bodyPr/>
        <a:lstStyle/>
        <a:p>
          <a:endParaRPr lang="en-US"/>
        </a:p>
      </dgm:t>
    </dgm:pt>
    <dgm:pt modelId="{F8828F6B-2CA7-407A-9C29-9EE74AF338DE}" type="sibTrans" cxnId="{7D796AAA-02C7-4F2C-80E3-ED65C8A02C86}">
      <dgm:prSet/>
      <dgm:spPr/>
      <dgm:t>
        <a:bodyPr/>
        <a:lstStyle/>
        <a:p>
          <a:endParaRPr lang="en-US"/>
        </a:p>
      </dgm:t>
    </dgm:pt>
    <dgm:pt modelId="{C49385AF-E072-4DE6-905E-0D93F6C27C34}">
      <dgm:prSet phldrT="[Text]" custT="1"/>
      <dgm:spPr/>
      <dgm:t>
        <a:bodyPr/>
        <a:lstStyle/>
        <a:p>
          <a:r>
            <a:rPr lang="en-US" sz="1000" dirty="0"/>
            <a:t>MNC </a:t>
          </a:r>
          <a:r>
            <a:rPr lang="en-US" sz="1000" dirty="0" err="1"/>
            <a:t>merupakan</a:t>
          </a:r>
          <a:r>
            <a:rPr lang="en-US" sz="1000" dirty="0"/>
            <a:t> </a:t>
          </a:r>
          <a:r>
            <a:rPr lang="en-US" sz="1000" dirty="0" err="1"/>
            <a:t>contoh</a:t>
          </a:r>
          <a:r>
            <a:rPr lang="en-US" sz="1000" dirty="0"/>
            <a:t> </a:t>
          </a:r>
          <a:r>
            <a:rPr lang="en-US" sz="1000" dirty="0" err="1"/>
            <a:t>institusi</a:t>
          </a:r>
          <a:r>
            <a:rPr lang="en-US" sz="1000" dirty="0"/>
            <a:t> yang </a:t>
          </a:r>
          <a:r>
            <a:rPr lang="en-US" sz="1000" dirty="0" err="1"/>
            <a:t>berkembang</a:t>
          </a:r>
          <a:r>
            <a:rPr lang="en-US" sz="1000" dirty="0"/>
            <a:t> </a:t>
          </a:r>
          <a:r>
            <a:rPr lang="en-US" sz="1000" dirty="0" err="1"/>
            <a:t>mengikuti</a:t>
          </a:r>
          <a:r>
            <a:rPr lang="en-US" sz="1000" dirty="0"/>
            <a:t> </a:t>
          </a:r>
          <a:r>
            <a:rPr lang="en-US" sz="1000" dirty="0" err="1"/>
            <a:t>globalisasi</a:t>
          </a:r>
          <a:r>
            <a:rPr lang="en-US" sz="1000" dirty="0"/>
            <a:t> yang </a:t>
          </a:r>
          <a:r>
            <a:rPr lang="en-US" sz="1000" dirty="0" err="1"/>
            <a:t>disebabkan</a:t>
          </a:r>
          <a:r>
            <a:rPr lang="en-US" sz="1000" dirty="0"/>
            <a:t> </a:t>
          </a:r>
          <a:r>
            <a:rPr lang="en-US" sz="1000" dirty="0" err="1"/>
            <a:t>oleh</a:t>
          </a:r>
          <a:r>
            <a:rPr lang="en-US" sz="1000" dirty="0"/>
            <a:t> </a:t>
          </a:r>
          <a:r>
            <a:rPr lang="en-US" sz="1000" dirty="0" err="1"/>
            <a:t>perkembangan</a:t>
          </a:r>
          <a:r>
            <a:rPr lang="en-US" sz="1000" dirty="0"/>
            <a:t> </a:t>
          </a:r>
          <a:r>
            <a:rPr lang="en-US" sz="1000" dirty="0" err="1"/>
            <a:t>teknologi</a:t>
          </a:r>
          <a:r>
            <a:rPr lang="en-US" sz="1000" dirty="0"/>
            <a:t> yang </a:t>
          </a:r>
          <a:r>
            <a:rPr lang="en-US" sz="1000" dirty="0" err="1"/>
            <a:t>pesat</a:t>
          </a:r>
          <a:endParaRPr lang="en-US" sz="1000" dirty="0"/>
        </a:p>
      </dgm:t>
    </dgm:pt>
    <dgm:pt modelId="{44C051D5-3EF0-4712-AB89-E9CCB83B8422}" type="parTrans" cxnId="{1B38C817-BEB5-4E88-9845-A23F124A7B67}">
      <dgm:prSet/>
      <dgm:spPr/>
      <dgm:t>
        <a:bodyPr/>
        <a:lstStyle/>
        <a:p>
          <a:endParaRPr lang="en-US"/>
        </a:p>
      </dgm:t>
    </dgm:pt>
    <dgm:pt modelId="{6596A3A4-5623-4551-86AE-CF05DC899B7F}" type="sibTrans" cxnId="{1B38C817-BEB5-4E88-9845-A23F124A7B67}">
      <dgm:prSet/>
      <dgm:spPr/>
      <dgm:t>
        <a:bodyPr/>
        <a:lstStyle/>
        <a:p>
          <a:endParaRPr lang="en-US"/>
        </a:p>
      </dgm:t>
    </dgm:pt>
    <dgm:pt modelId="{0BC59EF9-5F3B-41AA-A30E-87A2CCB67848}">
      <dgm:prSet phldrT="[Text]"/>
      <dgm:spPr/>
      <dgm:t>
        <a:bodyPr/>
        <a:lstStyle/>
        <a:p>
          <a:r>
            <a:rPr lang="en-US" dirty="0"/>
            <a:t>Motif Perusahaan </a:t>
          </a:r>
          <a:r>
            <a:rPr lang="en-US" dirty="0" err="1"/>
            <a:t>Multinasional</a:t>
          </a:r>
          <a:endParaRPr lang="en-US" dirty="0"/>
        </a:p>
      </dgm:t>
    </dgm:pt>
    <dgm:pt modelId="{A1DD1DE0-A4FA-4DC1-975F-4124192744AD}" type="parTrans" cxnId="{C84F8ED2-0D51-44CD-A5EA-72892DDFE65F}">
      <dgm:prSet/>
      <dgm:spPr/>
      <dgm:t>
        <a:bodyPr/>
        <a:lstStyle/>
        <a:p>
          <a:endParaRPr lang="en-US"/>
        </a:p>
      </dgm:t>
    </dgm:pt>
    <dgm:pt modelId="{D7ED139F-E48A-438D-BA82-B55D654A4601}" type="sibTrans" cxnId="{C84F8ED2-0D51-44CD-A5EA-72892DDFE65F}">
      <dgm:prSet/>
      <dgm:spPr/>
      <dgm:t>
        <a:bodyPr/>
        <a:lstStyle/>
        <a:p>
          <a:endParaRPr lang="en-US"/>
        </a:p>
      </dgm:t>
    </dgm:pt>
    <dgm:pt modelId="{36DFE48E-FDC6-4ED9-9458-FDA286633011}">
      <dgm:prSet phldrT="[Text]" custT="1"/>
      <dgm:spPr/>
      <dgm:t>
        <a:bodyPr/>
        <a:lstStyle/>
        <a:p>
          <a:r>
            <a:rPr lang="en-US" sz="1000" dirty="0" err="1"/>
            <a:t>Mencari</a:t>
          </a:r>
          <a:r>
            <a:rPr lang="en-US" sz="1000" dirty="0"/>
            <a:t> </a:t>
          </a:r>
          <a:r>
            <a:rPr lang="en-US" sz="1000" dirty="0" err="1"/>
            <a:t>bahan</a:t>
          </a:r>
          <a:r>
            <a:rPr lang="en-US" sz="1000" dirty="0"/>
            <a:t> </a:t>
          </a:r>
          <a:r>
            <a:rPr lang="en-US" sz="1000" dirty="0" err="1"/>
            <a:t>mentah</a:t>
          </a:r>
          <a:endParaRPr lang="en-US" sz="1000" dirty="0"/>
        </a:p>
      </dgm:t>
    </dgm:pt>
    <dgm:pt modelId="{484D47A8-0AF2-4CC8-B8F8-DFEAFE9DED1B}" type="parTrans" cxnId="{91614F2E-A553-499B-882A-5535B9374A2C}">
      <dgm:prSet/>
      <dgm:spPr/>
      <dgm:t>
        <a:bodyPr/>
        <a:lstStyle/>
        <a:p>
          <a:endParaRPr lang="en-US"/>
        </a:p>
      </dgm:t>
    </dgm:pt>
    <dgm:pt modelId="{BD62B342-E643-488A-879E-9DEF15DA8878}" type="sibTrans" cxnId="{91614F2E-A553-499B-882A-5535B9374A2C}">
      <dgm:prSet/>
      <dgm:spPr/>
      <dgm:t>
        <a:bodyPr/>
        <a:lstStyle/>
        <a:p>
          <a:endParaRPr lang="en-US"/>
        </a:p>
      </dgm:t>
    </dgm:pt>
    <dgm:pt modelId="{EBAFA0FF-4959-45CB-B49E-8ABC2A5E108F}">
      <dgm:prSet phldrT="[Text]" custT="1"/>
      <dgm:spPr/>
      <dgm:t>
        <a:bodyPr/>
        <a:lstStyle/>
        <a:p>
          <a:r>
            <a:rPr lang="en-US" sz="1000" dirty="0" err="1"/>
            <a:t>Mencari</a:t>
          </a:r>
          <a:r>
            <a:rPr lang="en-US" sz="1000" dirty="0"/>
            <a:t> </a:t>
          </a:r>
          <a:r>
            <a:rPr lang="en-US" sz="1000" dirty="0" err="1"/>
            <a:t>pasar</a:t>
          </a:r>
          <a:endParaRPr lang="en-US" sz="1000" dirty="0"/>
        </a:p>
      </dgm:t>
    </dgm:pt>
    <dgm:pt modelId="{C5DDDFFF-B7AC-479D-A783-EEC3EA88B122}" type="parTrans" cxnId="{7937D3EC-F74B-4576-849F-E6941481035A}">
      <dgm:prSet/>
      <dgm:spPr/>
      <dgm:t>
        <a:bodyPr/>
        <a:lstStyle/>
        <a:p>
          <a:endParaRPr lang="en-US"/>
        </a:p>
      </dgm:t>
    </dgm:pt>
    <dgm:pt modelId="{BD930A9B-7EEB-4BB0-837F-59B09C7ED334}" type="sibTrans" cxnId="{7937D3EC-F74B-4576-849F-E6941481035A}">
      <dgm:prSet/>
      <dgm:spPr/>
      <dgm:t>
        <a:bodyPr/>
        <a:lstStyle/>
        <a:p>
          <a:endParaRPr lang="en-US"/>
        </a:p>
      </dgm:t>
    </dgm:pt>
    <dgm:pt modelId="{6CD98ACC-40CC-43D6-BEA7-2668CF032AF6}">
      <dgm:prSet phldrT="[Text]"/>
      <dgm:spPr/>
      <dgm:t>
        <a:bodyPr/>
        <a:lstStyle/>
        <a:p>
          <a:r>
            <a:rPr lang="en-US" dirty="0" err="1"/>
            <a:t>Evolusi</a:t>
          </a:r>
          <a:r>
            <a:rPr lang="en-US" dirty="0"/>
            <a:t> Perusahaan </a:t>
          </a:r>
          <a:r>
            <a:rPr lang="en-US" dirty="0" err="1"/>
            <a:t>Multinasional</a:t>
          </a:r>
          <a:endParaRPr lang="en-US" dirty="0"/>
        </a:p>
      </dgm:t>
    </dgm:pt>
    <dgm:pt modelId="{BAFF7587-3B89-4205-A9E9-00442A0CE5A5}" type="parTrans" cxnId="{9950AE9D-EABB-430B-85CC-B478DEC5BB96}">
      <dgm:prSet/>
      <dgm:spPr/>
      <dgm:t>
        <a:bodyPr/>
        <a:lstStyle/>
        <a:p>
          <a:endParaRPr lang="en-US"/>
        </a:p>
      </dgm:t>
    </dgm:pt>
    <dgm:pt modelId="{9B546D19-93E8-40D2-87CC-BB3F3D30416F}" type="sibTrans" cxnId="{9950AE9D-EABB-430B-85CC-B478DEC5BB96}">
      <dgm:prSet/>
      <dgm:spPr/>
      <dgm:t>
        <a:bodyPr/>
        <a:lstStyle/>
        <a:p>
          <a:endParaRPr lang="en-US"/>
        </a:p>
      </dgm:t>
    </dgm:pt>
    <dgm:pt modelId="{919A51FC-8B6D-464E-9094-120B969CBB20}">
      <dgm:prSet custT="1"/>
      <dgm:spPr/>
      <dgm:t>
        <a:bodyPr/>
        <a:lstStyle/>
        <a:p>
          <a:r>
            <a:rPr lang="en-US" sz="1000" dirty="0"/>
            <a:t>MNC </a:t>
          </a:r>
          <a:r>
            <a:rPr lang="en-US" sz="1000" dirty="0" err="1"/>
            <a:t>berkembang</a:t>
          </a:r>
          <a:r>
            <a:rPr lang="en-US" sz="1000" dirty="0"/>
            <a:t> </a:t>
          </a:r>
          <a:r>
            <a:rPr lang="en-US" sz="1000" dirty="0" err="1"/>
            <a:t>atas</a:t>
          </a:r>
          <a:r>
            <a:rPr lang="en-US" sz="1000" dirty="0"/>
            <a:t> </a:t>
          </a:r>
          <a:r>
            <a:rPr lang="en-US" sz="1000" dirty="0" err="1"/>
            <a:t>dasar</a:t>
          </a:r>
          <a:r>
            <a:rPr lang="en-US" sz="1000" dirty="0"/>
            <a:t> </a:t>
          </a:r>
          <a:r>
            <a:rPr lang="en-US" sz="1000" dirty="0" err="1"/>
            <a:t>prinsip</a:t>
          </a:r>
          <a:r>
            <a:rPr lang="en-US" sz="1000" dirty="0"/>
            <a:t> </a:t>
          </a:r>
          <a:r>
            <a:rPr lang="en-US" sz="1000" dirty="0" err="1"/>
            <a:t>bahwa</a:t>
          </a:r>
          <a:r>
            <a:rPr lang="en-US" sz="1000" dirty="0"/>
            <a:t> input </a:t>
          </a:r>
          <a:r>
            <a:rPr lang="en-US" sz="1000" dirty="0" err="1"/>
            <a:t>perusahaan</a:t>
          </a:r>
          <a:r>
            <a:rPr lang="en-US" sz="1000" dirty="0"/>
            <a:t> </a:t>
          </a:r>
          <a:r>
            <a:rPr lang="en-US" sz="1000" dirty="0" err="1"/>
            <a:t>adalah</a:t>
          </a:r>
          <a:r>
            <a:rPr lang="en-US" sz="1000" dirty="0"/>
            <a:t> mobile </a:t>
          </a:r>
          <a:r>
            <a:rPr lang="en-US" sz="1000" dirty="0" err="1"/>
            <a:t>atau</a:t>
          </a:r>
          <a:r>
            <a:rPr lang="en-US" sz="1000" dirty="0"/>
            <a:t> </a:t>
          </a:r>
          <a:r>
            <a:rPr lang="en-US" sz="1000" dirty="0" err="1"/>
            <a:t>dapat</a:t>
          </a:r>
          <a:r>
            <a:rPr lang="en-US" sz="1000" dirty="0"/>
            <a:t> </a:t>
          </a:r>
          <a:r>
            <a:rPr lang="en-US" sz="1000" dirty="0" err="1"/>
            <a:t>dipindah-pindahkan</a:t>
          </a:r>
          <a:r>
            <a:rPr lang="en-US" sz="1000" dirty="0"/>
            <a:t> </a:t>
          </a:r>
          <a:r>
            <a:rPr lang="en-US" sz="1000" dirty="0" err="1"/>
            <a:t>dengan</a:t>
          </a:r>
          <a:r>
            <a:rPr lang="en-US" sz="1000" dirty="0"/>
            <a:t> </a:t>
          </a:r>
          <a:r>
            <a:rPr lang="en-US" sz="1000" dirty="0" err="1"/>
            <a:t>mudah</a:t>
          </a:r>
          <a:r>
            <a:rPr lang="en-US" sz="1000" dirty="0"/>
            <a:t>. </a:t>
          </a:r>
          <a:r>
            <a:rPr lang="en-US" sz="1000" dirty="0" err="1"/>
            <a:t>Contoh</a:t>
          </a:r>
          <a:r>
            <a:rPr lang="en-US" sz="1000" dirty="0"/>
            <a:t>: </a:t>
          </a:r>
          <a:r>
            <a:rPr lang="en-US" sz="1000" dirty="0" err="1"/>
            <a:t>perakitan</a:t>
          </a:r>
          <a:r>
            <a:rPr lang="en-US" sz="1000" dirty="0"/>
            <a:t> </a:t>
          </a:r>
          <a:r>
            <a:rPr lang="en-US" sz="1000" dirty="0" err="1"/>
            <a:t>mobil</a:t>
          </a:r>
          <a:r>
            <a:rPr lang="en-US" sz="1000" dirty="0"/>
            <a:t> </a:t>
          </a:r>
          <a:r>
            <a:rPr lang="en-US" sz="1000" dirty="0" err="1"/>
            <a:t>asal</a:t>
          </a:r>
          <a:r>
            <a:rPr lang="en-US" sz="1000" dirty="0"/>
            <a:t> </a:t>
          </a:r>
          <a:r>
            <a:rPr lang="en-US" sz="1000" dirty="0" err="1"/>
            <a:t>Jepang</a:t>
          </a:r>
          <a:r>
            <a:rPr lang="en-US" sz="1000" dirty="0"/>
            <a:t> </a:t>
          </a:r>
          <a:r>
            <a:rPr lang="en-US" sz="1000" dirty="0" err="1"/>
            <a:t>dapat</a:t>
          </a:r>
          <a:r>
            <a:rPr lang="en-US" sz="1000" dirty="0"/>
            <a:t> </a:t>
          </a:r>
          <a:r>
            <a:rPr lang="en-US" sz="1000" dirty="0" err="1"/>
            <a:t>dilakukan</a:t>
          </a:r>
          <a:r>
            <a:rPr lang="en-US" sz="1000" dirty="0"/>
            <a:t> di Indonesia </a:t>
          </a:r>
          <a:r>
            <a:rPr lang="en-US" sz="1000" dirty="0" err="1"/>
            <a:t>dengan</a:t>
          </a:r>
          <a:r>
            <a:rPr lang="en-US" sz="1000" dirty="0"/>
            <a:t> </a:t>
          </a:r>
          <a:r>
            <a:rPr lang="en-US" sz="1000" dirty="0" err="1"/>
            <a:t>mesin</a:t>
          </a:r>
          <a:r>
            <a:rPr lang="en-US" sz="1000" dirty="0"/>
            <a:t> </a:t>
          </a:r>
          <a:r>
            <a:rPr lang="en-US" sz="1000" dirty="0" err="1"/>
            <a:t>mobi</a:t>
          </a:r>
          <a:r>
            <a:rPr lang="en-US" sz="1000" dirty="0"/>
            <a:t> yang </a:t>
          </a:r>
          <a:r>
            <a:rPr lang="en-US" sz="1000" dirty="0" err="1"/>
            <a:t>dikirim</a:t>
          </a:r>
          <a:r>
            <a:rPr lang="en-US" sz="1000" dirty="0"/>
            <a:t> </a:t>
          </a:r>
          <a:r>
            <a:rPr lang="en-US" sz="1000" dirty="0" err="1"/>
            <a:t>dari</a:t>
          </a:r>
          <a:r>
            <a:rPr lang="en-US" sz="1000" dirty="0"/>
            <a:t> </a:t>
          </a:r>
          <a:r>
            <a:rPr lang="en-US" sz="1000" dirty="0" err="1"/>
            <a:t>Jepang</a:t>
          </a:r>
          <a:endParaRPr lang="en-US" sz="1000" dirty="0"/>
        </a:p>
      </dgm:t>
    </dgm:pt>
    <dgm:pt modelId="{4D38C9E1-916F-4608-8EC0-5987D3B56F92}" type="parTrans" cxnId="{90080312-F12A-4109-BB53-E145FBEFA2C8}">
      <dgm:prSet/>
      <dgm:spPr/>
      <dgm:t>
        <a:bodyPr/>
        <a:lstStyle/>
        <a:p>
          <a:endParaRPr lang="en-US"/>
        </a:p>
      </dgm:t>
    </dgm:pt>
    <dgm:pt modelId="{CDA40882-DD3E-40DE-A686-BA1D77A8A47E}" type="sibTrans" cxnId="{90080312-F12A-4109-BB53-E145FBEFA2C8}">
      <dgm:prSet/>
      <dgm:spPr/>
      <dgm:t>
        <a:bodyPr/>
        <a:lstStyle/>
        <a:p>
          <a:endParaRPr lang="en-US"/>
        </a:p>
      </dgm:t>
    </dgm:pt>
    <dgm:pt modelId="{7DA570B2-6A8E-4B19-ABDC-FB41334A9A4D}">
      <dgm:prSet custT="1"/>
      <dgm:spPr/>
      <dgm:t>
        <a:bodyPr/>
        <a:lstStyle/>
        <a:p>
          <a:r>
            <a:rPr lang="en-US" sz="1000" dirty="0" err="1"/>
            <a:t>Meminimalkan</a:t>
          </a:r>
          <a:r>
            <a:rPr lang="en-US" sz="1000" dirty="0"/>
            <a:t> </a:t>
          </a:r>
          <a:r>
            <a:rPr lang="en-US" sz="1000" dirty="0" err="1"/>
            <a:t>biaya</a:t>
          </a:r>
          <a:endParaRPr lang="en-US" sz="1000" dirty="0"/>
        </a:p>
      </dgm:t>
    </dgm:pt>
    <dgm:pt modelId="{A2DEB4AC-ADE8-48F0-B09C-6E04F090BA01}" type="parTrans" cxnId="{C8798457-8A29-421F-B40B-9221D38D1927}">
      <dgm:prSet/>
      <dgm:spPr/>
      <dgm:t>
        <a:bodyPr/>
        <a:lstStyle/>
        <a:p>
          <a:endParaRPr lang="en-US"/>
        </a:p>
      </dgm:t>
    </dgm:pt>
    <dgm:pt modelId="{BACD5604-9B31-47A6-A54E-4271064077E8}" type="sibTrans" cxnId="{C8798457-8A29-421F-B40B-9221D38D1927}">
      <dgm:prSet/>
      <dgm:spPr/>
      <dgm:t>
        <a:bodyPr/>
        <a:lstStyle/>
        <a:p>
          <a:endParaRPr lang="en-US"/>
        </a:p>
      </dgm:t>
    </dgm:pt>
    <dgm:pt modelId="{63BFA5DD-0C59-4155-B5A1-85E5E1A8CCFC}">
      <dgm:prSet custT="1"/>
      <dgm:spPr/>
      <dgm:t>
        <a:bodyPr/>
        <a:lstStyle/>
        <a:p>
          <a:r>
            <a:rPr lang="en-US" sz="1000" dirty="0"/>
            <a:t>Motif lain, </a:t>
          </a:r>
          <a:r>
            <a:rPr lang="en-US" sz="1000" dirty="0" err="1"/>
            <a:t>seperti</a:t>
          </a:r>
          <a:r>
            <a:rPr lang="en-US" sz="1000" dirty="0"/>
            <a:t> </a:t>
          </a:r>
          <a:r>
            <a:rPr lang="en-US" sz="1000" dirty="0" err="1"/>
            <a:t>memperoleh</a:t>
          </a:r>
          <a:r>
            <a:rPr lang="en-US" sz="1000" dirty="0"/>
            <a:t> </a:t>
          </a:r>
          <a:r>
            <a:rPr lang="en-US" sz="1000" dirty="0" err="1"/>
            <a:t>akses</a:t>
          </a:r>
          <a:r>
            <a:rPr lang="en-US" sz="1000" dirty="0"/>
            <a:t> </a:t>
          </a:r>
          <a:r>
            <a:rPr lang="en-US" sz="1000" dirty="0" err="1"/>
            <a:t>ke</a:t>
          </a:r>
          <a:r>
            <a:rPr lang="en-US" sz="1000" dirty="0"/>
            <a:t> </a:t>
          </a:r>
          <a:r>
            <a:rPr lang="en-US" sz="1000" dirty="0" err="1"/>
            <a:t>perkembangan</a:t>
          </a:r>
          <a:r>
            <a:rPr lang="en-US" sz="1000" dirty="0"/>
            <a:t> </a:t>
          </a:r>
          <a:r>
            <a:rPr lang="en-US" sz="1000" dirty="0" err="1"/>
            <a:t>teknologi</a:t>
          </a:r>
          <a:r>
            <a:rPr lang="en-US" sz="1000" dirty="0"/>
            <a:t> </a:t>
          </a:r>
          <a:r>
            <a:rPr lang="en-US" sz="1000" dirty="0" err="1"/>
            <a:t>dunia</a:t>
          </a:r>
          <a:endParaRPr lang="en-US" sz="1000" dirty="0"/>
        </a:p>
      </dgm:t>
    </dgm:pt>
    <dgm:pt modelId="{4F1A024B-8B85-4E2C-82B9-FB5179DD47F7}" type="parTrans" cxnId="{F3C77337-26A0-4FF7-AA52-083F14EF43AF}">
      <dgm:prSet/>
      <dgm:spPr/>
      <dgm:t>
        <a:bodyPr/>
        <a:lstStyle/>
        <a:p>
          <a:endParaRPr lang="en-US"/>
        </a:p>
      </dgm:t>
    </dgm:pt>
    <dgm:pt modelId="{1E8BD6A5-186F-4D87-A04A-77643498CCF7}" type="sibTrans" cxnId="{F3C77337-26A0-4FF7-AA52-083F14EF43AF}">
      <dgm:prSet/>
      <dgm:spPr/>
      <dgm:t>
        <a:bodyPr/>
        <a:lstStyle/>
        <a:p>
          <a:endParaRPr lang="en-US"/>
        </a:p>
      </dgm:t>
    </dgm:pt>
    <dgm:pt modelId="{81FB5961-C469-41F1-A82B-A91A5F99DEDD}">
      <dgm:prSet custT="1"/>
      <dgm:spPr/>
      <dgm:t>
        <a:bodyPr/>
        <a:lstStyle/>
        <a:p>
          <a:r>
            <a:rPr lang="en-US" sz="1000" dirty="0" err="1"/>
            <a:t>Awalnya</a:t>
          </a:r>
          <a:r>
            <a:rPr lang="en-US" sz="1000" dirty="0"/>
            <a:t>, </a:t>
          </a:r>
          <a:r>
            <a:rPr lang="en-US" sz="1000" dirty="0" err="1"/>
            <a:t>perusahaan</a:t>
          </a:r>
          <a:r>
            <a:rPr lang="en-US" sz="1000" dirty="0"/>
            <a:t> </a:t>
          </a:r>
          <a:r>
            <a:rPr lang="en-US" sz="1000" dirty="0" err="1"/>
            <a:t>mengidentifikasi</a:t>
          </a:r>
          <a:r>
            <a:rPr lang="en-US" sz="1000" dirty="0"/>
            <a:t> </a:t>
          </a:r>
          <a:r>
            <a:rPr lang="en-US" sz="1000" dirty="0" err="1"/>
            <a:t>kesempatan</a:t>
          </a:r>
          <a:r>
            <a:rPr lang="en-US" sz="1000" dirty="0"/>
            <a:t> </a:t>
          </a:r>
          <a:r>
            <a:rPr lang="en-US" sz="1000" dirty="0" err="1"/>
            <a:t>pasar</a:t>
          </a:r>
          <a:r>
            <a:rPr lang="en-US" sz="1000" dirty="0"/>
            <a:t> yang </a:t>
          </a:r>
          <a:r>
            <a:rPr lang="en-US" sz="1000" dirty="0" err="1"/>
            <a:t>ada</a:t>
          </a:r>
          <a:r>
            <a:rPr lang="en-US" sz="1000" dirty="0"/>
            <a:t> di </a:t>
          </a:r>
          <a:r>
            <a:rPr lang="en-US" sz="1000" dirty="0" err="1"/>
            <a:t>luar</a:t>
          </a:r>
          <a:r>
            <a:rPr lang="en-US" sz="1000" dirty="0"/>
            <a:t> </a:t>
          </a:r>
          <a:r>
            <a:rPr lang="en-US" sz="1000" dirty="0" err="1"/>
            <a:t>negeri</a:t>
          </a:r>
          <a:r>
            <a:rPr lang="en-US" sz="1000" dirty="0"/>
            <a:t>, </a:t>
          </a:r>
          <a:r>
            <a:rPr lang="en-US" sz="1000" dirty="0" err="1"/>
            <a:t>kemudian</a:t>
          </a:r>
          <a:r>
            <a:rPr lang="en-US" sz="1000" dirty="0"/>
            <a:t> </a:t>
          </a:r>
          <a:r>
            <a:rPr lang="en-US" sz="1000" dirty="0" err="1"/>
            <a:t>mengekspor</a:t>
          </a:r>
          <a:r>
            <a:rPr lang="en-US" sz="1000" dirty="0"/>
            <a:t> </a:t>
          </a:r>
          <a:r>
            <a:rPr lang="en-US" sz="1000" dirty="0" err="1"/>
            <a:t>barang</a:t>
          </a:r>
          <a:r>
            <a:rPr lang="en-US" sz="1000" dirty="0"/>
            <a:t> </a:t>
          </a:r>
          <a:r>
            <a:rPr lang="en-US" sz="1000" dirty="0" err="1"/>
            <a:t>ke</a:t>
          </a:r>
          <a:r>
            <a:rPr lang="en-US" sz="1000" dirty="0"/>
            <a:t> </a:t>
          </a:r>
          <a:r>
            <a:rPr lang="en-US" sz="1000" dirty="0" err="1"/>
            <a:t>luar</a:t>
          </a:r>
          <a:r>
            <a:rPr lang="en-US" sz="1000" dirty="0"/>
            <a:t> </a:t>
          </a:r>
          <a:r>
            <a:rPr lang="en-US" sz="1000" dirty="0" err="1"/>
            <a:t>negeri</a:t>
          </a:r>
          <a:endParaRPr lang="en-US" sz="1000" dirty="0"/>
        </a:p>
      </dgm:t>
    </dgm:pt>
    <dgm:pt modelId="{59A31CA2-4ABE-42C1-87E1-ED7708F1EC1D}" type="parTrans" cxnId="{0D9084C6-D5E0-44C7-BF68-E681532696AB}">
      <dgm:prSet/>
      <dgm:spPr/>
      <dgm:t>
        <a:bodyPr/>
        <a:lstStyle/>
        <a:p>
          <a:endParaRPr lang="en-US"/>
        </a:p>
      </dgm:t>
    </dgm:pt>
    <dgm:pt modelId="{DAB20F41-84C5-4458-B70C-AD6B57B848AD}" type="sibTrans" cxnId="{0D9084C6-D5E0-44C7-BF68-E681532696AB}">
      <dgm:prSet/>
      <dgm:spPr/>
      <dgm:t>
        <a:bodyPr/>
        <a:lstStyle/>
        <a:p>
          <a:endParaRPr lang="en-US"/>
        </a:p>
      </dgm:t>
    </dgm:pt>
    <dgm:pt modelId="{0CA1C481-BB94-48B4-909E-73E8D1A067AF}">
      <dgm:prSet custT="1"/>
      <dgm:spPr/>
      <dgm:t>
        <a:bodyPr/>
        <a:lstStyle/>
        <a:p>
          <a:r>
            <a:rPr lang="en-US" sz="1000" dirty="0" err="1"/>
            <a:t>Setelah</a:t>
          </a:r>
          <a:r>
            <a:rPr lang="en-US" sz="1000" dirty="0"/>
            <a:t> </a:t>
          </a:r>
          <a:r>
            <a:rPr lang="en-US" sz="1000" dirty="0" err="1"/>
            <a:t>pasar</a:t>
          </a:r>
          <a:r>
            <a:rPr lang="en-US" sz="1000" dirty="0"/>
            <a:t> </a:t>
          </a:r>
          <a:r>
            <a:rPr lang="en-US" sz="1000" dirty="0" err="1"/>
            <a:t>mengenali</a:t>
          </a:r>
          <a:r>
            <a:rPr lang="en-US" sz="1000" dirty="0"/>
            <a:t> </a:t>
          </a:r>
          <a:r>
            <a:rPr lang="en-US" sz="1000" dirty="0" err="1"/>
            <a:t>pasar</a:t>
          </a:r>
          <a:r>
            <a:rPr lang="en-US" sz="1000" dirty="0"/>
            <a:t> </a:t>
          </a:r>
          <a:r>
            <a:rPr lang="en-US" sz="1000" dirty="0" err="1"/>
            <a:t>lebih</a:t>
          </a:r>
          <a:r>
            <a:rPr lang="en-US" sz="1000" dirty="0"/>
            <a:t> </a:t>
          </a:r>
          <a:r>
            <a:rPr lang="en-US" sz="1000" dirty="0" err="1"/>
            <a:t>baik</a:t>
          </a:r>
          <a:r>
            <a:rPr lang="en-US" sz="1000" dirty="0"/>
            <a:t>, </a:t>
          </a:r>
          <a:r>
            <a:rPr lang="en-US" sz="1000" dirty="0" err="1"/>
            <a:t>perusahaan</a:t>
          </a:r>
          <a:r>
            <a:rPr lang="en-US" sz="1000" dirty="0"/>
            <a:t> </a:t>
          </a:r>
          <a:r>
            <a:rPr lang="en-US" sz="1000" dirty="0" err="1"/>
            <a:t>mendirikan</a:t>
          </a:r>
          <a:r>
            <a:rPr lang="en-US" sz="1000" dirty="0"/>
            <a:t> </a:t>
          </a:r>
          <a:r>
            <a:rPr lang="en-US" sz="1000" dirty="0" err="1"/>
            <a:t>fasilitas</a:t>
          </a:r>
          <a:r>
            <a:rPr lang="en-US" sz="1000" dirty="0"/>
            <a:t> </a:t>
          </a:r>
          <a:r>
            <a:rPr lang="en-US" sz="1000" dirty="0" err="1"/>
            <a:t>pelayanan</a:t>
          </a:r>
          <a:r>
            <a:rPr lang="en-US" sz="1000" dirty="0"/>
            <a:t> </a:t>
          </a:r>
          <a:r>
            <a:rPr lang="en-US" sz="1000" dirty="0" err="1"/>
            <a:t>atau</a:t>
          </a:r>
          <a:r>
            <a:rPr lang="en-US" sz="1000" dirty="0"/>
            <a:t> </a:t>
          </a:r>
          <a:r>
            <a:rPr lang="en-US" sz="1000" dirty="0" err="1"/>
            <a:t>mndirikan</a:t>
          </a:r>
          <a:r>
            <a:rPr lang="en-US" sz="1000" dirty="0"/>
            <a:t> </a:t>
          </a:r>
          <a:r>
            <a:rPr lang="en-US" sz="1000" dirty="0" err="1"/>
            <a:t>cabang</a:t>
          </a:r>
          <a:r>
            <a:rPr lang="en-US" sz="1000" dirty="0"/>
            <a:t> </a:t>
          </a:r>
          <a:r>
            <a:rPr lang="en-US" sz="1000" dirty="0" err="1"/>
            <a:t>perusahaan</a:t>
          </a:r>
          <a:r>
            <a:rPr lang="en-US" sz="1000" dirty="0"/>
            <a:t> di </a:t>
          </a:r>
          <a:r>
            <a:rPr lang="en-US" sz="1000" dirty="0" err="1"/>
            <a:t>luar</a:t>
          </a:r>
          <a:r>
            <a:rPr lang="en-US" sz="1000" dirty="0"/>
            <a:t> </a:t>
          </a:r>
          <a:r>
            <a:rPr lang="en-US" sz="1000" dirty="0" err="1"/>
            <a:t>negeri</a:t>
          </a:r>
          <a:endParaRPr lang="en-US" sz="1000" dirty="0"/>
        </a:p>
      </dgm:t>
    </dgm:pt>
    <dgm:pt modelId="{657326FE-4DE9-4D9D-B75E-CEA350BD34A2}" type="parTrans" cxnId="{E25226EE-FEEC-4DD0-ADC4-191CD21DA323}">
      <dgm:prSet/>
      <dgm:spPr/>
      <dgm:t>
        <a:bodyPr/>
        <a:lstStyle/>
        <a:p>
          <a:endParaRPr lang="en-US"/>
        </a:p>
      </dgm:t>
    </dgm:pt>
    <dgm:pt modelId="{05040A07-1A18-4FB5-A16F-86F6183C24C5}" type="sibTrans" cxnId="{E25226EE-FEEC-4DD0-ADC4-191CD21DA323}">
      <dgm:prSet/>
      <dgm:spPr/>
      <dgm:t>
        <a:bodyPr/>
        <a:lstStyle/>
        <a:p>
          <a:endParaRPr lang="en-US"/>
        </a:p>
      </dgm:t>
    </dgm:pt>
    <dgm:pt modelId="{DE5B4CBE-1538-414C-9B0E-0CDC7AD84A60}">
      <dgm:prSet custT="1"/>
      <dgm:spPr/>
      <dgm:t>
        <a:bodyPr/>
        <a:lstStyle/>
        <a:p>
          <a:r>
            <a:rPr lang="en-US" sz="1000" dirty="0" err="1"/>
            <a:t>Setelah</a:t>
          </a:r>
          <a:r>
            <a:rPr lang="en-US" sz="1000" dirty="0"/>
            <a:t> </a:t>
          </a:r>
          <a:r>
            <a:rPr lang="en-US" sz="1000" dirty="0" err="1"/>
            <a:t>mengenali</a:t>
          </a:r>
          <a:r>
            <a:rPr lang="en-US" sz="1000" dirty="0"/>
            <a:t> </a:t>
          </a:r>
          <a:r>
            <a:rPr lang="en-US" sz="1000" dirty="0" err="1"/>
            <a:t>pasar</a:t>
          </a:r>
          <a:r>
            <a:rPr lang="en-US" sz="1000" dirty="0"/>
            <a:t> </a:t>
          </a:r>
          <a:r>
            <a:rPr lang="en-US" sz="1000" dirty="0" err="1"/>
            <a:t>luar</a:t>
          </a:r>
          <a:r>
            <a:rPr lang="en-US" sz="1000" dirty="0"/>
            <a:t> </a:t>
          </a:r>
          <a:r>
            <a:rPr lang="en-US" sz="1000" dirty="0" err="1"/>
            <a:t>negeri</a:t>
          </a:r>
          <a:r>
            <a:rPr lang="en-US" sz="1000" dirty="0"/>
            <a:t>, </a:t>
          </a:r>
          <a:r>
            <a:rPr lang="en-US" sz="1000" dirty="0" err="1"/>
            <a:t>perusahaan</a:t>
          </a:r>
          <a:r>
            <a:rPr lang="en-US" sz="1000" dirty="0"/>
            <a:t> bias </a:t>
          </a:r>
          <a:r>
            <a:rPr lang="en-US" sz="1000" dirty="0" err="1"/>
            <a:t>mendirikan</a:t>
          </a:r>
          <a:r>
            <a:rPr lang="en-US" sz="1000" dirty="0"/>
            <a:t> </a:t>
          </a:r>
          <a:r>
            <a:rPr lang="en-US" sz="1000" dirty="0" err="1"/>
            <a:t>pusat</a:t>
          </a:r>
          <a:r>
            <a:rPr lang="en-US" sz="1000" dirty="0"/>
            <a:t> </a:t>
          </a:r>
          <a:r>
            <a:rPr lang="en-US" sz="1000" dirty="0" err="1"/>
            <a:t>distribusi</a:t>
          </a:r>
          <a:r>
            <a:rPr lang="en-US" sz="1000" dirty="0"/>
            <a:t> di </a:t>
          </a:r>
          <a:r>
            <a:rPr lang="en-US" sz="1000" dirty="0" err="1"/>
            <a:t>luar</a:t>
          </a:r>
          <a:r>
            <a:rPr lang="en-US" sz="1000" dirty="0"/>
            <a:t> </a:t>
          </a:r>
          <a:r>
            <a:rPr lang="en-US" sz="1000" dirty="0" err="1"/>
            <a:t>negeri</a:t>
          </a:r>
          <a:endParaRPr lang="en-US" sz="1000" dirty="0"/>
        </a:p>
      </dgm:t>
    </dgm:pt>
    <dgm:pt modelId="{A5E741A6-C2EC-4E0E-ABCC-D9E022868F7F}" type="parTrans" cxnId="{F4DDE5BB-01AD-47D1-9C57-F3EF2555F5AF}">
      <dgm:prSet/>
      <dgm:spPr/>
      <dgm:t>
        <a:bodyPr/>
        <a:lstStyle/>
        <a:p>
          <a:endParaRPr lang="en-US"/>
        </a:p>
      </dgm:t>
    </dgm:pt>
    <dgm:pt modelId="{554B3EA9-F276-4EDC-95B2-6F7045EC45E5}" type="sibTrans" cxnId="{F4DDE5BB-01AD-47D1-9C57-F3EF2555F5AF}">
      <dgm:prSet/>
      <dgm:spPr/>
      <dgm:t>
        <a:bodyPr/>
        <a:lstStyle/>
        <a:p>
          <a:endParaRPr lang="en-US"/>
        </a:p>
      </dgm:t>
    </dgm:pt>
    <dgm:pt modelId="{FE6A96D0-405E-47C3-B8E0-10013A8FBFC1}">
      <dgm:prSet custT="1"/>
      <dgm:spPr/>
      <dgm:t>
        <a:bodyPr/>
        <a:lstStyle/>
        <a:p>
          <a:r>
            <a:rPr lang="en-US" sz="1000" dirty="0" err="1"/>
            <a:t>Kemudian</a:t>
          </a:r>
          <a:r>
            <a:rPr lang="en-US" sz="1000" dirty="0"/>
            <a:t>, </a:t>
          </a:r>
          <a:r>
            <a:rPr lang="en-US" sz="1000" dirty="0" err="1"/>
            <a:t>perusahaan</a:t>
          </a:r>
          <a:r>
            <a:rPr lang="en-US" sz="1000" dirty="0"/>
            <a:t> </a:t>
          </a:r>
          <a:r>
            <a:rPr lang="en-US" sz="1000" dirty="0" err="1"/>
            <a:t>bisa</a:t>
          </a:r>
          <a:r>
            <a:rPr lang="en-US" sz="1000" dirty="0"/>
            <a:t> </a:t>
          </a:r>
          <a:r>
            <a:rPr lang="en-US" sz="1000" dirty="0" err="1"/>
            <a:t>meningkatkan</a:t>
          </a:r>
          <a:r>
            <a:rPr lang="en-US" sz="1000" dirty="0"/>
            <a:t> </a:t>
          </a:r>
          <a:r>
            <a:rPr lang="en-US" sz="1000" dirty="0" err="1"/>
            <a:t>kehadirannya</a:t>
          </a:r>
          <a:r>
            <a:rPr lang="en-US" sz="1000" dirty="0"/>
            <a:t> </a:t>
          </a:r>
          <a:r>
            <a:rPr lang="en-US" sz="1000" dirty="0" err="1"/>
            <a:t>secara</a:t>
          </a:r>
          <a:r>
            <a:rPr lang="en-US" sz="1000" dirty="0"/>
            <a:t> </a:t>
          </a:r>
          <a:r>
            <a:rPr lang="en-US" sz="1000" dirty="0" err="1"/>
            <a:t>penuh</a:t>
          </a:r>
          <a:r>
            <a:rPr lang="en-US" sz="1000" dirty="0"/>
            <a:t> </a:t>
          </a:r>
          <a:r>
            <a:rPr lang="en-US" sz="1000" dirty="0" err="1"/>
            <a:t>dengan</a:t>
          </a:r>
          <a:r>
            <a:rPr lang="en-US" sz="1000" dirty="0"/>
            <a:t> </a:t>
          </a:r>
          <a:r>
            <a:rPr lang="en-US" sz="1000" dirty="0" err="1"/>
            <a:t>mendirikan</a:t>
          </a:r>
          <a:r>
            <a:rPr lang="en-US" sz="1000" dirty="0"/>
            <a:t> </a:t>
          </a:r>
          <a:r>
            <a:rPr lang="en-US" sz="1000" dirty="0" err="1"/>
            <a:t>fasilitas</a:t>
          </a:r>
          <a:r>
            <a:rPr lang="en-US" sz="1000" dirty="0"/>
            <a:t> </a:t>
          </a:r>
          <a:r>
            <a:rPr lang="en-US" sz="1000" dirty="0" err="1"/>
            <a:t>produksi</a:t>
          </a:r>
          <a:r>
            <a:rPr lang="en-US" sz="1000" dirty="0"/>
            <a:t> di </a:t>
          </a:r>
          <a:r>
            <a:rPr lang="en-US" sz="1000" dirty="0" err="1"/>
            <a:t>luar</a:t>
          </a:r>
          <a:r>
            <a:rPr lang="en-US" sz="1000" dirty="0"/>
            <a:t> </a:t>
          </a:r>
          <a:r>
            <a:rPr lang="en-US" sz="1000" dirty="0" err="1"/>
            <a:t>negeri</a:t>
          </a:r>
          <a:endParaRPr lang="en-US" sz="1000" dirty="0"/>
        </a:p>
      </dgm:t>
    </dgm:pt>
    <dgm:pt modelId="{210722A3-0E8B-4810-9F53-B5B67017691C}" type="parTrans" cxnId="{2DD0DC6A-662A-41B7-8BE7-652E44AE63CC}">
      <dgm:prSet/>
      <dgm:spPr/>
      <dgm:t>
        <a:bodyPr/>
        <a:lstStyle/>
        <a:p>
          <a:endParaRPr lang="en-US"/>
        </a:p>
      </dgm:t>
    </dgm:pt>
    <dgm:pt modelId="{3C144033-C9A1-47D9-8BC6-C732AF6F3ADA}" type="sibTrans" cxnId="{2DD0DC6A-662A-41B7-8BE7-652E44AE63CC}">
      <dgm:prSet/>
      <dgm:spPr/>
      <dgm:t>
        <a:bodyPr/>
        <a:lstStyle/>
        <a:p>
          <a:endParaRPr lang="en-US"/>
        </a:p>
      </dgm:t>
    </dgm:pt>
    <dgm:pt modelId="{08BE6403-5E87-4949-84C2-C9BA740A51BE}" type="pres">
      <dgm:prSet presAssocID="{DD97833A-178B-4346-8AC4-4358767A8AA8}" presName="list" presStyleCnt="0">
        <dgm:presLayoutVars>
          <dgm:dir/>
          <dgm:animLvl val="lvl"/>
        </dgm:presLayoutVars>
      </dgm:prSet>
      <dgm:spPr/>
    </dgm:pt>
    <dgm:pt modelId="{9A7E8B89-B5C2-4DF1-A42F-09DF8A72A360}" type="pres">
      <dgm:prSet presAssocID="{106FCBEF-D2F2-4D0D-A0FB-583F6BA71A77}" presName="posSpace" presStyleCnt="0"/>
      <dgm:spPr/>
    </dgm:pt>
    <dgm:pt modelId="{D659490F-8206-46B9-A398-84D7A68428ED}" type="pres">
      <dgm:prSet presAssocID="{106FCBEF-D2F2-4D0D-A0FB-583F6BA71A77}" presName="vertFlow" presStyleCnt="0"/>
      <dgm:spPr/>
    </dgm:pt>
    <dgm:pt modelId="{05C0A356-4A22-493D-8FF4-C45D88A4ABEB}" type="pres">
      <dgm:prSet presAssocID="{106FCBEF-D2F2-4D0D-A0FB-583F6BA71A77}" presName="topSpace" presStyleCnt="0"/>
      <dgm:spPr/>
    </dgm:pt>
    <dgm:pt modelId="{D54ECD40-AD41-4149-8695-42A327E63E90}" type="pres">
      <dgm:prSet presAssocID="{106FCBEF-D2F2-4D0D-A0FB-583F6BA71A77}" presName="firstComp" presStyleCnt="0"/>
      <dgm:spPr/>
    </dgm:pt>
    <dgm:pt modelId="{3BAF23AF-0A83-411E-8FE3-114F804B5BC0}" type="pres">
      <dgm:prSet presAssocID="{106FCBEF-D2F2-4D0D-A0FB-583F6BA71A77}" presName="firstChild" presStyleLbl="bgAccFollowNode1" presStyleIdx="0" presStyleCnt="11"/>
      <dgm:spPr/>
    </dgm:pt>
    <dgm:pt modelId="{400AE885-15BB-47FF-BE73-72346161388E}" type="pres">
      <dgm:prSet presAssocID="{106FCBEF-D2F2-4D0D-A0FB-583F6BA71A77}" presName="firstChildTx" presStyleLbl="bgAccFollowNode1" presStyleIdx="0" presStyleCnt="11">
        <dgm:presLayoutVars>
          <dgm:bulletEnabled val="1"/>
        </dgm:presLayoutVars>
      </dgm:prSet>
      <dgm:spPr/>
    </dgm:pt>
    <dgm:pt modelId="{0C24C7AD-F78D-428A-9BF4-815999F788B8}" type="pres">
      <dgm:prSet presAssocID="{C49385AF-E072-4DE6-905E-0D93F6C27C34}" presName="comp" presStyleCnt="0"/>
      <dgm:spPr/>
    </dgm:pt>
    <dgm:pt modelId="{FCF57B0C-713B-4FDC-826F-1E3171B9CD02}" type="pres">
      <dgm:prSet presAssocID="{C49385AF-E072-4DE6-905E-0D93F6C27C34}" presName="child" presStyleLbl="bgAccFollowNode1" presStyleIdx="1" presStyleCnt="11"/>
      <dgm:spPr/>
    </dgm:pt>
    <dgm:pt modelId="{36E0513E-A5A2-432E-A03A-3493B22DADAE}" type="pres">
      <dgm:prSet presAssocID="{C49385AF-E072-4DE6-905E-0D93F6C27C34}" presName="childTx" presStyleLbl="bgAccFollowNode1" presStyleIdx="1" presStyleCnt="11">
        <dgm:presLayoutVars>
          <dgm:bulletEnabled val="1"/>
        </dgm:presLayoutVars>
      </dgm:prSet>
      <dgm:spPr/>
    </dgm:pt>
    <dgm:pt modelId="{EDB74C64-D5E2-431E-844A-D96524CCF632}" type="pres">
      <dgm:prSet presAssocID="{919A51FC-8B6D-464E-9094-120B969CBB20}" presName="comp" presStyleCnt="0"/>
      <dgm:spPr/>
    </dgm:pt>
    <dgm:pt modelId="{3519F4B5-4196-4C31-8A9C-730DED5F649B}" type="pres">
      <dgm:prSet presAssocID="{919A51FC-8B6D-464E-9094-120B969CBB20}" presName="child" presStyleLbl="bgAccFollowNode1" presStyleIdx="2" presStyleCnt="11" custScaleY="130163"/>
      <dgm:spPr/>
    </dgm:pt>
    <dgm:pt modelId="{E4F82113-953A-46C6-8CAB-363E8E72D9FE}" type="pres">
      <dgm:prSet presAssocID="{919A51FC-8B6D-464E-9094-120B969CBB20}" presName="childTx" presStyleLbl="bgAccFollowNode1" presStyleIdx="2" presStyleCnt="11">
        <dgm:presLayoutVars>
          <dgm:bulletEnabled val="1"/>
        </dgm:presLayoutVars>
      </dgm:prSet>
      <dgm:spPr/>
    </dgm:pt>
    <dgm:pt modelId="{C80327C2-8738-4D95-9E62-28151711FE89}" type="pres">
      <dgm:prSet presAssocID="{106FCBEF-D2F2-4D0D-A0FB-583F6BA71A77}" presName="negSpace" presStyleCnt="0"/>
      <dgm:spPr/>
    </dgm:pt>
    <dgm:pt modelId="{C8A07334-6B80-4CE3-8DFB-5764CBFD4E56}" type="pres">
      <dgm:prSet presAssocID="{106FCBEF-D2F2-4D0D-A0FB-583F6BA71A77}" presName="circle" presStyleLbl="node1" presStyleIdx="0" presStyleCnt="3"/>
      <dgm:spPr/>
    </dgm:pt>
    <dgm:pt modelId="{D06978CF-1FA8-492F-9249-3628E6139885}" type="pres">
      <dgm:prSet presAssocID="{077239D4-1225-4D0B-81CC-B4BB8F1D03B4}" presName="transSpace" presStyleCnt="0"/>
      <dgm:spPr/>
    </dgm:pt>
    <dgm:pt modelId="{777202AC-DC6F-47C9-9561-F960AF3563AA}" type="pres">
      <dgm:prSet presAssocID="{0BC59EF9-5F3B-41AA-A30E-87A2CCB67848}" presName="posSpace" presStyleCnt="0"/>
      <dgm:spPr/>
    </dgm:pt>
    <dgm:pt modelId="{4745991F-25D9-4BFA-9EB7-2B2E4D28EE38}" type="pres">
      <dgm:prSet presAssocID="{0BC59EF9-5F3B-41AA-A30E-87A2CCB67848}" presName="vertFlow" presStyleCnt="0"/>
      <dgm:spPr/>
    </dgm:pt>
    <dgm:pt modelId="{81EC0415-A268-40ED-9D21-B4D0EF2C18A6}" type="pres">
      <dgm:prSet presAssocID="{0BC59EF9-5F3B-41AA-A30E-87A2CCB67848}" presName="topSpace" presStyleCnt="0"/>
      <dgm:spPr/>
    </dgm:pt>
    <dgm:pt modelId="{CCDDA844-97AB-4D24-B709-6C3734D0B1A5}" type="pres">
      <dgm:prSet presAssocID="{0BC59EF9-5F3B-41AA-A30E-87A2CCB67848}" presName="firstComp" presStyleCnt="0"/>
      <dgm:spPr/>
    </dgm:pt>
    <dgm:pt modelId="{AA14EA1E-2B6D-4F8A-84CE-FE7F4E0178C5}" type="pres">
      <dgm:prSet presAssocID="{0BC59EF9-5F3B-41AA-A30E-87A2CCB67848}" presName="firstChild" presStyleLbl="bgAccFollowNode1" presStyleIdx="3" presStyleCnt="11"/>
      <dgm:spPr/>
    </dgm:pt>
    <dgm:pt modelId="{DA4AB02D-FE31-4EE2-BCD4-50C66B008FB6}" type="pres">
      <dgm:prSet presAssocID="{0BC59EF9-5F3B-41AA-A30E-87A2CCB67848}" presName="firstChildTx" presStyleLbl="bgAccFollowNode1" presStyleIdx="3" presStyleCnt="11">
        <dgm:presLayoutVars>
          <dgm:bulletEnabled val="1"/>
        </dgm:presLayoutVars>
      </dgm:prSet>
      <dgm:spPr/>
    </dgm:pt>
    <dgm:pt modelId="{77B0B147-0B9B-430D-8749-395531F99F28}" type="pres">
      <dgm:prSet presAssocID="{EBAFA0FF-4959-45CB-B49E-8ABC2A5E108F}" presName="comp" presStyleCnt="0"/>
      <dgm:spPr/>
    </dgm:pt>
    <dgm:pt modelId="{6A00E7E5-BD8C-4AD1-B001-74E43A5A2143}" type="pres">
      <dgm:prSet presAssocID="{EBAFA0FF-4959-45CB-B49E-8ABC2A5E108F}" presName="child" presStyleLbl="bgAccFollowNode1" presStyleIdx="4" presStyleCnt="11"/>
      <dgm:spPr/>
    </dgm:pt>
    <dgm:pt modelId="{1AFF19BC-A505-4CAF-90E7-9BF546D55FCD}" type="pres">
      <dgm:prSet presAssocID="{EBAFA0FF-4959-45CB-B49E-8ABC2A5E108F}" presName="childTx" presStyleLbl="bgAccFollowNode1" presStyleIdx="4" presStyleCnt="11">
        <dgm:presLayoutVars>
          <dgm:bulletEnabled val="1"/>
        </dgm:presLayoutVars>
      </dgm:prSet>
      <dgm:spPr/>
    </dgm:pt>
    <dgm:pt modelId="{7AB8B6FA-8835-463C-B7F8-144BD0D86F27}" type="pres">
      <dgm:prSet presAssocID="{7DA570B2-6A8E-4B19-ABDC-FB41334A9A4D}" presName="comp" presStyleCnt="0"/>
      <dgm:spPr/>
    </dgm:pt>
    <dgm:pt modelId="{BDEFA5FD-7B5D-45AA-9787-C9B44E6A77B4}" type="pres">
      <dgm:prSet presAssocID="{7DA570B2-6A8E-4B19-ABDC-FB41334A9A4D}" presName="child" presStyleLbl="bgAccFollowNode1" presStyleIdx="5" presStyleCnt="11"/>
      <dgm:spPr/>
    </dgm:pt>
    <dgm:pt modelId="{E6884FE3-B381-4270-B8E5-20CA0EFF5AEB}" type="pres">
      <dgm:prSet presAssocID="{7DA570B2-6A8E-4B19-ABDC-FB41334A9A4D}" presName="childTx" presStyleLbl="bgAccFollowNode1" presStyleIdx="5" presStyleCnt="11">
        <dgm:presLayoutVars>
          <dgm:bulletEnabled val="1"/>
        </dgm:presLayoutVars>
      </dgm:prSet>
      <dgm:spPr/>
    </dgm:pt>
    <dgm:pt modelId="{D56F54B7-B205-4F1A-9DDB-EB7387A09035}" type="pres">
      <dgm:prSet presAssocID="{63BFA5DD-0C59-4155-B5A1-85E5E1A8CCFC}" presName="comp" presStyleCnt="0"/>
      <dgm:spPr/>
    </dgm:pt>
    <dgm:pt modelId="{A5626D03-9206-4849-A907-DDB7C86F6696}" type="pres">
      <dgm:prSet presAssocID="{63BFA5DD-0C59-4155-B5A1-85E5E1A8CCFC}" presName="child" presStyleLbl="bgAccFollowNode1" presStyleIdx="6" presStyleCnt="11"/>
      <dgm:spPr/>
    </dgm:pt>
    <dgm:pt modelId="{165DF02C-29AB-4181-B590-E1B5B4A0CA3A}" type="pres">
      <dgm:prSet presAssocID="{63BFA5DD-0C59-4155-B5A1-85E5E1A8CCFC}" presName="childTx" presStyleLbl="bgAccFollowNode1" presStyleIdx="6" presStyleCnt="11">
        <dgm:presLayoutVars>
          <dgm:bulletEnabled val="1"/>
        </dgm:presLayoutVars>
      </dgm:prSet>
      <dgm:spPr/>
    </dgm:pt>
    <dgm:pt modelId="{8547EC19-D8BE-4193-9E17-E6AA6E798EB5}" type="pres">
      <dgm:prSet presAssocID="{0BC59EF9-5F3B-41AA-A30E-87A2CCB67848}" presName="negSpace" presStyleCnt="0"/>
      <dgm:spPr/>
    </dgm:pt>
    <dgm:pt modelId="{F781C5A8-EF6D-432E-9C28-DD71B16A63B6}" type="pres">
      <dgm:prSet presAssocID="{0BC59EF9-5F3B-41AA-A30E-87A2CCB67848}" presName="circle" presStyleLbl="node1" presStyleIdx="1" presStyleCnt="3"/>
      <dgm:spPr/>
    </dgm:pt>
    <dgm:pt modelId="{24332F51-F5C1-400A-B5CD-3F5DA0887D0C}" type="pres">
      <dgm:prSet presAssocID="{D7ED139F-E48A-438D-BA82-B55D654A4601}" presName="transSpace" presStyleCnt="0"/>
      <dgm:spPr/>
    </dgm:pt>
    <dgm:pt modelId="{227A9C25-3761-4CB8-9E2E-1C3E0788E091}" type="pres">
      <dgm:prSet presAssocID="{6CD98ACC-40CC-43D6-BEA7-2668CF032AF6}" presName="posSpace" presStyleCnt="0"/>
      <dgm:spPr/>
    </dgm:pt>
    <dgm:pt modelId="{CFCD06CD-EFB7-43C2-9BBA-8F049EE33C2A}" type="pres">
      <dgm:prSet presAssocID="{6CD98ACC-40CC-43D6-BEA7-2668CF032AF6}" presName="vertFlow" presStyleCnt="0"/>
      <dgm:spPr/>
    </dgm:pt>
    <dgm:pt modelId="{1051313F-E1C2-4022-8B42-4513EB80F69D}" type="pres">
      <dgm:prSet presAssocID="{6CD98ACC-40CC-43D6-BEA7-2668CF032AF6}" presName="topSpace" presStyleCnt="0"/>
      <dgm:spPr/>
    </dgm:pt>
    <dgm:pt modelId="{125A23D7-83A5-49CF-80DE-E2A83A3BB852}" type="pres">
      <dgm:prSet presAssocID="{6CD98ACC-40CC-43D6-BEA7-2668CF032AF6}" presName="firstComp" presStyleCnt="0"/>
      <dgm:spPr/>
    </dgm:pt>
    <dgm:pt modelId="{386C50AB-152D-487B-9F21-846E2302A035}" type="pres">
      <dgm:prSet presAssocID="{6CD98ACC-40CC-43D6-BEA7-2668CF032AF6}" presName="firstChild" presStyleLbl="bgAccFollowNode1" presStyleIdx="7" presStyleCnt="11"/>
      <dgm:spPr/>
    </dgm:pt>
    <dgm:pt modelId="{2E628B7E-C124-4728-9CB4-7639FDE075EA}" type="pres">
      <dgm:prSet presAssocID="{6CD98ACC-40CC-43D6-BEA7-2668CF032AF6}" presName="firstChildTx" presStyleLbl="bgAccFollowNode1" presStyleIdx="7" presStyleCnt="11">
        <dgm:presLayoutVars>
          <dgm:bulletEnabled val="1"/>
        </dgm:presLayoutVars>
      </dgm:prSet>
      <dgm:spPr/>
    </dgm:pt>
    <dgm:pt modelId="{672AC954-6B87-4636-AD3A-47DE87C924D4}" type="pres">
      <dgm:prSet presAssocID="{0CA1C481-BB94-48B4-909E-73E8D1A067AF}" presName="comp" presStyleCnt="0"/>
      <dgm:spPr/>
    </dgm:pt>
    <dgm:pt modelId="{101F3C96-1BC0-456B-B727-6E9300420F82}" type="pres">
      <dgm:prSet presAssocID="{0CA1C481-BB94-48B4-909E-73E8D1A067AF}" presName="child" presStyleLbl="bgAccFollowNode1" presStyleIdx="8" presStyleCnt="11"/>
      <dgm:spPr/>
    </dgm:pt>
    <dgm:pt modelId="{5F3AB799-A635-4A74-B274-62E689D24F2B}" type="pres">
      <dgm:prSet presAssocID="{0CA1C481-BB94-48B4-909E-73E8D1A067AF}" presName="childTx" presStyleLbl="bgAccFollowNode1" presStyleIdx="8" presStyleCnt="11">
        <dgm:presLayoutVars>
          <dgm:bulletEnabled val="1"/>
        </dgm:presLayoutVars>
      </dgm:prSet>
      <dgm:spPr/>
    </dgm:pt>
    <dgm:pt modelId="{DF5A6C2D-D2B1-448B-A89F-87CB2EEF83EA}" type="pres">
      <dgm:prSet presAssocID="{DE5B4CBE-1538-414C-9B0E-0CDC7AD84A60}" presName="comp" presStyleCnt="0"/>
      <dgm:spPr/>
    </dgm:pt>
    <dgm:pt modelId="{0549472C-6BFB-42E3-8A0B-A537A8539A34}" type="pres">
      <dgm:prSet presAssocID="{DE5B4CBE-1538-414C-9B0E-0CDC7AD84A60}" presName="child" presStyleLbl="bgAccFollowNode1" presStyleIdx="9" presStyleCnt="11"/>
      <dgm:spPr/>
    </dgm:pt>
    <dgm:pt modelId="{39DEAC54-3277-4493-A034-98A83B30F398}" type="pres">
      <dgm:prSet presAssocID="{DE5B4CBE-1538-414C-9B0E-0CDC7AD84A60}" presName="childTx" presStyleLbl="bgAccFollowNode1" presStyleIdx="9" presStyleCnt="11">
        <dgm:presLayoutVars>
          <dgm:bulletEnabled val="1"/>
        </dgm:presLayoutVars>
      </dgm:prSet>
      <dgm:spPr/>
    </dgm:pt>
    <dgm:pt modelId="{90505E95-101C-406B-BF16-357AF7548EB7}" type="pres">
      <dgm:prSet presAssocID="{FE6A96D0-405E-47C3-B8E0-10013A8FBFC1}" presName="comp" presStyleCnt="0"/>
      <dgm:spPr/>
    </dgm:pt>
    <dgm:pt modelId="{DD00AD89-4175-494E-A87F-1688A2125311}" type="pres">
      <dgm:prSet presAssocID="{FE6A96D0-405E-47C3-B8E0-10013A8FBFC1}" presName="child" presStyleLbl="bgAccFollowNode1" presStyleIdx="10" presStyleCnt="11"/>
      <dgm:spPr/>
    </dgm:pt>
    <dgm:pt modelId="{61B4BE1E-537E-41C5-BF90-376A8A31EEE1}" type="pres">
      <dgm:prSet presAssocID="{FE6A96D0-405E-47C3-B8E0-10013A8FBFC1}" presName="childTx" presStyleLbl="bgAccFollowNode1" presStyleIdx="10" presStyleCnt="11">
        <dgm:presLayoutVars>
          <dgm:bulletEnabled val="1"/>
        </dgm:presLayoutVars>
      </dgm:prSet>
      <dgm:spPr/>
    </dgm:pt>
    <dgm:pt modelId="{B4C15B5F-F7EC-4F5D-B8C1-F3068154E295}" type="pres">
      <dgm:prSet presAssocID="{6CD98ACC-40CC-43D6-BEA7-2668CF032AF6}" presName="negSpace" presStyleCnt="0"/>
      <dgm:spPr/>
    </dgm:pt>
    <dgm:pt modelId="{13D29BDD-5028-4623-97D3-DFDA9927BCE2}" type="pres">
      <dgm:prSet presAssocID="{6CD98ACC-40CC-43D6-BEA7-2668CF032AF6}" presName="circle" presStyleLbl="node1" presStyleIdx="2" presStyleCnt="3"/>
      <dgm:spPr/>
    </dgm:pt>
  </dgm:ptLst>
  <dgm:cxnLst>
    <dgm:cxn modelId="{6795FE00-6C36-4AC6-9E4A-6946E87DDB40}" type="presOf" srcId="{919A51FC-8B6D-464E-9094-120B969CBB20}" destId="{E4F82113-953A-46C6-8CAB-363E8E72D9FE}" srcOrd="1" destOrd="0" presId="urn:microsoft.com/office/officeart/2005/8/layout/hList9"/>
    <dgm:cxn modelId="{C0B9670B-684A-415A-96AB-0D7A713F8536}" type="presOf" srcId="{FE6A96D0-405E-47C3-B8E0-10013A8FBFC1}" destId="{61B4BE1E-537E-41C5-BF90-376A8A31EEE1}" srcOrd="1" destOrd="0" presId="urn:microsoft.com/office/officeart/2005/8/layout/hList9"/>
    <dgm:cxn modelId="{1212AB0B-40A1-47A6-BF34-A492D93195CB}" type="presOf" srcId="{63BFA5DD-0C59-4155-B5A1-85E5E1A8CCFC}" destId="{165DF02C-29AB-4181-B590-E1B5B4A0CA3A}" srcOrd="1" destOrd="0" presId="urn:microsoft.com/office/officeart/2005/8/layout/hList9"/>
    <dgm:cxn modelId="{C6FCD411-DC0A-49E4-A70A-CBFA96846BBA}" type="presOf" srcId="{7DA570B2-6A8E-4B19-ABDC-FB41334A9A4D}" destId="{E6884FE3-B381-4270-B8E5-20CA0EFF5AEB}" srcOrd="1" destOrd="0" presId="urn:microsoft.com/office/officeart/2005/8/layout/hList9"/>
    <dgm:cxn modelId="{90080312-F12A-4109-BB53-E145FBEFA2C8}" srcId="{106FCBEF-D2F2-4D0D-A0FB-583F6BA71A77}" destId="{919A51FC-8B6D-464E-9094-120B969CBB20}" srcOrd="2" destOrd="0" parTransId="{4D38C9E1-916F-4608-8EC0-5987D3B56F92}" sibTransId="{CDA40882-DD3E-40DE-A686-BA1D77A8A47E}"/>
    <dgm:cxn modelId="{74C4E715-75B6-4228-B8E8-10A356791D16}" type="presOf" srcId="{0CA1C481-BB94-48B4-909E-73E8D1A067AF}" destId="{101F3C96-1BC0-456B-B727-6E9300420F82}" srcOrd="0" destOrd="0" presId="urn:microsoft.com/office/officeart/2005/8/layout/hList9"/>
    <dgm:cxn modelId="{1B38C817-BEB5-4E88-9845-A23F124A7B67}" srcId="{106FCBEF-D2F2-4D0D-A0FB-583F6BA71A77}" destId="{C49385AF-E072-4DE6-905E-0D93F6C27C34}" srcOrd="1" destOrd="0" parTransId="{44C051D5-3EF0-4712-AB89-E9CCB83B8422}" sibTransId="{6596A3A4-5623-4551-86AE-CF05DC899B7F}"/>
    <dgm:cxn modelId="{C5C16D19-6804-4DCF-BA80-DB576F3E4894}" type="presOf" srcId="{36DFE48E-FDC6-4ED9-9458-FDA286633011}" destId="{AA14EA1E-2B6D-4F8A-84CE-FE7F4E0178C5}" srcOrd="0" destOrd="0" presId="urn:microsoft.com/office/officeart/2005/8/layout/hList9"/>
    <dgm:cxn modelId="{38912125-5750-4898-B1CE-A5A58B7FF592}" type="presOf" srcId="{106FCBEF-D2F2-4D0D-A0FB-583F6BA71A77}" destId="{C8A07334-6B80-4CE3-8DFB-5764CBFD4E56}" srcOrd="0" destOrd="0" presId="urn:microsoft.com/office/officeart/2005/8/layout/hList9"/>
    <dgm:cxn modelId="{E2921027-5E1D-4533-8A21-24C0BC3A54CD}" type="presOf" srcId="{DE5B4CBE-1538-414C-9B0E-0CDC7AD84A60}" destId="{0549472C-6BFB-42E3-8A0B-A537A8539A34}" srcOrd="0" destOrd="0" presId="urn:microsoft.com/office/officeart/2005/8/layout/hList9"/>
    <dgm:cxn modelId="{2FD87D2D-DB80-4C82-8406-CD2B7CA4A748}" type="presOf" srcId="{DE5B4CBE-1538-414C-9B0E-0CDC7AD84A60}" destId="{39DEAC54-3277-4493-A034-98A83B30F398}" srcOrd="1" destOrd="0" presId="urn:microsoft.com/office/officeart/2005/8/layout/hList9"/>
    <dgm:cxn modelId="{91614F2E-A553-499B-882A-5535B9374A2C}" srcId="{0BC59EF9-5F3B-41AA-A30E-87A2CCB67848}" destId="{36DFE48E-FDC6-4ED9-9458-FDA286633011}" srcOrd="0" destOrd="0" parTransId="{484D47A8-0AF2-4CC8-B8F8-DFEAFE9DED1B}" sibTransId="{BD62B342-E643-488A-879E-9DEF15DA8878}"/>
    <dgm:cxn modelId="{CFFAAD32-8FCE-42AD-81F0-C70D74ED26CD}" type="presOf" srcId="{63BFA5DD-0C59-4155-B5A1-85E5E1A8CCFC}" destId="{A5626D03-9206-4849-A907-DDB7C86F6696}" srcOrd="0" destOrd="0" presId="urn:microsoft.com/office/officeart/2005/8/layout/hList9"/>
    <dgm:cxn modelId="{F3C77337-26A0-4FF7-AA52-083F14EF43AF}" srcId="{0BC59EF9-5F3B-41AA-A30E-87A2CCB67848}" destId="{63BFA5DD-0C59-4155-B5A1-85E5E1A8CCFC}" srcOrd="3" destOrd="0" parTransId="{4F1A024B-8B85-4E2C-82B9-FB5179DD47F7}" sibTransId="{1E8BD6A5-186F-4D87-A04A-77643498CCF7}"/>
    <dgm:cxn modelId="{3160D538-30B7-428B-8069-9BB86F12CA28}" srcId="{DD97833A-178B-4346-8AC4-4358767A8AA8}" destId="{106FCBEF-D2F2-4D0D-A0FB-583F6BA71A77}" srcOrd="0" destOrd="0" parTransId="{FAF71F8C-5925-42F0-B725-1343E06B1289}" sibTransId="{077239D4-1225-4D0B-81CC-B4BB8F1D03B4}"/>
    <dgm:cxn modelId="{7D57BC5C-01C0-45E4-BD52-CA7C1003E9AF}" type="presOf" srcId="{81FB5961-C469-41F1-A82B-A91A5F99DEDD}" destId="{386C50AB-152D-487B-9F21-846E2302A035}" srcOrd="0" destOrd="0" presId="urn:microsoft.com/office/officeart/2005/8/layout/hList9"/>
    <dgm:cxn modelId="{6D120561-0D2F-4B37-B4D3-F0F18C89AD61}" type="presOf" srcId="{C49385AF-E072-4DE6-905E-0D93F6C27C34}" destId="{FCF57B0C-713B-4FDC-826F-1E3171B9CD02}" srcOrd="0" destOrd="0" presId="urn:microsoft.com/office/officeart/2005/8/layout/hList9"/>
    <dgm:cxn modelId="{16549645-9CC1-4C07-9637-B4F348D1A014}" type="presOf" srcId="{C49385AF-E072-4DE6-905E-0D93F6C27C34}" destId="{36E0513E-A5A2-432E-A03A-3493B22DADAE}" srcOrd="1" destOrd="0" presId="urn:microsoft.com/office/officeart/2005/8/layout/hList9"/>
    <dgm:cxn modelId="{502E2368-2BFD-406E-8CA3-2695847DD875}" type="presOf" srcId="{0BC59EF9-5F3B-41AA-A30E-87A2CCB67848}" destId="{F781C5A8-EF6D-432E-9C28-DD71B16A63B6}" srcOrd="0" destOrd="0" presId="urn:microsoft.com/office/officeart/2005/8/layout/hList9"/>
    <dgm:cxn modelId="{2DD0DC6A-662A-41B7-8BE7-652E44AE63CC}" srcId="{6CD98ACC-40CC-43D6-BEA7-2668CF032AF6}" destId="{FE6A96D0-405E-47C3-B8E0-10013A8FBFC1}" srcOrd="3" destOrd="0" parTransId="{210722A3-0E8B-4810-9F53-B5B67017691C}" sibTransId="{3C144033-C9A1-47D9-8BC6-C732AF6F3ADA}"/>
    <dgm:cxn modelId="{77BAAC4C-E1DA-4F49-A623-C399030E6563}" type="presOf" srcId="{DD97833A-178B-4346-8AC4-4358767A8AA8}" destId="{08BE6403-5E87-4949-84C2-C9BA740A51BE}" srcOrd="0" destOrd="0" presId="urn:microsoft.com/office/officeart/2005/8/layout/hList9"/>
    <dgm:cxn modelId="{174BBE53-6D17-45E7-AB3A-51E9E4D3E89A}" type="presOf" srcId="{7DA570B2-6A8E-4B19-ABDC-FB41334A9A4D}" destId="{BDEFA5FD-7B5D-45AA-9787-C9B44E6A77B4}" srcOrd="0" destOrd="0" presId="urn:microsoft.com/office/officeart/2005/8/layout/hList9"/>
    <dgm:cxn modelId="{C8798457-8A29-421F-B40B-9221D38D1927}" srcId="{0BC59EF9-5F3B-41AA-A30E-87A2CCB67848}" destId="{7DA570B2-6A8E-4B19-ABDC-FB41334A9A4D}" srcOrd="2" destOrd="0" parTransId="{A2DEB4AC-ADE8-48F0-B09C-6E04F090BA01}" sibTransId="{BACD5604-9B31-47A6-A54E-4271064077E8}"/>
    <dgm:cxn modelId="{D387BC78-961C-4619-AA8D-7E29CFB7E800}" type="presOf" srcId="{919A51FC-8B6D-464E-9094-120B969CBB20}" destId="{3519F4B5-4196-4C31-8A9C-730DED5F649B}" srcOrd="0" destOrd="0" presId="urn:microsoft.com/office/officeart/2005/8/layout/hList9"/>
    <dgm:cxn modelId="{E45B5259-96AA-4AF9-AEA3-B5C20C8641C4}" type="presOf" srcId="{EBAFA0FF-4959-45CB-B49E-8ABC2A5E108F}" destId="{6A00E7E5-BD8C-4AD1-B001-74E43A5A2143}" srcOrd="0" destOrd="0" presId="urn:microsoft.com/office/officeart/2005/8/layout/hList9"/>
    <dgm:cxn modelId="{DFB9EA7C-5B53-4D56-8378-F51B319C19C1}" type="presOf" srcId="{0CA1C481-BB94-48B4-909E-73E8D1A067AF}" destId="{5F3AB799-A635-4A74-B274-62E689D24F2B}" srcOrd="1" destOrd="0" presId="urn:microsoft.com/office/officeart/2005/8/layout/hList9"/>
    <dgm:cxn modelId="{9950AE9D-EABB-430B-85CC-B478DEC5BB96}" srcId="{DD97833A-178B-4346-8AC4-4358767A8AA8}" destId="{6CD98ACC-40CC-43D6-BEA7-2668CF032AF6}" srcOrd="2" destOrd="0" parTransId="{BAFF7587-3B89-4205-A9E9-00442A0CE5A5}" sibTransId="{9B546D19-93E8-40D2-87CC-BB3F3D30416F}"/>
    <dgm:cxn modelId="{7D796AAA-02C7-4F2C-80E3-ED65C8A02C86}" srcId="{106FCBEF-D2F2-4D0D-A0FB-583F6BA71A77}" destId="{AF55F816-4FD7-42BD-B104-191F773FC53E}" srcOrd="0" destOrd="0" parTransId="{15B6EA5A-DE5A-46CF-B40A-3EA57CFDDE8F}" sibTransId="{F8828F6B-2CA7-407A-9C29-9EE74AF338DE}"/>
    <dgm:cxn modelId="{C89CA5B9-95A3-4026-8ED7-3FBFC504D9BD}" type="presOf" srcId="{6CD98ACC-40CC-43D6-BEA7-2668CF032AF6}" destId="{13D29BDD-5028-4623-97D3-DFDA9927BCE2}" srcOrd="0" destOrd="0" presId="urn:microsoft.com/office/officeart/2005/8/layout/hList9"/>
    <dgm:cxn modelId="{F4DDE5BB-01AD-47D1-9C57-F3EF2555F5AF}" srcId="{6CD98ACC-40CC-43D6-BEA7-2668CF032AF6}" destId="{DE5B4CBE-1538-414C-9B0E-0CDC7AD84A60}" srcOrd="2" destOrd="0" parTransId="{A5E741A6-C2EC-4E0E-ABCC-D9E022868F7F}" sibTransId="{554B3EA9-F276-4EDC-95B2-6F7045EC45E5}"/>
    <dgm:cxn modelId="{0D9084C6-D5E0-44C7-BF68-E681532696AB}" srcId="{6CD98ACC-40CC-43D6-BEA7-2668CF032AF6}" destId="{81FB5961-C469-41F1-A82B-A91A5F99DEDD}" srcOrd="0" destOrd="0" parTransId="{59A31CA2-4ABE-42C1-87E1-ED7708F1EC1D}" sibTransId="{DAB20F41-84C5-4458-B70C-AD6B57B848AD}"/>
    <dgm:cxn modelId="{0AB094C6-F851-45DC-BA17-4FE38F138AC3}" type="presOf" srcId="{EBAFA0FF-4959-45CB-B49E-8ABC2A5E108F}" destId="{1AFF19BC-A505-4CAF-90E7-9BF546D55FCD}" srcOrd="1" destOrd="0" presId="urn:microsoft.com/office/officeart/2005/8/layout/hList9"/>
    <dgm:cxn modelId="{C84F8ED2-0D51-44CD-A5EA-72892DDFE65F}" srcId="{DD97833A-178B-4346-8AC4-4358767A8AA8}" destId="{0BC59EF9-5F3B-41AA-A30E-87A2CCB67848}" srcOrd="1" destOrd="0" parTransId="{A1DD1DE0-A4FA-4DC1-975F-4124192744AD}" sibTransId="{D7ED139F-E48A-438D-BA82-B55D654A4601}"/>
    <dgm:cxn modelId="{56EB8BEA-FAFA-4CB9-B7DE-1BAF838E763D}" type="presOf" srcId="{81FB5961-C469-41F1-A82B-A91A5F99DEDD}" destId="{2E628B7E-C124-4728-9CB4-7639FDE075EA}" srcOrd="1" destOrd="0" presId="urn:microsoft.com/office/officeart/2005/8/layout/hList9"/>
    <dgm:cxn modelId="{7937D3EC-F74B-4576-849F-E6941481035A}" srcId="{0BC59EF9-5F3B-41AA-A30E-87A2CCB67848}" destId="{EBAFA0FF-4959-45CB-B49E-8ABC2A5E108F}" srcOrd="1" destOrd="0" parTransId="{C5DDDFFF-B7AC-479D-A783-EEC3EA88B122}" sibTransId="{BD930A9B-7EEB-4BB0-837F-59B09C7ED334}"/>
    <dgm:cxn modelId="{E25226EE-FEEC-4DD0-ADC4-191CD21DA323}" srcId="{6CD98ACC-40CC-43D6-BEA7-2668CF032AF6}" destId="{0CA1C481-BB94-48B4-909E-73E8D1A067AF}" srcOrd="1" destOrd="0" parTransId="{657326FE-4DE9-4D9D-B75E-CEA350BD34A2}" sibTransId="{05040A07-1A18-4FB5-A16F-86F6183C24C5}"/>
    <dgm:cxn modelId="{C9B1F8F2-C8C0-411C-B49E-438633A7F2F3}" type="presOf" srcId="{FE6A96D0-405E-47C3-B8E0-10013A8FBFC1}" destId="{DD00AD89-4175-494E-A87F-1688A2125311}" srcOrd="0" destOrd="0" presId="urn:microsoft.com/office/officeart/2005/8/layout/hList9"/>
    <dgm:cxn modelId="{79D74CF4-65E1-4BA9-A961-A661FD53F36D}" type="presOf" srcId="{AF55F816-4FD7-42BD-B104-191F773FC53E}" destId="{3BAF23AF-0A83-411E-8FE3-114F804B5BC0}" srcOrd="0" destOrd="0" presId="urn:microsoft.com/office/officeart/2005/8/layout/hList9"/>
    <dgm:cxn modelId="{32814AF6-770B-44B8-B210-09224EC853C1}" type="presOf" srcId="{36DFE48E-FDC6-4ED9-9458-FDA286633011}" destId="{DA4AB02D-FE31-4EE2-BCD4-50C66B008FB6}" srcOrd="1" destOrd="0" presId="urn:microsoft.com/office/officeart/2005/8/layout/hList9"/>
    <dgm:cxn modelId="{0FE8C2FC-0E74-485F-9337-1845329E6159}" type="presOf" srcId="{AF55F816-4FD7-42BD-B104-191F773FC53E}" destId="{400AE885-15BB-47FF-BE73-72346161388E}" srcOrd="1" destOrd="0" presId="urn:microsoft.com/office/officeart/2005/8/layout/hList9"/>
    <dgm:cxn modelId="{2F84F178-F7DF-4D8F-B8E3-03A4EEDAF4F3}" type="presParOf" srcId="{08BE6403-5E87-4949-84C2-C9BA740A51BE}" destId="{9A7E8B89-B5C2-4DF1-A42F-09DF8A72A360}" srcOrd="0" destOrd="0" presId="urn:microsoft.com/office/officeart/2005/8/layout/hList9"/>
    <dgm:cxn modelId="{A9BA2265-69E7-44F8-97D4-393650E7C346}" type="presParOf" srcId="{08BE6403-5E87-4949-84C2-C9BA740A51BE}" destId="{D659490F-8206-46B9-A398-84D7A68428ED}" srcOrd="1" destOrd="0" presId="urn:microsoft.com/office/officeart/2005/8/layout/hList9"/>
    <dgm:cxn modelId="{6F8CCF8B-EE96-4256-8E97-F68F6984C436}" type="presParOf" srcId="{D659490F-8206-46B9-A398-84D7A68428ED}" destId="{05C0A356-4A22-493D-8FF4-C45D88A4ABEB}" srcOrd="0" destOrd="0" presId="urn:microsoft.com/office/officeart/2005/8/layout/hList9"/>
    <dgm:cxn modelId="{196FAA30-6CC7-43E7-AB6B-B4A62D6C086A}" type="presParOf" srcId="{D659490F-8206-46B9-A398-84D7A68428ED}" destId="{D54ECD40-AD41-4149-8695-42A327E63E90}" srcOrd="1" destOrd="0" presId="urn:microsoft.com/office/officeart/2005/8/layout/hList9"/>
    <dgm:cxn modelId="{B734D4C1-A260-48B9-B78A-F86AFC614981}" type="presParOf" srcId="{D54ECD40-AD41-4149-8695-42A327E63E90}" destId="{3BAF23AF-0A83-411E-8FE3-114F804B5BC0}" srcOrd="0" destOrd="0" presId="urn:microsoft.com/office/officeart/2005/8/layout/hList9"/>
    <dgm:cxn modelId="{D4C2369D-C28A-416E-82AF-EE7CE0381004}" type="presParOf" srcId="{D54ECD40-AD41-4149-8695-42A327E63E90}" destId="{400AE885-15BB-47FF-BE73-72346161388E}" srcOrd="1" destOrd="0" presId="urn:microsoft.com/office/officeart/2005/8/layout/hList9"/>
    <dgm:cxn modelId="{8350E402-96D9-4280-BEAE-0CF68ADF31CC}" type="presParOf" srcId="{D659490F-8206-46B9-A398-84D7A68428ED}" destId="{0C24C7AD-F78D-428A-9BF4-815999F788B8}" srcOrd="2" destOrd="0" presId="urn:microsoft.com/office/officeart/2005/8/layout/hList9"/>
    <dgm:cxn modelId="{017C6D08-7C7A-48DD-9F32-E684CC6C71C5}" type="presParOf" srcId="{0C24C7AD-F78D-428A-9BF4-815999F788B8}" destId="{FCF57B0C-713B-4FDC-826F-1E3171B9CD02}" srcOrd="0" destOrd="0" presId="urn:microsoft.com/office/officeart/2005/8/layout/hList9"/>
    <dgm:cxn modelId="{24746DDF-D4AF-46EC-8226-DC1170FBD027}" type="presParOf" srcId="{0C24C7AD-F78D-428A-9BF4-815999F788B8}" destId="{36E0513E-A5A2-432E-A03A-3493B22DADAE}" srcOrd="1" destOrd="0" presId="urn:microsoft.com/office/officeart/2005/8/layout/hList9"/>
    <dgm:cxn modelId="{4BC6D3AA-D0E7-4F54-BB81-5A2903E71A10}" type="presParOf" srcId="{D659490F-8206-46B9-A398-84D7A68428ED}" destId="{EDB74C64-D5E2-431E-844A-D96524CCF632}" srcOrd="3" destOrd="0" presId="urn:microsoft.com/office/officeart/2005/8/layout/hList9"/>
    <dgm:cxn modelId="{77238229-B29E-4AC6-AB0B-D5381B453C2C}" type="presParOf" srcId="{EDB74C64-D5E2-431E-844A-D96524CCF632}" destId="{3519F4B5-4196-4C31-8A9C-730DED5F649B}" srcOrd="0" destOrd="0" presId="urn:microsoft.com/office/officeart/2005/8/layout/hList9"/>
    <dgm:cxn modelId="{6FE88E3B-67D5-4B3A-AC29-EC96070668D6}" type="presParOf" srcId="{EDB74C64-D5E2-431E-844A-D96524CCF632}" destId="{E4F82113-953A-46C6-8CAB-363E8E72D9FE}" srcOrd="1" destOrd="0" presId="urn:microsoft.com/office/officeart/2005/8/layout/hList9"/>
    <dgm:cxn modelId="{C64CB6A2-12AB-4FB6-94CA-101BB037682C}" type="presParOf" srcId="{08BE6403-5E87-4949-84C2-C9BA740A51BE}" destId="{C80327C2-8738-4D95-9E62-28151711FE89}" srcOrd="2" destOrd="0" presId="urn:microsoft.com/office/officeart/2005/8/layout/hList9"/>
    <dgm:cxn modelId="{F9A179D4-7C57-4DF2-9361-A257D5C33DE9}" type="presParOf" srcId="{08BE6403-5E87-4949-84C2-C9BA740A51BE}" destId="{C8A07334-6B80-4CE3-8DFB-5764CBFD4E56}" srcOrd="3" destOrd="0" presId="urn:microsoft.com/office/officeart/2005/8/layout/hList9"/>
    <dgm:cxn modelId="{D30FE328-ED42-4670-9337-54515621EE85}" type="presParOf" srcId="{08BE6403-5E87-4949-84C2-C9BA740A51BE}" destId="{D06978CF-1FA8-492F-9249-3628E6139885}" srcOrd="4" destOrd="0" presId="urn:microsoft.com/office/officeart/2005/8/layout/hList9"/>
    <dgm:cxn modelId="{4987A371-D046-4A2E-9714-92B7FC743342}" type="presParOf" srcId="{08BE6403-5E87-4949-84C2-C9BA740A51BE}" destId="{777202AC-DC6F-47C9-9561-F960AF3563AA}" srcOrd="5" destOrd="0" presId="urn:microsoft.com/office/officeart/2005/8/layout/hList9"/>
    <dgm:cxn modelId="{4CEC095E-4C40-41FE-AA98-810FAA1CE18A}" type="presParOf" srcId="{08BE6403-5E87-4949-84C2-C9BA740A51BE}" destId="{4745991F-25D9-4BFA-9EB7-2B2E4D28EE38}" srcOrd="6" destOrd="0" presId="urn:microsoft.com/office/officeart/2005/8/layout/hList9"/>
    <dgm:cxn modelId="{AB0C6F80-D07A-4017-B380-73E1FEB99813}" type="presParOf" srcId="{4745991F-25D9-4BFA-9EB7-2B2E4D28EE38}" destId="{81EC0415-A268-40ED-9D21-B4D0EF2C18A6}" srcOrd="0" destOrd="0" presId="urn:microsoft.com/office/officeart/2005/8/layout/hList9"/>
    <dgm:cxn modelId="{3286DADB-3238-4A73-ABB8-8AD8A16201CE}" type="presParOf" srcId="{4745991F-25D9-4BFA-9EB7-2B2E4D28EE38}" destId="{CCDDA844-97AB-4D24-B709-6C3734D0B1A5}" srcOrd="1" destOrd="0" presId="urn:microsoft.com/office/officeart/2005/8/layout/hList9"/>
    <dgm:cxn modelId="{77FC2FE4-1880-485A-9B30-83E261DEE68B}" type="presParOf" srcId="{CCDDA844-97AB-4D24-B709-6C3734D0B1A5}" destId="{AA14EA1E-2B6D-4F8A-84CE-FE7F4E0178C5}" srcOrd="0" destOrd="0" presId="urn:microsoft.com/office/officeart/2005/8/layout/hList9"/>
    <dgm:cxn modelId="{A45C7375-DEAE-4BE3-899A-AD7B8FA468C3}" type="presParOf" srcId="{CCDDA844-97AB-4D24-B709-6C3734D0B1A5}" destId="{DA4AB02D-FE31-4EE2-BCD4-50C66B008FB6}" srcOrd="1" destOrd="0" presId="urn:microsoft.com/office/officeart/2005/8/layout/hList9"/>
    <dgm:cxn modelId="{1CC7B080-C455-40C5-8C77-AFE7C674C6C6}" type="presParOf" srcId="{4745991F-25D9-4BFA-9EB7-2B2E4D28EE38}" destId="{77B0B147-0B9B-430D-8749-395531F99F28}" srcOrd="2" destOrd="0" presId="urn:microsoft.com/office/officeart/2005/8/layout/hList9"/>
    <dgm:cxn modelId="{E7C6148D-1FB6-4738-B9D9-D485E1E7BAF6}" type="presParOf" srcId="{77B0B147-0B9B-430D-8749-395531F99F28}" destId="{6A00E7E5-BD8C-4AD1-B001-74E43A5A2143}" srcOrd="0" destOrd="0" presId="urn:microsoft.com/office/officeart/2005/8/layout/hList9"/>
    <dgm:cxn modelId="{A3E8F9D9-D269-4C8D-B1B8-AC29018CC42C}" type="presParOf" srcId="{77B0B147-0B9B-430D-8749-395531F99F28}" destId="{1AFF19BC-A505-4CAF-90E7-9BF546D55FCD}" srcOrd="1" destOrd="0" presId="urn:microsoft.com/office/officeart/2005/8/layout/hList9"/>
    <dgm:cxn modelId="{66E587AD-E387-407D-9DAC-D2F5463B3BE9}" type="presParOf" srcId="{4745991F-25D9-4BFA-9EB7-2B2E4D28EE38}" destId="{7AB8B6FA-8835-463C-B7F8-144BD0D86F27}" srcOrd="3" destOrd="0" presId="urn:microsoft.com/office/officeart/2005/8/layout/hList9"/>
    <dgm:cxn modelId="{7E1A07C7-1D5A-4C51-A82E-271A39825EE7}" type="presParOf" srcId="{7AB8B6FA-8835-463C-B7F8-144BD0D86F27}" destId="{BDEFA5FD-7B5D-45AA-9787-C9B44E6A77B4}" srcOrd="0" destOrd="0" presId="urn:microsoft.com/office/officeart/2005/8/layout/hList9"/>
    <dgm:cxn modelId="{3E6E3DD4-FD28-4DEE-A1E3-AFBE3CF3F2DA}" type="presParOf" srcId="{7AB8B6FA-8835-463C-B7F8-144BD0D86F27}" destId="{E6884FE3-B381-4270-B8E5-20CA0EFF5AEB}" srcOrd="1" destOrd="0" presId="urn:microsoft.com/office/officeart/2005/8/layout/hList9"/>
    <dgm:cxn modelId="{36F36ECF-1E83-4C09-B2ED-CFB977471E31}" type="presParOf" srcId="{4745991F-25D9-4BFA-9EB7-2B2E4D28EE38}" destId="{D56F54B7-B205-4F1A-9DDB-EB7387A09035}" srcOrd="4" destOrd="0" presId="urn:microsoft.com/office/officeart/2005/8/layout/hList9"/>
    <dgm:cxn modelId="{7B52C98C-B785-4F98-85C5-5376E734407A}" type="presParOf" srcId="{D56F54B7-B205-4F1A-9DDB-EB7387A09035}" destId="{A5626D03-9206-4849-A907-DDB7C86F6696}" srcOrd="0" destOrd="0" presId="urn:microsoft.com/office/officeart/2005/8/layout/hList9"/>
    <dgm:cxn modelId="{32D466A9-7F9B-4503-8760-CBAEFDF55FEC}" type="presParOf" srcId="{D56F54B7-B205-4F1A-9DDB-EB7387A09035}" destId="{165DF02C-29AB-4181-B590-E1B5B4A0CA3A}" srcOrd="1" destOrd="0" presId="urn:microsoft.com/office/officeart/2005/8/layout/hList9"/>
    <dgm:cxn modelId="{76B78D47-E13C-4AA7-A1C8-98C3CD263B33}" type="presParOf" srcId="{08BE6403-5E87-4949-84C2-C9BA740A51BE}" destId="{8547EC19-D8BE-4193-9E17-E6AA6E798EB5}" srcOrd="7" destOrd="0" presId="urn:microsoft.com/office/officeart/2005/8/layout/hList9"/>
    <dgm:cxn modelId="{3598D3F0-9E74-4B5C-930B-86736A789C5D}" type="presParOf" srcId="{08BE6403-5E87-4949-84C2-C9BA740A51BE}" destId="{F781C5A8-EF6D-432E-9C28-DD71B16A63B6}" srcOrd="8" destOrd="0" presId="urn:microsoft.com/office/officeart/2005/8/layout/hList9"/>
    <dgm:cxn modelId="{F192EE45-5C58-4BCC-877D-7A3E71B02795}" type="presParOf" srcId="{08BE6403-5E87-4949-84C2-C9BA740A51BE}" destId="{24332F51-F5C1-400A-B5CD-3F5DA0887D0C}" srcOrd="9" destOrd="0" presId="urn:microsoft.com/office/officeart/2005/8/layout/hList9"/>
    <dgm:cxn modelId="{65C8D53F-94F3-4B80-A598-30EA254D076D}" type="presParOf" srcId="{08BE6403-5E87-4949-84C2-C9BA740A51BE}" destId="{227A9C25-3761-4CB8-9E2E-1C3E0788E091}" srcOrd="10" destOrd="0" presId="urn:microsoft.com/office/officeart/2005/8/layout/hList9"/>
    <dgm:cxn modelId="{8CC9FAE7-2232-490F-B0F4-BB4E12AA8199}" type="presParOf" srcId="{08BE6403-5E87-4949-84C2-C9BA740A51BE}" destId="{CFCD06CD-EFB7-43C2-9BBA-8F049EE33C2A}" srcOrd="11" destOrd="0" presId="urn:microsoft.com/office/officeart/2005/8/layout/hList9"/>
    <dgm:cxn modelId="{635356BD-17AB-4E87-BB6A-8B7F08A63F06}" type="presParOf" srcId="{CFCD06CD-EFB7-43C2-9BBA-8F049EE33C2A}" destId="{1051313F-E1C2-4022-8B42-4513EB80F69D}" srcOrd="0" destOrd="0" presId="urn:microsoft.com/office/officeart/2005/8/layout/hList9"/>
    <dgm:cxn modelId="{FF09EC50-268F-4BA8-A215-5F0B0C30274D}" type="presParOf" srcId="{CFCD06CD-EFB7-43C2-9BBA-8F049EE33C2A}" destId="{125A23D7-83A5-49CF-80DE-E2A83A3BB852}" srcOrd="1" destOrd="0" presId="urn:microsoft.com/office/officeart/2005/8/layout/hList9"/>
    <dgm:cxn modelId="{6D8018B7-CB0C-4373-8CB4-F80E11B3FC96}" type="presParOf" srcId="{125A23D7-83A5-49CF-80DE-E2A83A3BB852}" destId="{386C50AB-152D-487B-9F21-846E2302A035}" srcOrd="0" destOrd="0" presId="urn:microsoft.com/office/officeart/2005/8/layout/hList9"/>
    <dgm:cxn modelId="{14C139D8-6EE5-4912-AE24-1D5F55ED86CB}" type="presParOf" srcId="{125A23D7-83A5-49CF-80DE-E2A83A3BB852}" destId="{2E628B7E-C124-4728-9CB4-7639FDE075EA}" srcOrd="1" destOrd="0" presId="urn:microsoft.com/office/officeart/2005/8/layout/hList9"/>
    <dgm:cxn modelId="{B7349AC4-C2F1-4C7E-BD6A-6CDA1C324F18}" type="presParOf" srcId="{CFCD06CD-EFB7-43C2-9BBA-8F049EE33C2A}" destId="{672AC954-6B87-4636-AD3A-47DE87C924D4}" srcOrd="2" destOrd="0" presId="urn:microsoft.com/office/officeart/2005/8/layout/hList9"/>
    <dgm:cxn modelId="{2DD28C58-12F3-4A0B-BF35-43CA7279D00C}" type="presParOf" srcId="{672AC954-6B87-4636-AD3A-47DE87C924D4}" destId="{101F3C96-1BC0-456B-B727-6E9300420F82}" srcOrd="0" destOrd="0" presId="urn:microsoft.com/office/officeart/2005/8/layout/hList9"/>
    <dgm:cxn modelId="{4426A2A4-130F-48C2-88BF-709C36D75B36}" type="presParOf" srcId="{672AC954-6B87-4636-AD3A-47DE87C924D4}" destId="{5F3AB799-A635-4A74-B274-62E689D24F2B}" srcOrd="1" destOrd="0" presId="urn:microsoft.com/office/officeart/2005/8/layout/hList9"/>
    <dgm:cxn modelId="{4BEB9426-E022-4664-82F4-57326859C565}" type="presParOf" srcId="{CFCD06CD-EFB7-43C2-9BBA-8F049EE33C2A}" destId="{DF5A6C2D-D2B1-448B-A89F-87CB2EEF83EA}" srcOrd="3" destOrd="0" presId="urn:microsoft.com/office/officeart/2005/8/layout/hList9"/>
    <dgm:cxn modelId="{88EE76E4-DD49-4CEA-AD2A-300100C4331B}" type="presParOf" srcId="{DF5A6C2D-D2B1-448B-A89F-87CB2EEF83EA}" destId="{0549472C-6BFB-42E3-8A0B-A537A8539A34}" srcOrd="0" destOrd="0" presId="urn:microsoft.com/office/officeart/2005/8/layout/hList9"/>
    <dgm:cxn modelId="{7DDB3A90-1C89-4A75-A4B3-69076F9D4E72}" type="presParOf" srcId="{DF5A6C2D-D2B1-448B-A89F-87CB2EEF83EA}" destId="{39DEAC54-3277-4493-A034-98A83B30F398}" srcOrd="1" destOrd="0" presId="urn:microsoft.com/office/officeart/2005/8/layout/hList9"/>
    <dgm:cxn modelId="{BA9E73F3-A199-482A-9C6E-8F13B9B45495}" type="presParOf" srcId="{CFCD06CD-EFB7-43C2-9BBA-8F049EE33C2A}" destId="{90505E95-101C-406B-BF16-357AF7548EB7}" srcOrd="4" destOrd="0" presId="urn:microsoft.com/office/officeart/2005/8/layout/hList9"/>
    <dgm:cxn modelId="{269EC657-2EDF-4FCC-8058-EFFA9828C40B}" type="presParOf" srcId="{90505E95-101C-406B-BF16-357AF7548EB7}" destId="{DD00AD89-4175-494E-A87F-1688A2125311}" srcOrd="0" destOrd="0" presId="urn:microsoft.com/office/officeart/2005/8/layout/hList9"/>
    <dgm:cxn modelId="{C9674F93-58B9-4B9B-A605-144FECFB0CCC}" type="presParOf" srcId="{90505E95-101C-406B-BF16-357AF7548EB7}" destId="{61B4BE1E-537E-41C5-BF90-376A8A31EEE1}" srcOrd="1" destOrd="0" presId="urn:microsoft.com/office/officeart/2005/8/layout/hList9"/>
    <dgm:cxn modelId="{1F5B1E39-1218-49C8-992E-F9D986F061CC}" type="presParOf" srcId="{08BE6403-5E87-4949-84C2-C9BA740A51BE}" destId="{B4C15B5F-F7EC-4F5D-B8C1-F3068154E295}" srcOrd="12" destOrd="0" presId="urn:microsoft.com/office/officeart/2005/8/layout/hList9"/>
    <dgm:cxn modelId="{E5502375-BD7E-4E48-B3E8-B28C13C0323F}" type="presParOf" srcId="{08BE6403-5E87-4949-84C2-C9BA740A51BE}" destId="{13D29BDD-5028-4623-97D3-DFDA9927BCE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C91510-AB7A-41D8-844B-FCB08326597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7AB92404-5693-46EE-8D2F-C8449C46E1F5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Organisasi</a:t>
          </a:r>
          <a:r>
            <a:rPr lang="en-US" dirty="0">
              <a:solidFill>
                <a:schemeClr val="tx1"/>
              </a:solidFill>
            </a:rPr>
            <a:t> dan </a:t>
          </a:r>
          <a:r>
            <a:rPr lang="en-US" dirty="0" err="1">
              <a:solidFill>
                <a:schemeClr val="tx1"/>
              </a:solidFill>
            </a:rPr>
            <a:t>Manajer</a:t>
          </a:r>
          <a:endParaRPr lang="en-ID" dirty="0">
            <a:solidFill>
              <a:schemeClr val="tx1"/>
            </a:solidFill>
          </a:endParaRPr>
        </a:p>
      </dgm:t>
    </dgm:pt>
    <dgm:pt modelId="{41DCE8F6-0B49-4E41-AECF-69241A1D83C8}" type="parTrans" cxnId="{1DA412DF-A996-4E6B-ABAA-456D7B6C3849}">
      <dgm:prSet/>
      <dgm:spPr/>
      <dgm:t>
        <a:bodyPr/>
        <a:lstStyle/>
        <a:p>
          <a:endParaRPr lang="en-ID"/>
        </a:p>
      </dgm:t>
    </dgm:pt>
    <dgm:pt modelId="{108D6534-F5F3-481E-95A1-C6B646F83E2D}" type="sibTrans" cxnId="{1DA412DF-A996-4E6B-ABAA-456D7B6C3849}">
      <dgm:prSet/>
      <dgm:spPr/>
      <dgm:t>
        <a:bodyPr/>
        <a:lstStyle/>
        <a:p>
          <a:endParaRPr lang="en-ID"/>
        </a:p>
      </dgm:t>
    </dgm:pt>
    <dgm:pt modelId="{E3C6F821-5B3B-4085-AC46-BE1B56DA8B9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Proses </a:t>
          </a:r>
          <a:r>
            <a:rPr lang="en-US" dirty="0" err="1">
              <a:solidFill>
                <a:schemeClr val="tx1"/>
              </a:solidFill>
            </a:rPr>
            <a:t>Manajemen</a:t>
          </a:r>
          <a:endParaRPr lang="en-ID" dirty="0">
            <a:solidFill>
              <a:schemeClr val="tx1"/>
            </a:solidFill>
          </a:endParaRPr>
        </a:p>
      </dgm:t>
    </dgm:pt>
    <dgm:pt modelId="{8412F15E-B922-41B4-B1E5-673976D959B3}" type="parTrans" cxnId="{974C8E51-3277-4A26-B5F7-1AFF962D5468}">
      <dgm:prSet/>
      <dgm:spPr/>
      <dgm:t>
        <a:bodyPr/>
        <a:lstStyle/>
        <a:p>
          <a:endParaRPr lang="en-ID"/>
        </a:p>
      </dgm:t>
    </dgm:pt>
    <dgm:pt modelId="{39E02570-09AC-418B-9D81-1F3E217CBCC5}" type="sibTrans" cxnId="{974C8E51-3277-4A26-B5F7-1AFF962D5468}">
      <dgm:prSet/>
      <dgm:spPr/>
      <dgm:t>
        <a:bodyPr/>
        <a:lstStyle/>
        <a:p>
          <a:endParaRPr lang="en-ID"/>
        </a:p>
      </dgm:t>
    </dgm:pt>
    <dgm:pt modelId="{A6B98789-7195-4F4E-A56D-B729DEC28ADF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Jenis-Jenis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Manajemen</a:t>
          </a:r>
          <a:endParaRPr lang="en-ID" dirty="0">
            <a:solidFill>
              <a:schemeClr val="tx1"/>
            </a:solidFill>
          </a:endParaRPr>
        </a:p>
      </dgm:t>
    </dgm:pt>
    <dgm:pt modelId="{38B62E89-E127-4ABB-AB2C-7CB73AF5FAD9}" type="parTrans" cxnId="{FA99ECF6-4350-4B7E-9E5C-A256E893E92B}">
      <dgm:prSet/>
      <dgm:spPr/>
      <dgm:t>
        <a:bodyPr/>
        <a:lstStyle/>
        <a:p>
          <a:endParaRPr lang="en-ID"/>
        </a:p>
      </dgm:t>
    </dgm:pt>
    <dgm:pt modelId="{2A0DE6D2-F754-41AB-B6BE-4E8CDCF31B07}" type="sibTrans" cxnId="{FA99ECF6-4350-4B7E-9E5C-A256E893E92B}">
      <dgm:prSet/>
      <dgm:spPr/>
      <dgm:t>
        <a:bodyPr/>
        <a:lstStyle/>
        <a:p>
          <a:endParaRPr lang="en-ID"/>
        </a:p>
      </dgm:t>
    </dgm:pt>
    <dgm:pt modelId="{6ED955B4-28E9-4779-BC39-B8533900B096}">
      <dgm:prSet phldrT="[Text]"/>
      <dgm:spPr/>
      <dgm:t>
        <a:bodyPr/>
        <a:lstStyle/>
        <a:p>
          <a:r>
            <a:rPr lang="en-US" dirty="0" err="1"/>
            <a:t>Peranan</a:t>
          </a:r>
          <a:r>
            <a:rPr lang="en-US" dirty="0"/>
            <a:t> </a:t>
          </a:r>
          <a:r>
            <a:rPr lang="en-US" dirty="0" err="1"/>
            <a:t>Manajerial</a:t>
          </a:r>
          <a:r>
            <a:rPr lang="en-US" dirty="0"/>
            <a:t> (Managerial Role</a:t>
          </a:r>
          <a:endParaRPr lang="en-ID" dirty="0"/>
        </a:p>
      </dgm:t>
    </dgm:pt>
    <dgm:pt modelId="{6E911671-C271-450C-A63F-7E94BC80DFC8}" type="parTrans" cxnId="{5447E5B5-86E4-4C65-BC08-E71F740479DD}">
      <dgm:prSet/>
      <dgm:spPr/>
      <dgm:t>
        <a:bodyPr/>
        <a:lstStyle/>
        <a:p>
          <a:endParaRPr lang="en-ID"/>
        </a:p>
      </dgm:t>
    </dgm:pt>
    <dgm:pt modelId="{1E84E85D-20D7-4356-9814-7AEA43D5AAFB}" type="sibTrans" cxnId="{5447E5B5-86E4-4C65-BC08-E71F740479DD}">
      <dgm:prSet/>
      <dgm:spPr/>
      <dgm:t>
        <a:bodyPr/>
        <a:lstStyle/>
        <a:p>
          <a:endParaRPr lang="en-ID"/>
        </a:p>
      </dgm:t>
    </dgm:pt>
    <dgm:pt modelId="{6FD2537E-E0EC-4A10-AE24-E595F3E20CF3}">
      <dgm:prSet phldrT="[Text]"/>
      <dgm:spPr/>
      <dgm:t>
        <a:bodyPr/>
        <a:lstStyle/>
        <a:p>
          <a:r>
            <a:rPr lang="en-US" dirty="0" err="1"/>
            <a:t>Tantangan</a:t>
          </a:r>
          <a:r>
            <a:rPr lang="en-US" dirty="0"/>
            <a:t> </a:t>
          </a:r>
          <a:r>
            <a:rPr lang="en-US" dirty="0" err="1"/>
            <a:t>Bagi</a:t>
          </a:r>
          <a:r>
            <a:rPr lang="en-US" dirty="0"/>
            <a:t> </a:t>
          </a:r>
          <a:r>
            <a:rPr lang="en-US" dirty="0" err="1"/>
            <a:t>Manajemen</a:t>
          </a:r>
          <a:endParaRPr lang="en-ID" dirty="0"/>
        </a:p>
      </dgm:t>
    </dgm:pt>
    <dgm:pt modelId="{7C289C8F-4022-460A-A318-2367055CA353}" type="parTrans" cxnId="{0E2B34AB-DB89-4DF6-8FA7-A96E10F08237}">
      <dgm:prSet/>
      <dgm:spPr/>
      <dgm:t>
        <a:bodyPr/>
        <a:lstStyle/>
        <a:p>
          <a:endParaRPr lang="en-ID"/>
        </a:p>
      </dgm:t>
    </dgm:pt>
    <dgm:pt modelId="{6C64EA01-E8EF-4AE0-8A24-51002671DD6F}" type="sibTrans" cxnId="{0E2B34AB-DB89-4DF6-8FA7-A96E10F08237}">
      <dgm:prSet/>
      <dgm:spPr/>
      <dgm:t>
        <a:bodyPr/>
        <a:lstStyle/>
        <a:p>
          <a:endParaRPr lang="en-ID"/>
        </a:p>
      </dgm:t>
    </dgm:pt>
    <dgm:pt modelId="{008F6D1B-223D-4EDA-B3E6-B0B47904B1BF}" type="pres">
      <dgm:prSet presAssocID="{EDC91510-AB7A-41D8-844B-FCB083265976}" presName="diagram" presStyleCnt="0">
        <dgm:presLayoutVars>
          <dgm:dir/>
          <dgm:resizeHandles val="exact"/>
        </dgm:presLayoutVars>
      </dgm:prSet>
      <dgm:spPr/>
    </dgm:pt>
    <dgm:pt modelId="{77D25F6D-56EE-41AA-87AB-68BFBF34F250}" type="pres">
      <dgm:prSet presAssocID="{7AB92404-5693-46EE-8D2F-C8449C46E1F5}" presName="node" presStyleLbl="node1" presStyleIdx="0" presStyleCnt="5">
        <dgm:presLayoutVars>
          <dgm:bulletEnabled val="1"/>
        </dgm:presLayoutVars>
      </dgm:prSet>
      <dgm:spPr/>
    </dgm:pt>
    <dgm:pt modelId="{5A7CCAE4-585C-4895-8C3C-E2D368B74723}" type="pres">
      <dgm:prSet presAssocID="{108D6534-F5F3-481E-95A1-C6B646F83E2D}" presName="sibTrans" presStyleCnt="0"/>
      <dgm:spPr/>
    </dgm:pt>
    <dgm:pt modelId="{75F26F96-EC2F-44D8-A026-F69AFAE2CE70}" type="pres">
      <dgm:prSet presAssocID="{E3C6F821-5B3B-4085-AC46-BE1B56DA8B96}" presName="node" presStyleLbl="node1" presStyleIdx="1" presStyleCnt="5">
        <dgm:presLayoutVars>
          <dgm:bulletEnabled val="1"/>
        </dgm:presLayoutVars>
      </dgm:prSet>
      <dgm:spPr/>
    </dgm:pt>
    <dgm:pt modelId="{EA6AA946-BF48-4BF2-B066-2EAD73D482B7}" type="pres">
      <dgm:prSet presAssocID="{39E02570-09AC-418B-9D81-1F3E217CBCC5}" presName="sibTrans" presStyleCnt="0"/>
      <dgm:spPr/>
    </dgm:pt>
    <dgm:pt modelId="{1894F4EC-0241-4AB2-8505-E14319E66D0B}" type="pres">
      <dgm:prSet presAssocID="{A6B98789-7195-4F4E-A56D-B729DEC28ADF}" presName="node" presStyleLbl="node1" presStyleIdx="2" presStyleCnt="5">
        <dgm:presLayoutVars>
          <dgm:bulletEnabled val="1"/>
        </dgm:presLayoutVars>
      </dgm:prSet>
      <dgm:spPr/>
    </dgm:pt>
    <dgm:pt modelId="{083D07E5-8150-4D38-B7D3-C6DE2043BE96}" type="pres">
      <dgm:prSet presAssocID="{2A0DE6D2-F754-41AB-B6BE-4E8CDCF31B07}" presName="sibTrans" presStyleCnt="0"/>
      <dgm:spPr/>
    </dgm:pt>
    <dgm:pt modelId="{31AE31C7-6CFC-4C51-8ADD-FDAF3C5171ED}" type="pres">
      <dgm:prSet presAssocID="{6ED955B4-28E9-4779-BC39-B8533900B096}" presName="node" presStyleLbl="node1" presStyleIdx="3" presStyleCnt="5">
        <dgm:presLayoutVars>
          <dgm:bulletEnabled val="1"/>
        </dgm:presLayoutVars>
      </dgm:prSet>
      <dgm:spPr/>
    </dgm:pt>
    <dgm:pt modelId="{D4B96CB5-4A11-4C5E-9561-64FF05A2F03B}" type="pres">
      <dgm:prSet presAssocID="{1E84E85D-20D7-4356-9814-7AEA43D5AAFB}" presName="sibTrans" presStyleCnt="0"/>
      <dgm:spPr/>
    </dgm:pt>
    <dgm:pt modelId="{38F5317A-CC5B-45B0-871F-403793205C3D}" type="pres">
      <dgm:prSet presAssocID="{6FD2537E-E0EC-4A10-AE24-E595F3E20CF3}" presName="node" presStyleLbl="node1" presStyleIdx="4" presStyleCnt="5">
        <dgm:presLayoutVars>
          <dgm:bulletEnabled val="1"/>
        </dgm:presLayoutVars>
      </dgm:prSet>
      <dgm:spPr/>
    </dgm:pt>
  </dgm:ptLst>
  <dgm:cxnLst>
    <dgm:cxn modelId="{45DCE202-2B44-4B39-A92A-F91F6E22168F}" type="presOf" srcId="{6ED955B4-28E9-4779-BC39-B8533900B096}" destId="{31AE31C7-6CFC-4C51-8ADD-FDAF3C5171ED}" srcOrd="0" destOrd="0" presId="urn:microsoft.com/office/officeart/2005/8/layout/default"/>
    <dgm:cxn modelId="{80365B20-05C6-4168-95F8-D14AD2FA90E3}" type="presOf" srcId="{7AB92404-5693-46EE-8D2F-C8449C46E1F5}" destId="{77D25F6D-56EE-41AA-87AB-68BFBF34F250}" srcOrd="0" destOrd="0" presId="urn:microsoft.com/office/officeart/2005/8/layout/default"/>
    <dgm:cxn modelId="{974C8E51-3277-4A26-B5F7-1AFF962D5468}" srcId="{EDC91510-AB7A-41D8-844B-FCB083265976}" destId="{E3C6F821-5B3B-4085-AC46-BE1B56DA8B96}" srcOrd="1" destOrd="0" parTransId="{8412F15E-B922-41B4-B1E5-673976D959B3}" sibTransId="{39E02570-09AC-418B-9D81-1F3E217CBCC5}"/>
    <dgm:cxn modelId="{5601B28D-1CAA-485B-8D06-7EC453E5B70D}" type="presOf" srcId="{EDC91510-AB7A-41D8-844B-FCB083265976}" destId="{008F6D1B-223D-4EDA-B3E6-B0B47904B1BF}" srcOrd="0" destOrd="0" presId="urn:microsoft.com/office/officeart/2005/8/layout/default"/>
    <dgm:cxn modelId="{EF98C79F-A787-4299-92AF-96630D92DFD9}" type="presOf" srcId="{A6B98789-7195-4F4E-A56D-B729DEC28ADF}" destId="{1894F4EC-0241-4AB2-8505-E14319E66D0B}" srcOrd="0" destOrd="0" presId="urn:microsoft.com/office/officeart/2005/8/layout/default"/>
    <dgm:cxn modelId="{0E2B34AB-DB89-4DF6-8FA7-A96E10F08237}" srcId="{EDC91510-AB7A-41D8-844B-FCB083265976}" destId="{6FD2537E-E0EC-4A10-AE24-E595F3E20CF3}" srcOrd="4" destOrd="0" parTransId="{7C289C8F-4022-460A-A318-2367055CA353}" sibTransId="{6C64EA01-E8EF-4AE0-8A24-51002671DD6F}"/>
    <dgm:cxn modelId="{5447E5B5-86E4-4C65-BC08-E71F740479DD}" srcId="{EDC91510-AB7A-41D8-844B-FCB083265976}" destId="{6ED955B4-28E9-4779-BC39-B8533900B096}" srcOrd="3" destOrd="0" parTransId="{6E911671-C271-450C-A63F-7E94BC80DFC8}" sibTransId="{1E84E85D-20D7-4356-9814-7AEA43D5AAFB}"/>
    <dgm:cxn modelId="{66B581C4-BF89-45A7-B486-81C21558BC87}" type="presOf" srcId="{E3C6F821-5B3B-4085-AC46-BE1B56DA8B96}" destId="{75F26F96-EC2F-44D8-A026-F69AFAE2CE70}" srcOrd="0" destOrd="0" presId="urn:microsoft.com/office/officeart/2005/8/layout/default"/>
    <dgm:cxn modelId="{5F5147C6-9507-46DD-B19F-30E1A4DB26D0}" type="presOf" srcId="{6FD2537E-E0EC-4A10-AE24-E595F3E20CF3}" destId="{38F5317A-CC5B-45B0-871F-403793205C3D}" srcOrd="0" destOrd="0" presId="urn:microsoft.com/office/officeart/2005/8/layout/default"/>
    <dgm:cxn modelId="{1DA412DF-A996-4E6B-ABAA-456D7B6C3849}" srcId="{EDC91510-AB7A-41D8-844B-FCB083265976}" destId="{7AB92404-5693-46EE-8D2F-C8449C46E1F5}" srcOrd="0" destOrd="0" parTransId="{41DCE8F6-0B49-4E41-AECF-69241A1D83C8}" sibTransId="{108D6534-F5F3-481E-95A1-C6B646F83E2D}"/>
    <dgm:cxn modelId="{FA99ECF6-4350-4B7E-9E5C-A256E893E92B}" srcId="{EDC91510-AB7A-41D8-844B-FCB083265976}" destId="{A6B98789-7195-4F4E-A56D-B729DEC28ADF}" srcOrd="2" destOrd="0" parTransId="{38B62E89-E127-4ABB-AB2C-7CB73AF5FAD9}" sibTransId="{2A0DE6D2-F754-41AB-B6BE-4E8CDCF31B07}"/>
    <dgm:cxn modelId="{C544ED66-7CAC-4893-962C-506256E671DD}" type="presParOf" srcId="{008F6D1B-223D-4EDA-B3E6-B0B47904B1BF}" destId="{77D25F6D-56EE-41AA-87AB-68BFBF34F250}" srcOrd="0" destOrd="0" presId="urn:microsoft.com/office/officeart/2005/8/layout/default"/>
    <dgm:cxn modelId="{C5215FEB-EBBD-4272-B949-FBFE42BE1EBC}" type="presParOf" srcId="{008F6D1B-223D-4EDA-B3E6-B0B47904B1BF}" destId="{5A7CCAE4-585C-4895-8C3C-E2D368B74723}" srcOrd="1" destOrd="0" presId="urn:microsoft.com/office/officeart/2005/8/layout/default"/>
    <dgm:cxn modelId="{E0CA1878-5D6F-4647-B102-4E8C458C45A2}" type="presParOf" srcId="{008F6D1B-223D-4EDA-B3E6-B0B47904B1BF}" destId="{75F26F96-EC2F-44D8-A026-F69AFAE2CE70}" srcOrd="2" destOrd="0" presId="urn:microsoft.com/office/officeart/2005/8/layout/default"/>
    <dgm:cxn modelId="{3195A983-57EE-49DA-B028-E26114EAA310}" type="presParOf" srcId="{008F6D1B-223D-4EDA-B3E6-B0B47904B1BF}" destId="{EA6AA946-BF48-4BF2-B066-2EAD73D482B7}" srcOrd="3" destOrd="0" presId="urn:microsoft.com/office/officeart/2005/8/layout/default"/>
    <dgm:cxn modelId="{74D0759F-909F-41F2-A530-0488C4B72238}" type="presParOf" srcId="{008F6D1B-223D-4EDA-B3E6-B0B47904B1BF}" destId="{1894F4EC-0241-4AB2-8505-E14319E66D0B}" srcOrd="4" destOrd="0" presId="urn:microsoft.com/office/officeart/2005/8/layout/default"/>
    <dgm:cxn modelId="{44006D76-A4A9-4896-81A0-FBAD71F99B8A}" type="presParOf" srcId="{008F6D1B-223D-4EDA-B3E6-B0B47904B1BF}" destId="{083D07E5-8150-4D38-B7D3-C6DE2043BE96}" srcOrd="5" destOrd="0" presId="urn:microsoft.com/office/officeart/2005/8/layout/default"/>
    <dgm:cxn modelId="{25815C42-A2AD-4A11-92C9-B33CCD10DBD2}" type="presParOf" srcId="{008F6D1B-223D-4EDA-B3E6-B0B47904B1BF}" destId="{31AE31C7-6CFC-4C51-8ADD-FDAF3C5171ED}" srcOrd="6" destOrd="0" presId="urn:microsoft.com/office/officeart/2005/8/layout/default"/>
    <dgm:cxn modelId="{56AF5B45-AEA8-420E-985B-96CA5CF27BC7}" type="presParOf" srcId="{008F6D1B-223D-4EDA-B3E6-B0B47904B1BF}" destId="{D4B96CB5-4A11-4C5E-9561-64FF05A2F03B}" srcOrd="7" destOrd="0" presId="urn:microsoft.com/office/officeart/2005/8/layout/default"/>
    <dgm:cxn modelId="{FFA00025-805F-43EE-A0AA-20F6EB393DF7}" type="presParOf" srcId="{008F6D1B-223D-4EDA-B3E6-B0B47904B1BF}" destId="{38F5317A-CC5B-45B0-871F-403793205C3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B450D8-49D3-4416-B8BA-B4C8A1A35DC3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D"/>
        </a:p>
      </dgm:t>
    </dgm:pt>
    <dgm:pt modelId="{BC4D685A-583C-45D2-B656-CE15A9D0CE2C}">
      <dgm:prSet phldrT="[Text]"/>
      <dgm:spPr/>
      <dgm:t>
        <a:bodyPr/>
        <a:lstStyle/>
        <a:p>
          <a:r>
            <a:rPr lang="en-US" dirty="0" err="1"/>
            <a:t>Pengertian</a:t>
          </a:r>
          <a:r>
            <a:rPr lang="en-US" dirty="0"/>
            <a:t> </a:t>
          </a:r>
          <a:r>
            <a:rPr lang="en-US" dirty="0" err="1"/>
            <a:t>Organisasi</a:t>
          </a:r>
          <a:endParaRPr lang="en-ID" dirty="0"/>
        </a:p>
      </dgm:t>
    </dgm:pt>
    <dgm:pt modelId="{91022FE2-906D-4AA1-8B2C-E275F25BB6ED}" type="parTrans" cxnId="{8502D52D-38F5-4EBD-B0C7-FEFFDE73F211}">
      <dgm:prSet/>
      <dgm:spPr/>
      <dgm:t>
        <a:bodyPr/>
        <a:lstStyle/>
        <a:p>
          <a:endParaRPr lang="en-ID"/>
        </a:p>
      </dgm:t>
    </dgm:pt>
    <dgm:pt modelId="{93890579-24D7-4870-8353-72B602320E44}" type="sibTrans" cxnId="{8502D52D-38F5-4EBD-B0C7-FEFFDE73F211}">
      <dgm:prSet/>
      <dgm:spPr/>
      <dgm:t>
        <a:bodyPr/>
        <a:lstStyle/>
        <a:p>
          <a:endParaRPr lang="en-ID"/>
        </a:p>
      </dgm:t>
    </dgm:pt>
    <dgm:pt modelId="{517475E9-F0AF-4243-AD16-A9E1DA37F86F}">
      <dgm:prSet phldrT="[Text]"/>
      <dgm:spPr/>
      <dgm:t>
        <a:bodyPr/>
        <a:lstStyle/>
        <a:p>
          <a:r>
            <a:rPr lang="en-ID" dirty="0" err="1"/>
            <a:t>Organisasi</a:t>
          </a:r>
          <a:r>
            <a:rPr lang="en-ID" dirty="0"/>
            <a:t> </a:t>
          </a:r>
          <a:r>
            <a:rPr lang="en-ID" dirty="0" err="1"/>
            <a:t>didefinisikan</a:t>
          </a:r>
          <a:r>
            <a:rPr lang="en-ID" dirty="0"/>
            <a:t> </a:t>
          </a:r>
          <a:r>
            <a:rPr lang="en-ID" dirty="0" err="1"/>
            <a:t>sebagai</a:t>
          </a:r>
          <a:r>
            <a:rPr lang="en-ID" dirty="0"/>
            <a:t> </a:t>
          </a:r>
          <a:r>
            <a:rPr lang="en-ID" dirty="0" err="1"/>
            <a:t>sekelompok</a:t>
          </a:r>
          <a:r>
            <a:rPr lang="en-ID" dirty="0"/>
            <a:t> orang yang </a:t>
          </a:r>
          <a:r>
            <a:rPr lang="en-ID" dirty="0" err="1"/>
            <a:t>bekerja</a:t>
          </a:r>
          <a:r>
            <a:rPr lang="en-ID" dirty="0"/>
            <a:t> </a:t>
          </a:r>
          <a:r>
            <a:rPr lang="en-ID" dirty="0" err="1"/>
            <a:t>sama</a:t>
          </a:r>
          <a:r>
            <a:rPr lang="en-ID" dirty="0"/>
            <a:t>, </a:t>
          </a:r>
          <a:r>
            <a:rPr lang="en-ID" dirty="0" err="1"/>
            <a:t>berkoordinasi</a:t>
          </a:r>
          <a:r>
            <a:rPr lang="en-ID" dirty="0"/>
            <a:t>,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mencapai</a:t>
          </a:r>
          <a:r>
            <a:rPr lang="en-ID" dirty="0"/>
            <a:t> </a:t>
          </a:r>
          <a:r>
            <a:rPr lang="en-ID" dirty="0" err="1"/>
            <a:t>tujuan</a:t>
          </a:r>
          <a:r>
            <a:rPr lang="en-ID" dirty="0"/>
            <a:t> </a:t>
          </a:r>
          <a:r>
            <a:rPr lang="en-ID" dirty="0" err="1"/>
            <a:t>tertentu</a:t>
          </a:r>
          <a:r>
            <a:rPr lang="en-ID" dirty="0"/>
            <a:t>.</a:t>
          </a:r>
        </a:p>
      </dgm:t>
    </dgm:pt>
    <dgm:pt modelId="{B65948B0-581B-448E-8DC8-7FE0BAAF9F2D}" type="parTrans" cxnId="{26036E11-806B-4960-BF8B-1FA22ACE7EE4}">
      <dgm:prSet/>
      <dgm:spPr/>
      <dgm:t>
        <a:bodyPr/>
        <a:lstStyle/>
        <a:p>
          <a:endParaRPr lang="en-ID"/>
        </a:p>
      </dgm:t>
    </dgm:pt>
    <dgm:pt modelId="{6A89F8F2-388D-4940-BE77-BB03D8DCF6F4}" type="sibTrans" cxnId="{26036E11-806B-4960-BF8B-1FA22ACE7EE4}">
      <dgm:prSet/>
      <dgm:spPr/>
      <dgm:t>
        <a:bodyPr/>
        <a:lstStyle/>
        <a:p>
          <a:endParaRPr lang="en-ID"/>
        </a:p>
      </dgm:t>
    </dgm:pt>
    <dgm:pt modelId="{4BE1C694-BCD7-4C38-AA6E-07AEE4E9E382}">
      <dgm:prSet phldrT="[Text]"/>
      <dgm:spPr/>
      <dgm:t>
        <a:bodyPr/>
        <a:lstStyle/>
        <a:p>
          <a:r>
            <a:rPr lang="en-US" dirty="0" err="1"/>
            <a:t>Manfaat</a:t>
          </a:r>
          <a:r>
            <a:rPr lang="en-US" dirty="0"/>
            <a:t> </a:t>
          </a:r>
          <a:r>
            <a:rPr lang="en-US" dirty="0" err="1"/>
            <a:t>Organisasi</a:t>
          </a:r>
          <a:endParaRPr lang="en-ID" dirty="0"/>
        </a:p>
      </dgm:t>
    </dgm:pt>
    <dgm:pt modelId="{904EE6D0-06C6-4AD4-A5CA-BEC3FEBA3435}" type="parTrans" cxnId="{2F418582-8460-4139-AF62-73F578371E0B}">
      <dgm:prSet/>
      <dgm:spPr/>
      <dgm:t>
        <a:bodyPr/>
        <a:lstStyle/>
        <a:p>
          <a:endParaRPr lang="en-ID"/>
        </a:p>
      </dgm:t>
    </dgm:pt>
    <dgm:pt modelId="{25953773-3BC5-465B-9C75-02F5F745700C}" type="sibTrans" cxnId="{2F418582-8460-4139-AF62-73F578371E0B}">
      <dgm:prSet/>
      <dgm:spPr/>
      <dgm:t>
        <a:bodyPr/>
        <a:lstStyle/>
        <a:p>
          <a:endParaRPr lang="en-ID"/>
        </a:p>
      </dgm:t>
    </dgm:pt>
    <dgm:pt modelId="{D88C9E02-7C2B-463A-8548-64AE7C086C6E}">
      <dgm:prSet phldrT="[Text]"/>
      <dgm:spPr/>
      <dgm:t>
        <a:bodyPr/>
        <a:lstStyle/>
        <a:p>
          <a:r>
            <a:rPr lang="en-US" dirty="0" err="1"/>
            <a:t>Organisasi</a:t>
          </a:r>
          <a:r>
            <a:rPr lang="en-US" dirty="0"/>
            <a:t> </a:t>
          </a:r>
          <a:r>
            <a:rPr lang="en-US" dirty="0" err="1"/>
            <a:t>mempunyai</a:t>
          </a:r>
          <a:r>
            <a:rPr lang="en-US" dirty="0"/>
            <a:t> </a:t>
          </a:r>
          <a:r>
            <a:rPr lang="en-US" dirty="0" err="1"/>
            <a:t>manfaat</a:t>
          </a:r>
          <a:r>
            <a:rPr lang="en-US" dirty="0"/>
            <a:t>, </a:t>
          </a:r>
          <a:r>
            <a:rPr lang="en-US" dirty="0" err="1"/>
            <a:t>yaitu</a:t>
          </a:r>
          <a:r>
            <a:rPr lang="en-US" dirty="0"/>
            <a:t> </a:t>
          </a:r>
          <a:r>
            <a:rPr lang="en-US" dirty="0" err="1"/>
            <a:t>pencapaian</a:t>
          </a:r>
          <a:r>
            <a:rPr lang="en-US" dirty="0"/>
            <a:t> </a:t>
          </a:r>
          <a:r>
            <a:rPr lang="en-US" dirty="0" err="1"/>
            <a:t>tujuan</a:t>
          </a:r>
          <a:r>
            <a:rPr lang="en-US" dirty="0"/>
            <a:t> yang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efektif</a:t>
          </a:r>
          <a:r>
            <a:rPr lang="en-US" dirty="0"/>
            <a:t> dan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efisien</a:t>
          </a:r>
          <a:r>
            <a:rPr lang="en-US" dirty="0"/>
            <a:t>.</a:t>
          </a:r>
          <a:endParaRPr lang="en-ID" dirty="0"/>
        </a:p>
      </dgm:t>
    </dgm:pt>
    <dgm:pt modelId="{21744827-21D7-4F21-A813-92E34CD211FA}" type="parTrans" cxnId="{47F2763D-FBB7-47FB-8386-8729880DB6EC}">
      <dgm:prSet/>
      <dgm:spPr/>
      <dgm:t>
        <a:bodyPr/>
        <a:lstStyle/>
        <a:p>
          <a:endParaRPr lang="en-ID"/>
        </a:p>
      </dgm:t>
    </dgm:pt>
    <dgm:pt modelId="{493CEE07-160B-4419-9F56-633FB6897090}" type="sibTrans" cxnId="{47F2763D-FBB7-47FB-8386-8729880DB6EC}">
      <dgm:prSet/>
      <dgm:spPr/>
      <dgm:t>
        <a:bodyPr/>
        <a:lstStyle/>
        <a:p>
          <a:endParaRPr lang="en-ID"/>
        </a:p>
      </dgm:t>
    </dgm:pt>
    <dgm:pt modelId="{8B3C08C5-339C-4BB7-AB48-464DD7536430}">
      <dgm:prSet phldrT="[Text]"/>
      <dgm:spPr/>
      <dgm:t>
        <a:bodyPr/>
        <a:lstStyle/>
        <a:p>
          <a:r>
            <a:rPr lang="en-US" dirty="0" err="1"/>
            <a:t>Manajemen</a:t>
          </a:r>
          <a:endParaRPr lang="en-ID" dirty="0"/>
        </a:p>
      </dgm:t>
    </dgm:pt>
    <dgm:pt modelId="{7AD9D6EB-F1C3-4A01-A5CC-1BC29A6CE843}" type="parTrans" cxnId="{4026F8BE-C743-44C0-B3C4-B6FC81506161}">
      <dgm:prSet/>
      <dgm:spPr/>
      <dgm:t>
        <a:bodyPr/>
        <a:lstStyle/>
        <a:p>
          <a:endParaRPr lang="en-ID"/>
        </a:p>
      </dgm:t>
    </dgm:pt>
    <dgm:pt modelId="{A0B896BC-2C1D-4F8C-8546-1DC8E51644BD}" type="sibTrans" cxnId="{4026F8BE-C743-44C0-B3C4-B6FC81506161}">
      <dgm:prSet/>
      <dgm:spPr/>
      <dgm:t>
        <a:bodyPr/>
        <a:lstStyle/>
        <a:p>
          <a:endParaRPr lang="en-ID"/>
        </a:p>
      </dgm:t>
    </dgm:pt>
    <dgm:pt modelId="{C48C5181-8A01-4D04-9F8B-8A5B7B05283B}">
      <dgm:prSet phldrT="[Text]"/>
      <dgm:spPr/>
      <dgm:t>
        <a:bodyPr/>
        <a:lstStyle/>
        <a:p>
          <a:r>
            <a:rPr lang="en-ID" dirty="0" err="1"/>
            <a:t>Manajemen</a:t>
          </a:r>
          <a:r>
            <a:rPr lang="en-ID" dirty="0"/>
            <a:t> </a:t>
          </a:r>
          <a:r>
            <a:rPr lang="en-ID" dirty="0" err="1"/>
            <a:t>adalah</a:t>
          </a:r>
          <a:r>
            <a:rPr lang="en-ID" dirty="0"/>
            <a:t> proses </a:t>
          </a:r>
          <a:r>
            <a:rPr lang="en-ID" dirty="0" err="1"/>
            <a:t>merencanakan</a:t>
          </a:r>
          <a:r>
            <a:rPr lang="en-ID" dirty="0"/>
            <a:t>, </a:t>
          </a:r>
          <a:r>
            <a:rPr lang="en-ID" dirty="0" err="1"/>
            <a:t>mengorganisir</a:t>
          </a:r>
          <a:r>
            <a:rPr lang="en-ID" dirty="0"/>
            <a:t>, </a:t>
          </a:r>
          <a:r>
            <a:rPr lang="en-ID" dirty="0" err="1"/>
            <a:t>mengarahkan</a:t>
          </a:r>
          <a:r>
            <a:rPr lang="en-ID" dirty="0"/>
            <a:t>, dan </a:t>
          </a:r>
          <a:r>
            <a:rPr lang="en-ID" dirty="0" err="1"/>
            <a:t>mengendalikan</a:t>
          </a:r>
          <a:r>
            <a:rPr lang="en-ID" dirty="0"/>
            <a:t> </a:t>
          </a:r>
          <a:r>
            <a:rPr lang="en-ID" dirty="0" err="1"/>
            <a:t>kegiatan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mencapai</a:t>
          </a:r>
          <a:r>
            <a:rPr lang="en-ID" dirty="0"/>
            <a:t> </a:t>
          </a:r>
          <a:r>
            <a:rPr lang="en-ID" dirty="0" err="1"/>
            <a:t>tujuan</a:t>
          </a:r>
          <a:r>
            <a:rPr lang="en-ID" dirty="0"/>
            <a:t> </a:t>
          </a:r>
          <a:r>
            <a:rPr lang="en-ID" dirty="0" err="1"/>
            <a:t>organisasi</a:t>
          </a:r>
          <a:r>
            <a:rPr lang="en-ID" dirty="0"/>
            <a:t> </a:t>
          </a:r>
          <a:r>
            <a:rPr lang="en-ID" dirty="0" err="1"/>
            <a:t>secara</a:t>
          </a:r>
          <a:r>
            <a:rPr lang="en-ID" dirty="0"/>
            <a:t> </a:t>
          </a:r>
          <a:r>
            <a:rPr lang="en-ID" b="1" dirty="0" err="1"/>
            <a:t>efektif</a:t>
          </a:r>
          <a:r>
            <a:rPr lang="en-ID" dirty="0"/>
            <a:t> dan </a:t>
          </a:r>
          <a:r>
            <a:rPr lang="en-ID" b="1" dirty="0" err="1"/>
            <a:t>efisien</a:t>
          </a:r>
          <a:r>
            <a:rPr lang="en-ID" dirty="0"/>
            <a:t>,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menggunakan</a:t>
          </a:r>
          <a:r>
            <a:rPr lang="en-ID" dirty="0"/>
            <a:t> </a:t>
          </a:r>
          <a:r>
            <a:rPr lang="en-ID" dirty="0" err="1"/>
            <a:t>sumber</a:t>
          </a:r>
          <a:r>
            <a:rPr lang="en-ID" dirty="0"/>
            <a:t> </a:t>
          </a:r>
          <a:r>
            <a:rPr lang="en-ID" dirty="0" err="1"/>
            <a:t>daya</a:t>
          </a:r>
          <a:r>
            <a:rPr lang="en-ID" dirty="0"/>
            <a:t> </a:t>
          </a:r>
          <a:r>
            <a:rPr lang="en-ID" dirty="0" err="1"/>
            <a:t>organisasi</a:t>
          </a:r>
          <a:r>
            <a:rPr lang="en-ID" dirty="0"/>
            <a:t> dan </a:t>
          </a:r>
          <a:r>
            <a:rPr lang="en-ID" b="1" dirty="0" err="1"/>
            <a:t>manajer</a:t>
          </a:r>
          <a:r>
            <a:rPr lang="en-ID" dirty="0"/>
            <a:t> </a:t>
          </a:r>
          <a:r>
            <a:rPr lang="en-ID" dirty="0" err="1"/>
            <a:t>sebagai</a:t>
          </a:r>
          <a:r>
            <a:rPr lang="en-ID" dirty="0"/>
            <a:t> orang yang </a:t>
          </a:r>
          <a:r>
            <a:rPr lang="en-ID" dirty="0" err="1"/>
            <a:t>melakukan</a:t>
          </a:r>
          <a:r>
            <a:rPr lang="en-ID" dirty="0"/>
            <a:t> </a:t>
          </a:r>
          <a:r>
            <a:rPr lang="en-ID" dirty="0" err="1"/>
            <a:t>kegiatan</a:t>
          </a:r>
          <a:r>
            <a:rPr lang="en-ID" dirty="0"/>
            <a:t> proses </a:t>
          </a:r>
          <a:r>
            <a:rPr lang="en-ID" dirty="0" err="1"/>
            <a:t>manajemen</a:t>
          </a:r>
          <a:r>
            <a:rPr lang="en-ID" dirty="0"/>
            <a:t> </a:t>
          </a:r>
          <a:r>
            <a:rPr lang="en-ID" dirty="0" err="1"/>
            <a:t>tersebut</a:t>
          </a:r>
          <a:r>
            <a:rPr lang="en-ID" dirty="0"/>
            <a:t>.</a:t>
          </a:r>
        </a:p>
      </dgm:t>
    </dgm:pt>
    <dgm:pt modelId="{E5444EF5-0F55-490D-9CA6-999DFA39ACBE}" type="parTrans" cxnId="{7A43A948-54BE-4E2F-B174-C52016831D6D}">
      <dgm:prSet/>
      <dgm:spPr/>
      <dgm:t>
        <a:bodyPr/>
        <a:lstStyle/>
        <a:p>
          <a:endParaRPr lang="en-ID"/>
        </a:p>
      </dgm:t>
    </dgm:pt>
    <dgm:pt modelId="{F546A44F-B540-4EE0-9EA9-9676C6A1772B}" type="sibTrans" cxnId="{7A43A948-54BE-4E2F-B174-C52016831D6D}">
      <dgm:prSet/>
      <dgm:spPr/>
      <dgm:t>
        <a:bodyPr/>
        <a:lstStyle/>
        <a:p>
          <a:endParaRPr lang="en-ID"/>
        </a:p>
      </dgm:t>
    </dgm:pt>
    <dgm:pt modelId="{E5D55495-EB79-4CDC-B2C3-4BD720E6CEB8}">
      <dgm:prSet phldrT="[Text]"/>
      <dgm:spPr/>
      <dgm:t>
        <a:bodyPr/>
        <a:lstStyle/>
        <a:p>
          <a:r>
            <a:rPr lang="en-ID" dirty="0" err="1"/>
            <a:t>Efisien</a:t>
          </a:r>
          <a:r>
            <a:rPr lang="en-ID" dirty="0"/>
            <a:t> </a:t>
          </a:r>
          <a:r>
            <a:rPr lang="en-ID" dirty="0" err="1"/>
            <a:t>adalah</a:t>
          </a:r>
          <a:r>
            <a:rPr lang="en-ID" dirty="0"/>
            <a:t> </a:t>
          </a:r>
          <a:r>
            <a:rPr lang="en-ID" dirty="0" err="1"/>
            <a:t>kemampuan</a:t>
          </a:r>
          <a:r>
            <a:rPr lang="en-ID" dirty="0"/>
            <a:t> </a:t>
          </a:r>
          <a:r>
            <a:rPr lang="en-ID" dirty="0" err="1"/>
            <a:t>menggunakan</a:t>
          </a:r>
          <a:r>
            <a:rPr lang="en-ID" dirty="0"/>
            <a:t> </a:t>
          </a:r>
          <a:r>
            <a:rPr lang="en-ID" dirty="0" err="1"/>
            <a:t>sumber</a:t>
          </a:r>
          <a:r>
            <a:rPr lang="en-ID" dirty="0"/>
            <a:t> </a:t>
          </a:r>
          <a:r>
            <a:rPr lang="en-ID" dirty="0" err="1"/>
            <a:t>daya</a:t>
          </a:r>
          <a:r>
            <a:rPr lang="en-ID" dirty="0"/>
            <a:t>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benar</a:t>
          </a:r>
          <a:r>
            <a:rPr lang="en-ID" dirty="0"/>
            <a:t> </a:t>
          </a:r>
          <a:r>
            <a:rPr lang="en-ID" dirty="0" err="1"/>
            <a:t>tidak</a:t>
          </a:r>
          <a:r>
            <a:rPr lang="en-ID" dirty="0"/>
            <a:t> </a:t>
          </a:r>
          <a:r>
            <a:rPr lang="en-ID" dirty="0" err="1"/>
            <a:t>membuang-buang</a:t>
          </a:r>
          <a:r>
            <a:rPr lang="en-ID" dirty="0"/>
            <a:t> </a:t>
          </a:r>
          <a:r>
            <a:rPr lang="en-ID" dirty="0" err="1"/>
            <a:t>sumber</a:t>
          </a:r>
          <a:r>
            <a:rPr lang="en-ID" dirty="0"/>
            <a:t> </a:t>
          </a:r>
          <a:r>
            <a:rPr lang="en-ID" dirty="0" err="1"/>
            <a:t>daya</a:t>
          </a:r>
          <a:r>
            <a:rPr lang="en-ID" dirty="0"/>
            <a:t> yang </a:t>
          </a:r>
          <a:r>
            <a:rPr lang="en-ID" dirty="0" err="1"/>
            <a:t>tidak</a:t>
          </a:r>
          <a:r>
            <a:rPr lang="en-ID" dirty="0"/>
            <a:t> </a:t>
          </a:r>
          <a:r>
            <a:rPr lang="en-ID" dirty="0" err="1"/>
            <a:t>perlu</a:t>
          </a:r>
          <a:r>
            <a:rPr lang="en-ID" dirty="0"/>
            <a:t>, </a:t>
          </a:r>
          <a:r>
            <a:rPr lang="en-ID" dirty="0" err="1"/>
            <a:t>sedangkan</a:t>
          </a:r>
          <a:r>
            <a:rPr lang="en-ID" dirty="0"/>
            <a:t> </a:t>
          </a:r>
          <a:r>
            <a:rPr lang="en-ID" dirty="0" err="1"/>
            <a:t>efektif</a:t>
          </a:r>
          <a:r>
            <a:rPr lang="en-ID" dirty="0"/>
            <a:t> </a:t>
          </a:r>
          <a:r>
            <a:rPr lang="en-ID" dirty="0" err="1"/>
            <a:t>adalah</a:t>
          </a:r>
          <a:r>
            <a:rPr lang="en-ID" dirty="0"/>
            <a:t> </a:t>
          </a:r>
          <a:r>
            <a:rPr lang="en-ID" dirty="0" err="1"/>
            <a:t>mengerjakan</a:t>
          </a:r>
          <a:r>
            <a:rPr lang="en-ID" dirty="0"/>
            <a:t> </a:t>
          </a:r>
          <a:r>
            <a:rPr lang="en-ID" dirty="0" err="1"/>
            <a:t>sesuatu</a:t>
          </a:r>
          <a:r>
            <a:rPr lang="en-ID" dirty="0"/>
            <a:t> yang </a:t>
          </a:r>
          <a:r>
            <a:rPr lang="en-ID" dirty="0" err="1"/>
            <a:t>benar</a:t>
          </a:r>
          <a:r>
            <a:rPr lang="en-ID" dirty="0"/>
            <a:t>.</a:t>
          </a:r>
        </a:p>
      </dgm:t>
    </dgm:pt>
    <dgm:pt modelId="{CB9B2074-D437-4D8A-9D0C-79FA80A19A6B}" type="parTrans" cxnId="{C7962667-65CC-42A7-A128-D02B78BB2E63}">
      <dgm:prSet/>
      <dgm:spPr/>
      <dgm:t>
        <a:bodyPr/>
        <a:lstStyle/>
        <a:p>
          <a:endParaRPr lang="en-ID"/>
        </a:p>
      </dgm:t>
    </dgm:pt>
    <dgm:pt modelId="{72205A0D-C852-4A1F-B291-18775D1E3740}" type="sibTrans" cxnId="{C7962667-65CC-42A7-A128-D02B78BB2E63}">
      <dgm:prSet/>
      <dgm:spPr/>
      <dgm:t>
        <a:bodyPr/>
        <a:lstStyle/>
        <a:p>
          <a:endParaRPr lang="en-ID"/>
        </a:p>
      </dgm:t>
    </dgm:pt>
    <dgm:pt modelId="{975B8FEC-E9DE-4CEE-AE74-C3DD503EECFA}">
      <dgm:prSet phldrT="[Text]"/>
      <dgm:spPr/>
      <dgm:t>
        <a:bodyPr/>
        <a:lstStyle/>
        <a:p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spesifik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 </a:t>
          </a:r>
          <a:r>
            <a:rPr lang="en-US" dirty="0" err="1"/>
            <a:t>bisa</a:t>
          </a:r>
          <a:r>
            <a:rPr lang="en-US" dirty="0"/>
            <a:t> </a:t>
          </a:r>
          <a:r>
            <a:rPr lang="en-US" dirty="0" err="1"/>
            <a:t>memberikan</a:t>
          </a:r>
          <a:r>
            <a:rPr lang="en-US" dirty="0"/>
            <a:t> </a:t>
          </a:r>
          <a:r>
            <a:rPr lang="en-US" dirty="0" err="1"/>
            <a:t>manfaat</a:t>
          </a:r>
          <a:r>
            <a:rPr lang="en-US" dirty="0"/>
            <a:t>, </a:t>
          </a:r>
          <a:r>
            <a:rPr lang="en-US" dirty="0" err="1"/>
            <a:t>seperti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 </a:t>
          </a:r>
          <a:r>
            <a:rPr lang="en-US" dirty="0" err="1"/>
            <a:t>melayani</a:t>
          </a:r>
          <a:r>
            <a:rPr lang="en-US" dirty="0"/>
            <a:t> Masyarakat,  </a:t>
          </a:r>
          <a:r>
            <a:rPr lang="en-US" dirty="0" err="1"/>
            <a:t>organisasi</a:t>
          </a:r>
          <a:r>
            <a:rPr lang="en-US" dirty="0"/>
            <a:t> </a:t>
          </a:r>
          <a:r>
            <a:rPr lang="en-US" dirty="0" err="1"/>
            <a:t>mencapai</a:t>
          </a:r>
          <a:r>
            <a:rPr lang="en-US" dirty="0"/>
            <a:t> </a:t>
          </a:r>
          <a:r>
            <a:rPr lang="en-US" dirty="0" err="1"/>
            <a:t>tujuan</a:t>
          </a:r>
          <a:r>
            <a:rPr lang="en-US" dirty="0"/>
            <a:t>, </a:t>
          </a:r>
          <a:r>
            <a:rPr lang="en-US" dirty="0" err="1"/>
            <a:t>organisasi</a:t>
          </a:r>
          <a:r>
            <a:rPr lang="en-US" dirty="0"/>
            <a:t> </a:t>
          </a:r>
          <a:r>
            <a:rPr lang="en-US" dirty="0" err="1"/>
            <a:t>memberi</a:t>
          </a:r>
          <a:r>
            <a:rPr lang="en-US" dirty="0"/>
            <a:t> </a:t>
          </a:r>
          <a:r>
            <a:rPr lang="en-US" dirty="0" err="1"/>
            <a:t>karir</a:t>
          </a:r>
          <a:r>
            <a:rPr lang="en-US" dirty="0"/>
            <a:t>, dan </a:t>
          </a:r>
          <a:r>
            <a:rPr lang="en-US" dirty="0" err="1"/>
            <a:t>organisasi</a:t>
          </a:r>
          <a:r>
            <a:rPr lang="en-US" dirty="0"/>
            <a:t> </a:t>
          </a:r>
          <a:r>
            <a:rPr lang="en-US" dirty="0" err="1"/>
            <a:t>memelihara</a:t>
          </a:r>
          <a:r>
            <a:rPr lang="en-US" dirty="0"/>
            <a:t> </a:t>
          </a:r>
          <a:r>
            <a:rPr lang="en-US" dirty="0" err="1"/>
            <a:t>ilmu</a:t>
          </a:r>
          <a:r>
            <a:rPr lang="en-US" dirty="0"/>
            <a:t> </a:t>
          </a:r>
          <a:r>
            <a:rPr lang="en-US" dirty="0" err="1"/>
            <a:t>pengetahuan</a:t>
          </a:r>
          <a:r>
            <a:rPr lang="en-US" dirty="0"/>
            <a:t>.</a:t>
          </a:r>
          <a:endParaRPr lang="en-ID" dirty="0"/>
        </a:p>
      </dgm:t>
    </dgm:pt>
    <dgm:pt modelId="{99CFA68E-9095-4EE3-A618-4E0E5AAC37AC}" type="parTrans" cxnId="{4982D5C8-CBC6-4D53-AD05-EEBC71F87FE1}">
      <dgm:prSet/>
      <dgm:spPr/>
      <dgm:t>
        <a:bodyPr/>
        <a:lstStyle/>
        <a:p>
          <a:endParaRPr lang="en-ID"/>
        </a:p>
      </dgm:t>
    </dgm:pt>
    <dgm:pt modelId="{882F6A7B-6B31-44FD-B8D7-1F028E4FBA49}" type="sibTrans" cxnId="{4982D5C8-CBC6-4D53-AD05-EEBC71F87FE1}">
      <dgm:prSet/>
      <dgm:spPr/>
      <dgm:t>
        <a:bodyPr/>
        <a:lstStyle/>
        <a:p>
          <a:endParaRPr lang="en-ID"/>
        </a:p>
      </dgm:t>
    </dgm:pt>
    <dgm:pt modelId="{B8F54A7A-1135-4618-BFE5-3578327A907F}" type="pres">
      <dgm:prSet presAssocID="{A3B450D8-49D3-4416-B8BA-B4C8A1A35DC3}" presName="Name0" presStyleCnt="0">
        <dgm:presLayoutVars>
          <dgm:dir/>
          <dgm:animLvl val="lvl"/>
          <dgm:resizeHandles val="exact"/>
        </dgm:presLayoutVars>
      </dgm:prSet>
      <dgm:spPr/>
    </dgm:pt>
    <dgm:pt modelId="{EDA381E3-621B-4FD8-8EA9-5F7DFB7135DD}" type="pres">
      <dgm:prSet presAssocID="{BC4D685A-583C-45D2-B656-CE15A9D0CE2C}" presName="composite" presStyleCnt="0"/>
      <dgm:spPr/>
    </dgm:pt>
    <dgm:pt modelId="{949C64D0-4C45-4D5B-92D5-373846656145}" type="pres">
      <dgm:prSet presAssocID="{BC4D685A-583C-45D2-B656-CE15A9D0CE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5374FC9-2133-44E2-9195-8244FC2AFDE3}" type="pres">
      <dgm:prSet presAssocID="{BC4D685A-583C-45D2-B656-CE15A9D0CE2C}" presName="desTx" presStyleLbl="alignAccFollowNode1" presStyleIdx="0" presStyleCnt="3">
        <dgm:presLayoutVars>
          <dgm:bulletEnabled val="1"/>
        </dgm:presLayoutVars>
      </dgm:prSet>
      <dgm:spPr/>
    </dgm:pt>
    <dgm:pt modelId="{9AEC12B2-D579-4827-B52C-16EDC5CF2300}" type="pres">
      <dgm:prSet presAssocID="{93890579-24D7-4870-8353-72B602320E44}" presName="space" presStyleCnt="0"/>
      <dgm:spPr/>
    </dgm:pt>
    <dgm:pt modelId="{B379239F-D6CC-4363-BF4D-FE83EB474711}" type="pres">
      <dgm:prSet presAssocID="{4BE1C694-BCD7-4C38-AA6E-07AEE4E9E382}" presName="composite" presStyleCnt="0"/>
      <dgm:spPr/>
    </dgm:pt>
    <dgm:pt modelId="{A9C08660-D638-43C7-9BA0-3FC838DB21CB}" type="pres">
      <dgm:prSet presAssocID="{4BE1C694-BCD7-4C38-AA6E-07AEE4E9E38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3EE3D70-C495-4232-B5D9-FE6F10028E9A}" type="pres">
      <dgm:prSet presAssocID="{4BE1C694-BCD7-4C38-AA6E-07AEE4E9E382}" presName="desTx" presStyleLbl="alignAccFollowNode1" presStyleIdx="1" presStyleCnt="3">
        <dgm:presLayoutVars>
          <dgm:bulletEnabled val="1"/>
        </dgm:presLayoutVars>
      </dgm:prSet>
      <dgm:spPr/>
    </dgm:pt>
    <dgm:pt modelId="{1165C217-132C-42B3-B343-4DE0654A98DB}" type="pres">
      <dgm:prSet presAssocID="{25953773-3BC5-465B-9C75-02F5F745700C}" presName="space" presStyleCnt="0"/>
      <dgm:spPr/>
    </dgm:pt>
    <dgm:pt modelId="{AB867330-5C8E-437C-91CF-116D20E90D66}" type="pres">
      <dgm:prSet presAssocID="{8B3C08C5-339C-4BB7-AB48-464DD7536430}" presName="composite" presStyleCnt="0"/>
      <dgm:spPr/>
    </dgm:pt>
    <dgm:pt modelId="{4B9E48DE-718D-4043-A764-F82E3706EB02}" type="pres">
      <dgm:prSet presAssocID="{8B3C08C5-339C-4BB7-AB48-464DD753643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AD87B18-2479-47E2-840E-CCDA149C8D92}" type="pres">
      <dgm:prSet presAssocID="{8B3C08C5-339C-4BB7-AB48-464DD753643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6036E11-806B-4960-BF8B-1FA22ACE7EE4}" srcId="{BC4D685A-583C-45D2-B656-CE15A9D0CE2C}" destId="{517475E9-F0AF-4243-AD16-A9E1DA37F86F}" srcOrd="0" destOrd="0" parTransId="{B65948B0-581B-448E-8DC8-7FE0BAAF9F2D}" sibTransId="{6A89F8F2-388D-4940-BE77-BB03D8DCF6F4}"/>
    <dgm:cxn modelId="{57343F2B-885D-44B8-B7A7-0686322ED4E4}" type="presOf" srcId="{4BE1C694-BCD7-4C38-AA6E-07AEE4E9E382}" destId="{A9C08660-D638-43C7-9BA0-3FC838DB21CB}" srcOrd="0" destOrd="0" presId="urn:microsoft.com/office/officeart/2005/8/layout/hList1"/>
    <dgm:cxn modelId="{8502D52D-38F5-4EBD-B0C7-FEFFDE73F211}" srcId="{A3B450D8-49D3-4416-B8BA-B4C8A1A35DC3}" destId="{BC4D685A-583C-45D2-B656-CE15A9D0CE2C}" srcOrd="0" destOrd="0" parTransId="{91022FE2-906D-4AA1-8B2C-E275F25BB6ED}" sibTransId="{93890579-24D7-4870-8353-72B602320E44}"/>
    <dgm:cxn modelId="{741A472E-3379-4632-B026-37D8F30C926D}" type="presOf" srcId="{517475E9-F0AF-4243-AD16-A9E1DA37F86F}" destId="{B5374FC9-2133-44E2-9195-8244FC2AFDE3}" srcOrd="0" destOrd="0" presId="urn:microsoft.com/office/officeart/2005/8/layout/hList1"/>
    <dgm:cxn modelId="{4639CE3B-A8BE-4DA9-81C4-98272D43B4A7}" type="presOf" srcId="{BC4D685A-583C-45D2-B656-CE15A9D0CE2C}" destId="{949C64D0-4C45-4D5B-92D5-373846656145}" srcOrd="0" destOrd="0" presId="urn:microsoft.com/office/officeart/2005/8/layout/hList1"/>
    <dgm:cxn modelId="{47F2763D-FBB7-47FB-8386-8729880DB6EC}" srcId="{4BE1C694-BCD7-4C38-AA6E-07AEE4E9E382}" destId="{D88C9E02-7C2B-463A-8548-64AE7C086C6E}" srcOrd="0" destOrd="0" parTransId="{21744827-21D7-4F21-A813-92E34CD211FA}" sibTransId="{493CEE07-160B-4419-9F56-633FB6897090}"/>
    <dgm:cxn modelId="{8D91043F-39BD-42CA-9AB0-8918D1A509BE}" type="presOf" srcId="{E5D55495-EB79-4CDC-B2C3-4BD720E6CEB8}" destId="{3AD87B18-2479-47E2-840E-CCDA149C8D92}" srcOrd="0" destOrd="1" presId="urn:microsoft.com/office/officeart/2005/8/layout/hList1"/>
    <dgm:cxn modelId="{21EA6A5C-3136-4AF4-B267-AD9898FAC25C}" type="presOf" srcId="{8B3C08C5-339C-4BB7-AB48-464DD7536430}" destId="{4B9E48DE-718D-4043-A764-F82E3706EB02}" srcOrd="0" destOrd="0" presId="urn:microsoft.com/office/officeart/2005/8/layout/hList1"/>
    <dgm:cxn modelId="{C7962667-65CC-42A7-A128-D02B78BB2E63}" srcId="{8B3C08C5-339C-4BB7-AB48-464DD7536430}" destId="{E5D55495-EB79-4CDC-B2C3-4BD720E6CEB8}" srcOrd="1" destOrd="0" parTransId="{CB9B2074-D437-4D8A-9D0C-79FA80A19A6B}" sibTransId="{72205A0D-C852-4A1F-B291-18775D1E3740}"/>
    <dgm:cxn modelId="{7A43A948-54BE-4E2F-B174-C52016831D6D}" srcId="{8B3C08C5-339C-4BB7-AB48-464DD7536430}" destId="{C48C5181-8A01-4D04-9F8B-8A5B7B05283B}" srcOrd="0" destOrd="0" parTransId="{E5444EF5-0F55-490D-9CA6-999DFA39ACBE}" sibTransId="{F546A44F-B540-4EE0-9EA9-9676C6A1772B}"/>
    <dgm:cxn modelId="{DA748D4E-E6A1-4E76-8E7C-AAE0E072706B}" type="presOf" srcId="{C48C5181-8A01-4D04-9F8B-8A5B7B05283B}" destId="{3AD87B18-2479-47E2-840E-CCDA149C8D92}" srcOrd="0" destOrd="0" presId="urn:microsoft.com/office/officeart/2005/8/layout/hList1"/>
    <dgm:cxn modelId="{2F418582-8460-4139-AF62-73F578371E0B}" srcId="{A3B450D8-49D3-4416-B8BA-B4C8A1A35DC3}" destId="{4BE1C694-BCD7-4C38-AA6E-07AEE4E9E382}" srcOrd="1" destOrd="0" parTransId="{904EE6D0-06C6-4AD4-A5CA-BEC3FEBA3435}" sibTransId="{25953773-3BC5-465B-9C75-02F5F745700C}"/>
    <dgm:cxn modelId="{B07785B7-F689-4606-9731-4EC241236493}" type="presOf" srcId="{A3B450D8-49D3-4416-B8BA-B4C8A1A35DC3}" destId="{B8F54A7A-1135-4618-BFE5-3578327A907F}" srcOrd="0" destOrd="0" presId="urn:microsoft.com/office/officeart/2005/8/layout/hList1"/>
    <dgm:cxn modelId="{4026F8BE-C743-44C0-B3C4-B6FC81506161}" srcId="{A3B450D8-49D3-4416-B8BA-B4C8A1A35DC3}" destId="{8B3C08C5-339C-4BB7-AB48-464DD7536430}" srcOrd="2" destOrd="0" parTransId="{7AD9D6EB-F1C3-4A01-A5CC-1BC29A6CE843}" sibTransId="{A0B896BC-2C1D-4F8C-8546-1DC8E51644BD}"/>
    <dgm:cxn modelId="{4982D5C8-CBC6-4D53-AD05-EEBC71F87FE1}" srcId="{4BE1C694-BCD7-4C38-AA6E-07AEE4E9E382}" destId="{975B8FEC-E9DE-4CEE-AE74-C3DD503EECFA}" srcOrd="1" destOrd="0" parTransId="{99CFA68E-9095-4EE3-A618-4E0E5AAC37AC}" sibTransId="{882F6A7B-6B31-44FD-B8D7-1F028E4FBA49}"/>
    <dgm:cxn modelId="{76FA36D6-58DA-4968-BCF5-FF7C54F6C869}" type="presOf" srcId="{975B8FEC-E9DE-4CEE-AE74-C3DD503EECFA}" destId="{53EE3D70-C495-4232-B5D9-FE6F10028E9A}" srcOrd="0" destOrd="1" presId="urn:microsoft.com/office/officeart/2005/8/layout/hList1"/>
    <dgm:cxn modelId="{E8D785ED-D710-430E-9085-3621B262A5B4}" type="presOf" srcId="{D88C9E02-7C2B-463A-8548-64AE7C086C6E}" destId="{53EE3D70-C495-4232-B5D9-FE6F10028E9A}" srcOrd="0" destOrd="0" presId="urn:microsoft.com/office/officeart/2005/8/layout/hList1"/>
    <dgm:cxn modelId="{A602A28B-D00A-4FA2-A74B-CA00ED6D1145}" type="presParOf" srcId="{B8F54A7A-1135-4618-BFE5-3578327A907F}" destId="{EDA381E3-621B-4FD8-8EA9-5F7DFB7135DD}" srcOrd="0" destOrd="0" presId="urn:microsoft.com/office/officeart/2005/8/layout/hList1"/>
    <dgm:cxn modelId="{E5C941F6-E10C-4A4F-A664-A88DF8762572}" type="presParOf" srcId="{EDA381E3-621B-4FD8-8EA9-5F7DFB7135DD}" destId="{949C64D0-4C45-4D5B-92D5-373846656145}" srcOrd="0" destOrd="0" presId="urn:microsoft.com/office/officeart/2005/8/layout/hList1"/>
    <dgm:cxn modelId="{4EDCF72D-2522-4EE7-B9FB-A99C2BC8AC1D}" type="presParOf" srcId="{EDA381E3-621B-4FD8-8EA9-5F7DFB7135DD}" destId="{B5374FC9-2133-44E2-9195-8244FC2AFDE3}" srcOrd="1" destOrd="0" presId="urn:microsoft.com/office/officeart/2005/8/layout/hList1"/>
    <dgm:cxn modelId="{8743AA7B-9219-4687-98E9-CA66DC6E6353}" type="presParOf" srcId="{B8F54A7A-1135-4618-BFE5-3578327A907F}" destId="{9AEC12B2-D579-4827-B52C-16EDC5CF2300}" srcOrd="1" destOrd="0" presId="urn:microsoft.com/office/officeart/2005/8/layout/hList1"/>
    <dgm:cxn modelId="{6A48D357-F908-4EE5-9589-319F82CCE8AB}" type="presParOf" srcId="{B8F54A7A-1135-4618-BFE5-3578327A907F}" destId="{B379239F-D6CC-4363-BF4D-FE83EB474711}" srcOrd="2" destOrd="0" presId="urn:microsoft.com/office/officeart/2005/8/layout/hList1"/>
    <dgm:cxn modelId="{F41AEE83-8480-414A-9745-1FAB4218ABB6}" type="presParOf" srcId="{B379239F-D6CC-4363-BF4D-FE83EB474711}" destId="{A9C08660-D638-43C7-9BA0-3FC838DB21CB}" srcOrd="0" destOrd="0" presId="urn:microsoft.com/office/officeart/2005/8/layout/hList1"/>
    <dgm:cxn modelId="{C94E98EA-BC4C-4BC9-A4B4-5812E29FECC6}" type="presParOf" srcId="{B379239F-D6CC-4363-BF4D-FE83EB474711}" destId="{53EE3D70-C495-4232-B5D9-FE6F10028E9A}" srcOrd="1" destOrd="0" presId="urn:microsoft.com/office/officeart/2005/8/layout/hList1"/>
    <dgm:cxn modelId="{EE574AD8-7063-492D-980E-603984519947}" type="presParOf" srcId="{B8F54A7A-1135-4618-BFE5-3578327A907F}" destId="{1165C217-132C-42B3-B343-4DE0654A98DB}" srcOrd="3" destOrd="0" presId="urn:microsoft.com/office/officeart/2005/8/layout/hList1"/>
    <dgm:cxn modelId="{022167ED-3B29-4390-BCFC-EF1BE824B6F3}" type="presParOf" srcId="{B8F54A7A-1135-4618-BFE5-3578327A907F}" destId="{AB867330-5C8E-437C-91CF-116D20E90D66}" srcOrd="4" destOrd="0" presId="urn:microsoft.com/office/officeart/2005/8/layout/hList1"/>
    <dgm:cxn modelId="{F995376D-E7CD-4B5D-87F6-AEF2279412E4}" type="presParOf" srcId="{AB867330-5C8E-437C-91CF-116D20E90D66}" destId="{4B9E48DE-718D-4043-A764-F82E3706EB02}" srcOrd="0" destOrd="0" presId="urn:microsoft.com/office/officeart/2005/8/layout/hList1"/>
    <dgm:cxn modelId="{915419B8-DED5-4597-9B92-9A00C277DC12}" type="presParOf" srcId="{AB867330-5C8E-437C-91CF-116D20E90D66}" destId="{3AD87B18-2479-47E2-840E-CCDA149C8D9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DFFA2E-71AA-493B-8083-7E12FAF83CE7}" type="doc">
      <dgm:prSet loTypeId="urn:microsoft.com/office/officeart/2005/8/layout/hList1" loCatId="list" qsTypeId="urn:microsoft.com/office/officeart/2005/8/quickstyle/simple1" qsCatId="simple" csTypeId="urn:microsoft.com/office/officeart/2005/8/colors/accent2_1" csCatId="accent2" phldr="1"/>
      <dgm:spPr/>
    </dgm:pt>
    <dgm:pt modelId="{AAE5DF39-13B5-42F6-9076-4E3E26F24527}">
      <dgm:prSet phldrT="[Text]"/>
      <dgm:spPr/>
      <dgm:t>
        <a:bodyPr/>
        <a:lstStyle/>
        <a:p>
          <a:pPr algn="ctr"/>
          <a:r>
            <a:rPr lang="en-US" dirty="0" err="1"/>
            <a:t>Perencanaan</a:t>
          </a:r>
          <a:endParaRPr lang="en-ID" dirty="0"/>
        </a:p>
      </dgm:t>
    </dgm:pt>
    <dgm:pt modelId="{74E0EE57-ADC7-4846-A90B-1C5F47E3BE4E}" type="parTrans" cxnId="{CC154EDE-DFBD-46A1-A140-E9AC741199C1}">
      <dgm:prSet/>
      <dgm:spPr/>
      <dgm:t>
        <a:bodyPr/>
        <a:lstStyle/>
        <a:p>
          <a:pPr algn="just"/>
          <a:endParaRPr lang="en-ID"/>
        </a:p>
      </dgm:t>
    </dgm:pt>
    <dgm:pt modelId="{E835AB9F-BEF4-424A-AD57-6EB5208DD6F8}" type="sibTrans" cxnId="{CC154EDE-DFBD-46A1-A140-E9AC741199C1}">
      <dgm:prSet/>
      <dgm:spPr/>
      <dgm:t>
        <a:bodyPr/>
        <a:lstStyle/>
        <a:p>
          <a:pPr algn="just"/>
          <a:endParaRPr lang="en-ID"/>
        </a:p>
      </dgm:t>
    </dgm:pt>
    <dgm:pt modelId="{ED6B5529-B622-420A-935F-875F6EACA856}">
      <dgm:prSet phldrT="[Text]"/>
      <dgm:spPr/>
      <dgm:t>
        <a:bodyPr/>
        <a:lstStyle/>
        <a:p>
          <a:pPr algn="ctr"/>
          <a:r>
            <a:rPr lang="en-US" dirty="0" err="1"/>
            <a:t>Pengorganisasian</a:t>
          </a:r>
          <a:endParaRPr lang="en-ID" dirty="0"/>
        </a:p>
      </dgm:t>
    </dgm:pt>
    <dgm:pt modelId="{64334414-3FB7-43D4-B540-7811393CC041}" type="parTrans" cxnId="{53893BF2-0BF9-413C-B463-67816971E147}">
      <dgm:prSet/>
      <dgm:spPr/>
      <dgm:t>
        <a:bodyPr/>
        <a:lstStyle/>
        <a:p>
          <a:pPr algn="just"/>
          <a:endParaRPr lang="en-ID"/>
        </a:p>
      </dgm:t>
    </dgm:pt>
    <dgm:pt modelId="{04081554-56D0-4C79-8CEE-258E5F82E3C7}" type="sibTrans" cxnId="{53893BF2-0BF9-413C-B463-67816971E147}">
      <dgm:prSet/>
      <dgm:spPr/>
      <dgm:t>
        <a:bodyPr/>
        <a:lstStyle/>
        <a:p>
          <a:pPr algn="just"/>
          <a:endParaRPr lang="en-ID"/>
        </a:p>
      </dgm:t>
    </dgm:pt>
    <dgm:pt modelId="{92845585-F7BE-44CA-B196-264259154319}">
      <dgm:prSet phldrT="[Text]"/>
      <dgm:spPr/>
      <dgm:t>
        <a:bodyPr/>
        <a:lstStyle/>
        <a:p>
          <a:pPr algn="ctr"/>
          <a:r>
            <a:rPr lang="en-US" dirty="0" err="1"/>
            <a:t>Pengarahan</a:t>
          </a:r>
          <a:endParaRPr lang="en-ID" dirty="0"/>
        </a:p>
      </dgm:t>
    </dgm:pt>
    <dgm:pt modelId="{C2764238-4A36-4B64-B4E8-53C09B914515}" type="parTrans" cxnId="{A208FE3A-7F6E-452A-B6FC-F111409947D5}">
      <dgm:prSet/>
      <dgm:spPr/>
      <dgm:t>
        <a:bodyPr/>
        <a:lstStyle/>
        <a:p>
          <a:pPr algn="just"/>
          <a:endParaRPr lang="en-ID"/>
        </a:p>
      </dgm:t>
    </dgm:pt>
    <dgm:pt modelId="{AFF09D05-B0A9-496D-9A37-730494BC6AFA}" type="sibTrans" cxnId="{A208FE3A-7F6E-452A-B6FC-F111409947D5}">
      <dgm:prSet/>
      <dgm:spPr/>
      <dgm:t>
        <a:bodyPr/>
        <a:lstStyle/>
        <a:p>
          <a:pPr algn="just"/>
          <a:endParaRPr lang="en-ID"/>
        </a:p>
      </dgm:t>
    </dgm:pt>
    <dgm:pt modelId="{87BDDC4C-A0EC-4B44-AA73-EA4C68CEC1C2}">
      <dgm:prSet phldrT="[Text]"/>
      <dgm:spPr/>
      <dgm:t>
        <a:bodyPr/>
        <a:lstStyle/>
        <a:p>
          <a:pPr algn="ctr"/>
          <a:r>
            <a:rPr lang="en-US" dirty="0" err="1"/>
            <a:t>Pengendalian</a:t>
          </a:r>
          <a:endParaRPr lang="en-ID" dirty="0"/>
        </a:p>
      </dgm:t>
    </dgm:pt>
    <dgm:pt modelId="{2AFCF18E-CAC3-478D-AA86-25384F763BE8}" type="parTrans" cxnId="{F6D087D0-73A4-4764-AD71-383B404B96DC}">
      <dgm:prSet/>
      <dgm:spPr/>
      <dgm:t>
        <a:bodyPr/>
        <a:lstStyle/>
        <a:p>
          <a:pPr algn="just"/>
          <a:endParaRPr lang="en-ID"/>
        </a:p>
      </dgm:t>
    </dgm:pt>
    <dgm:pt modelId="{AC56E59F-E108-427B-BCB6-DF1EFDF2D6D1}" type="sibTrans" cxnId="{F6D087D0-73A4-4764-AD71-383B404B96DC}">
      <dgm:prSet/>
      <dgm:spPr/>
      <dgm:t>
        <a:bodyPr/>
        <a:lstStyle/>
        <a:p>
          <a:pPr algn="just"/>
          <a:endParaRPr lang="en-ID"/>
        </a:p>
      </dgm:t>
    </dgm:pt>
    <dgm:pt modelId="{F56823CA-12AF-4711-B08D-34A95A54100D}">
      <dgm:prSet/>
      <dgm:spPr/>
      <dgm:t>
        <a:bodyPr/>
        <a:lstStyle/>
        <a:p>
          <a:pPr algn="just"/>
          <a:r>
            <a:rPr lang="en-ID" dirty="0" err="1"/>
            <a:t>Kegiatan</a:t>
          </a:r>
          <a:r>
            <a:rPr lang="en-ID" dirty="0"/>
            <a:t> </a:t>
          </a:r>
          <a:r>
            <a:rPr lang="en-ID" b="1" dirty="0" err="1"/>
            <a:t>menetapkan</a:t>
          </a:r>
          <a:r>
            <a:rPr lang="en-ID" b="1" dirty="0"/>
            <a:t> </a:t>
          </a:r>
          <a:r>
            <a:rPr lang="en-ID" b="1" dirty="0" err="1"/>
            <a:t>tujuan</a:t>
          </a:r>
          <a:r>
            <a:rPr lang="en-ID" b="1" dirty="0"/>
            <a:t> </a:t>
          </a:r>
          <a:r>
            <a:rPr lang="en-ID" b="1" dirty="0" err="1"/>
            <a:t>organisasi</a:t>
          </a:r>
          <a:r>
            <a:rPr lang="en-ID" b="1" dirty="0"/>
            <a:t> </a:t>
          </a:r>
          <a:r>
            <a:rPr lang="en-ID" dirty="0"/>
            <a:t>dan </a:t>
          </a:r>
          <a:r>
            <a:rPr lang="en-ID" b="1" dirty="0" err="1"/>
            <a:t>memilih</a:t>
          </a:r>
          <a:r>
            <a:rPr lang="en-ID" b="1" dirty="0"/>
            <a:t> </a:t>
          </a:r>
          <a:r>
            <a:rPr lang="en-ID" b="1" dirty="0" err="1"/>
            <a:t>cara</a:t>
          </a:r>
          <a:r>
            <a:rPr lang="en-ID" b="1" dirty="0"/>
            <a:t> yang </a:t>
          </a:r>
          <a:r>
            <a:rPr lang="en-ID" b="1" dirty="0" err="1"/>
            <a:t>terbaik</a:t>
          </a:r>
          <a:r>
            <a:rPr lang="en-ID" b="1" dirty="0"/>
            <a:t> </a:t>
          </a:r>
          <a:r>
            <a:rPr lang="en-ID" b="1" dirty="0" err="1"/>
            <a:t>untuk</a:t>
          </a:r>
          <a:r>
            <a:rPr lang="en-ID" b="1" dirty="0"/>
            <a:t> </a:t>
          </a:r>
          <a:r>
            <a:rPr lang="en-ID" b="1" dirty="0" err="1"/>
            <a:t>mencapai</a:t>
          </a:r>
          <a:r>
            <a:rPr lang="en-ID" b="1" dirty="0"/>
            <a:t> </a:t>
          </a:r>
          <a:r>
            <a:rPr lang="en-ID" b="1" dirty="0" err="1"/>
            <a:t>tujuan</a:t>
          </a:r>
          <a:r>
            <a:rPr lang="en-ID" dirty="0"/>
            <a:t> </a:t>
          </a:r>
          <a:r>
            <a:rPr lang="en-ID" dirty="0" err="1"/>
            <a:t>tersebut</a:t>
          </a:r>
          <a:r>
            <a:rPr lang="en-ID" dirty="0"/>
            <a:t>.</a:t>
          </a:r>
        </a:p>
      </dgm:t>
    </dgm:pt>
    <dgm:pt modelId="{662019B6-9128-4223-974D-3711E9CFC9F1}" type="parTrans" cxnId="{E4B9C621-FEED-4A84-9A46-286EC27877BB}">
      <dgm:prSet/>
      <dgm:spPr/>
      <dgm:t>
        <a:bodyPr/>
        <a:lstStyle/>
        <a:p>
          <a:pPr algn="just"/>
          <a:endParaRPr lang="en-ID"/>
        </a:p>
      </dgm:t>
    </dgm:pt>
    <dgm:pt modelId="{6A51EC29-3633-450B-A56A-EF98A9CCF5D4}" type="sibTrans" cxnId="{E4B9C621-FEED-4A84-9A46-286EC27877BB}">
      <dgm:prSet/>
      <dgm:spPr/>
      <dgm:t>
        <a:bodyPr/>
        <a:lstStyle/>
        <a:p>
          <a:pPr algn="just"/>
          <a:endParaRPr lang="en-ID"/>
        </a:p>
      </dgm:t>
    </dgm:pt>
    <dgm:pt modelId="{7668DE25-4319-490E-812C-2E0A0A5A9DDE}">
      <dgm:prSet/>
      <dgm:spPr/>
      <dgm:t>
        <a:bodyPr/>
        <a:lstStyle/>
        <a:p>
          <a:pPr algn="just"/>
          <a:r>
            <a:rPr lang="en-ID" dirty="0" err="1"/>
            <a:t>Beberapa</a:t>
          </a:r>
          <a:r>
            <a:rPr lang="en-ID" dirty="0"/>
            <a:t> </a:t>
          </a:r>
          <a:r>
            <a:rPr lang="en-ID" dirty="0" err="1"/>
            <a:t>manfaat</a:t>
          </a:r>
          <a:r>
            <a:rPr lang="en-ID" dirty="0"/>
            <a:t> perencanaan adalah </a:t>
          </a:r>
          <a:r>
            <a:rPr lang="en-ID" b="1" dirty="0"/>
            <a:t>mengarahkan kegiatan organisasi</a:t>
          </a:r>
          <a:r>
            <a:rPr lang="en-ID" dirty="0"/>
            <a:t> meliputi penggunaan sumber daya dan penggunaannya untuk mencapai </a:t>
          </a:r>
          <a:r>
            <a:rPr lang="en-ID" dirty="0" err="1"/>
            <a:t>tujuan</a:t>
          </a:r>
          <a:r>
            <a:rPr lang="en-ID" dirty="0"/>
            <a:t> </a:t>
          </a:r>
          <a:r>
            <a:rPr lang="en-ID" dirty="0" err="1"/>
            <a:t>organisasi</a:t>
          </a:r>
          <a:r>
            <a:rPr lang="en-ID" dirty="0"/>
            <a:t>, </a:t>
          </a:r>
          <a:r>
            <a:rPr lang="en-ID" b="1" dirty="0" err="1"/>
            <a:t>memantapkan</a:t>
          </a:r>
          <a:r>
            <a:rPr lang="en-ID" b="1" dirty="0"/>
            <a:t> </a:t>
          </a:r>
          <a:r>
            <a:rPr lang="en-ID" b="1" dirty="0" err="1"/>
            <a:t>konsistensi</a:t>
          </a:r>
          <a:r>
            <a:rPr lang="en-ID" b="1" dirty="0"/>
            <a:t> </a:t>
          </a:r>
          <a:r>
            <a:rPr lang="en-ID" b="1" dirty="0" err="1"/>
            <a:t>kegiatan</a:t>
          </a:r>
          <a:r>
            <a:rPr lang="en-ID" b="1" dirty="0"/>
            <a:t> </a:t>
          </a:r>
          <a:r>
            <a:rPr lang="en-ID" b="1" dirty="0" err="1"/>
            <a:t>anggota</a:t>
          </a:r>
          <a:r>
            <a:rPr lang="en-ID" b="1" dirty="0"/>
            <a:t> </a:t>
          </a:r>
          <a:r>
            <a:rPr lang="en-ID" b="1" dirty="0" err="1"/>
            <a:t>organisasi</a:t>
          </a:r>
          <a:r>
            <a:rPr lang="en-ID" dirty="0"/>
            <a:t> agar </a:t>
          </a:r>
          <a:r>
            <a:rPr lang="en-ID" dirty="0" err="1"/>
            <a:t>sesuai</a:t>
          </a:r>
          <a:r>
            <a:rPr lang="en-ID" dirty="0"/>
            <a:t>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tujuan</a:t>
          </a:r>
          <a:r>
            <a:rPr lang="en-ID" dirty="0"/>
            <a:t> </a:t>
          </a:r>
          <a:r>
            <a:rPr lang="en-ID" dirty="0" err="1"/>
            <a:t>organisasi</a:t>
          </a:r>
          <a:r>
            <a:rPr lang="en-ID" dirty="0"/>
            <a:t>, dan </a:t>
          </a:r>
          <a:r>
            <a:rPr lang="en-ID" b="1" dirty="0"/>
            <a:t>memonitor </a:t>
          </a:r>
          <a:r>
            <a:rPr lang="en-ID" b="1" dirty="0" err="1"/>
            <a:t>kemajuan</a:t>
          </a:r>
          <a:r>
            <a:rPr lang="en-ID" b="1" dirty="0"/>
            <a:t> </a:t>
          </a:r>
          <a:r>
            <a:rPr lang="en-ID" b="1" dirty="0" err="1"/>
            <a:t>organisasi</a:t>
          </a:r>
          <a:r>
            <a:rPr lang="en-ID" b="1" dirty="0"/>
            <a:t>.</a:t>
          </a:r>
        </a:p>
      </dgm:t>
    </dgm:pt>
    <dgm:pt modelId="{622937B4-7B84-4B61-BE55-A39F9E67AD66}" type="parTrans" cxnId="{CF38C4AA-9AF0-40A7-9D5A-17136BEFD625}">
      <dgm:prSet/>
      <dgm:spPr/>
      <dgm:t>
        <a:bodyPr/>
        <a:lstStyle/>
        <a:p>
          <a:pPr algn="just"/>
          <a:endParaRPr lang="en-ID"/>
        </a:p>
      </dgm:t>
    </dgm:pt>
    <dgm:pt modelId="{607DFB04-2C78-493E-88A8-005D4D45C33B}" type="sibTrans" cxnId="{CF38C4AA-9AF0-40A7-9D5A-17136BEFD625}">
      <dgm:prSet/>
      <dgm:spPr/>
      <dgm:t>
        <a:bodyPr/>
        <a:lstStyle/>
        <a:p>
          <a:pPr algn="just"/>
          <a:endParaRPr lang="en-ID"/>
        </a:p>
      </dgm:t>
    </dgm:pt>
    <dgm:pt modelId="{EBAD9745-37BC-4DF1-90AE-00F3A7308DE2}">
      <dgm:prSet/>
      <dgm:spPr/>
      <dgm:t>
        <a:bodyPr/>
        <a:lstStyle/>
        <a:p>
          <a:pPr algn="just"/>
          <a:r>
            <a:rPr lang="en-ID" dirty="0" err="1"/>
            <a:t>Perencanaan</a:t>
          </a:r>
          <a:r>
            <a:rPr lang="en-ID" dirty="0"/>
            <a:t> </a:t>
          </a:r>
          <a:r>
            <a:rPr lang="en-ID" dirty="0" err="1"/>
            <a:t>diperlukan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b="1" dirty="0" err="1"/>
            <a:t>mengarahkan</a:t>
          </a:r>
          <a:r>
            <a:rPr lang="en-ID" b="1" dirty="0"/>
            <a:t> </a:t>
          </a:r>
          <a:r>
            <a:rPr lang="en-ID" b="1" dirty="0" err="1"/>
            <a:t>kegiatan</a:t>
          </a:r>
          <a:r>
            <a:rPr lang="en-ID" b="1" dirty="0"/>
            <a:t> </a:t>
          </a:r>
          <a:r>
            <a:rPr lang="en-ID" b="1" dirty="0" err="1"/>
            <a:t>organisasi</a:t>
          </a:r>
          <a:r>
            <a:rPr lang="en-ID" b="1" dirty="0"/>
            <a:t>.</a:t>
          </a:r>
        </a:p>
      </dgm:t>
    </dgm:pt>
    <dgm:pt modelId="{7FBDC201-48E5-4FF9-AF04-E2B0D8B7143C}" type="parTrans" cxnId="{0213FF52-B9D5-4EE9-9D91-0C4657B8E129}">
      <dgm:prSet/>
      <dgm:spPr/>
      <dgm:t>
        <a:bodyPr/>
        <a:lstStyle/>
        <a:p>
          <a:pPr algn="just"/>
          <a:endParaRPr lang="en-ID"/>
        </a:p>
      </dgm:t>
    </dgm:pt>
    <dgm:pt modelId="{D00D439C-2322-4645-92BA-B9134351E82E}" type="sibTrans" cxnId="{0213FF52-B9D5-4EE9-9D91-0C4657B8E129}">
      <dgm:prSet/>
      <dgm:spPr/>
      <dgm:t>
        <a:bodyPr/>
        <a:lstStyle/>
        <a:p>
          <a:pPr algn="just"/>
          <a:endParaRPr lang="en-ID"/>
        </a:p>
      </dgm:t>
    </dgm:pt>
    <dgm:pt modelId="{130382AD-FC6B-4BAE-82BA-194FD52B5E94}">
      <dgm:prSet/>
      <dgm:spPr/>
      <dgm:t>
        <a:bodyPr/>
        <a:lstStyle/>
        <a:p>
          <a:pPr algn="just"/>
          <a:r>
            <a:rPr lang="en-ID" dirty="0" err="1"/>
            <a:t>Kegiatan</a:t>
          </a:r>
          <a:r>
            <a:rPr lang="en-ID" dirty="0"/>
            <a:t> </a:t>
          </a:r>
          <a:r>
            <a:rPr lang="en-ID" b="1" dirty="0" err="1"/>
            <a:t>mengoordinir</a:t>
          </a:r>
          <a:r>
            <a:rPr lang="en-ID" b="1" dirty="0"/>
            <a:t> </a:t>
          </a:r>
          <a:r>
            <a:rPr lang="en-ID" b="1" dirty="0" err="1"/>
            <a:t>sumber</a:t>
          </a:r>
          <a:r>
            <a:rPr lang="en-ID" b="1" dirty="0"/>
            <a:t> </a:t>
          </a:r>
          <a:r>
            <a:rPr lang="en-ID" b="1" dirty="0" err="1"/>
            <a:t>daya</a:t>
          </a:r>
          <a:r>
            <a:rPr lang="en-ID" b="1" dirty="0"/>
            <a:t>, </a:t>
          </a:r>
          <a:r>
            <a:rPr lang="en-ID" b="1" dirty="0" err="1"/>
            <a:t>tugas</a:t>
          </a:r>
          <a:r>
            <a:rPr lang="en-ID" b="1" dirty="0"/>
            <a:t>, dan </a:t>
          </a:r>
          <a:r>
            <a:rPr lang="en-ID" b="1" dirty="0" err="1"/>
            <a:t>otoritas</a:t>
          </a:r>
          <a:r>
            <a:rPr lang="en-ID" b="1" dirty="0"/>
            <a:t> di </a:t>
          </a:r>
          <a:r>
            <a:rPr lang="en-ID" b="1" dirty="0" err="1"/>
            <a:t>antara</a:t>
          </a:r>
          <a:r>
            <a:rPr lang="en-ID" b="1" dirty="0"/>
            <a:t> </a:t>
          </a:r>
          <a:r>
            <a:rPr lang="en-ID" b="1" dirty="0" err="1"/>
            <a:t>anggota</a:t>
          </a:r>
          <a:r>
            <a:rPr lang="en-ID" b="1" dirty="0"/>
            <a:t> </a:t>
          </a:r>
          <a:r>
            <a:rPr lang="en-ID" b="1" dirty="0" err="1"/>
            <a:t>organisasi</a:t>
          </a:r>
          <a:r>
            <a:rPr lang="en-ID" b="1" dirty="0"/>
            <a:t> agar </a:t>
          </a:r>
          <a:r>
            <a:rPr lang="en-ID" b="1" dirty="0" err="1"/>
            <a:t>tujuan</a:t>
          </a:r>
          <a:r>
            <a:rPr lang="en-ID" b="1" dirty="0"/>
            <a:t> </a:t>
          </a:r>
          <a:r>
            <a:rPr lang="en-ID" b="1" dirty="0" err="1"/>
            <a:t>organisasi</a:t>
          </a:r>
          <a:r>
            <a:rPr lang="en-ID" b="1" dirty="0"/>
            <a:t> </a:t>
          </a:r>
          <a:r>
            <a:rPr lang="en-ID" b="1" dirty="0" err="1"/>
            <a:t>dapat</a:t>
          </a:r>
          <a:r>
            <a:rPr lang="en-ID" b="1" dirty="0"/>
            <a:t> </a:t>
          </a:r>
          <a:r>
            <a:rPr lang="en-ID" b="1" dirty="0" err="1"/>
            <a:t>dicapai</a:t>
          </a:r>
          <a:r>
            <a:rPr lang="en-ID" b="1" dirty="0"/>
            <a:t> </a:t>
          </a:r>
          <a:r>
            <a:rPr lang="en-ID" b="1" dirty="0" err="1"/>
            <a:t>dengan</a:t>
          </a:r>
          <a:r>
            <a:rPr lang="en-ID" b="1" dirty="0"/>
            <a:t> </a:t>
          </a:r>
          <a:r>
            <a:rPr lang="en-ID" b="1" dirty="0" err="1"/>
            <a:t>cara</a:t>
          </a:r>
          <a:r>
            <a:rPr lang="en-ID" b="1" dirty="0"/>
            <a:t> yang </a:t>
          </a:r>
          <a:r>
            <a:rPr lang="en-ID" b="1" dirty="0" err="1"/>
            <a:t>efisien</a:t>
          </a:r>
          <a:r>
            <a:rPr lang="en-ID" b="1" dirty="0"/>
            <a:t> dan </a:t>
          </a:r>
          <a:r>
            <a:rPr lang="en-ID" b="1" dirty="0" err="1"/>
            <a:t>efektif</a:t>
          </a:r>
          <a:r>
            <a:rPr lang="en-ID" b="1" dirty="0"/>
            <a:t>.</a:t>
          </a:r>
        </a:p>
      </dgm:t>
    </dgm:pt>
    <dgm:pt modelId="{8C48844F-8081-43CA-919A-81CE910BAF26}" type="parTrans" cxnId="{A8B71395-8E7B-422A-A449-D24A78BB2D6E}">
      <dgm:prSet/>
      <dgm:spPr/>
      <dgm:t>
        <a:bodyPr/>
        <a:lstStyle/>
        <a:p>
          <a:pPr algn="just"/>
          <a:endParaRPr lang="en-ID"/>
        </a:p>
      </dgm:t>
    </dgm:pt>
    <dgm:pt modelId="{9A88C530-C44F-4B08-97ED-BA940492C310}" type="sibTrans" cxnId="{A8B71395-8E7B-422A-A449-D24A78BB2D6E}">
      <dgm:prSet/>
      <dgm:spPr/>
      <dgm:t>
        <a:bodyPr/>
        <a:lstStyle/>
        <a:p>
          <a:pPr algn="just"/>
          <a:endParaRPr lang="en-ID"/>
        </a:p>
      </dgm:t>
    </dgm:pt>
    <dgm:pt modelId="{13050442-CE7B-4A52-887E-CAD1A0E3E970}">
      <dgm:prSet/>
      <dgm:spPr/>
      <dgm:t>
        <a:bodyPr/>
        <a:lstStyle/>
        <a:p>
          <a:pPr algn="just"/>
          <a:r>
            <a:rPr lang="en-ID" dirty="0" err="1"/>
            <a:t>Kegiatan</a:t>
          </a:r>
          <a:r>
            <a:rPr lang="en-ID" dirty="0"/>
            <a:t> </a:t>
          </a:r>
          <a:r>
            <a:rPr lang="en-ID" dirty="0" err="1"/>
            <a:t>perusahaan</a:t>
          </a:r>
          <a:r>
            <a:rPr lang="en-ID" dirty="0"/>
            <a:t> </a:t>
          </a:r>
          <a:r>
            <a:rPr lang="en-ID" dirty="0" err="1"/>
            <a:t>kebanyakan</a:t>
          </a:r>
          <a:r>
            <a:rPr lang="en-ID" dirty="0"/>
            <a:t> </a:t>
          </a:r>
          <a:r>
            <a:rPr lang="en-ID" b="1" dirty="0" err="1"/>
            <a:t>diorganisir</a:t>
          </a:r>
          <a:r>
            <a:rPr lang="en-ID" b="1" dirty="0"/>
            <a:t> </a:t>
          </a:r>
          <a:r>
            <a:rPr lang="en-ID" b="1" dirty="0" err="1"/>
            <a:t>berdasarkan</a:t>
          </a:r>
          <a:r>
            <a:rPr lang="en-ID" b="1" dirty="0"/>
            <a:t> </a:t>
          </a:r>
          <a:r>
            <a:rPr lang="en-ID" b="1" dirty="0" err="1"/>
            <a:t>fungsi</a:t>
          </a:r>
          <a:r>
            <a:rPr lang="en-ID" b="1" dirty="0"/>
            <a:t> </a:t>
          </a:r>
          <a:r>
            <a:rPr lang="en-ID" b="1" dirty="0" err="1"/>
            <a:t>pokok</a:t>
          </a:r>
          <a:r>
            <a:rPr lang="en-ID" b="1" dirty="0"/>
            <a:t> </a:t>
          </a:r>
          <a:r>
            <a:rPr lang="en-ID" b="1" dirty="0" err="1"/>
            <a:t>perusahaan</a:t>
          </a:r>
          <a:r>
            <a:rPr lang="en-ID" dirty="0"/>
            <a:t> yang </a:t>
          </a:r>
          <a:r>
            <a:rPr lang="en-ID" dirty="0" err="1"/>
            <a:t>kemudian</a:t>
          </a:r>
          <a:r>
            <a:rPr lang="en-ID" dirty="0"/>
            <a:t> </a:t>
          </a:r>
          <a:r>
            <a:rPr lang="en-ID" b="1" dirty="0"/>
            <a:t>masing-masing </a:t>
          </a:r>
          <a:r>
            <a:rPr lang="en-ID" b="1" dirty="0" err="1"/>
            <a:t>dikelompokkan</a:t>
          </a:r>
          <a:r>
            <a:rPr lang="en-ID" b="1" dirty="0"/>
            <a:t> </a:t>
          </a:r>
          <a:r>
            <a:rPr lang="en-ID" b="1" dirty="0" err="1"/>
            <a:t>menjadi</a:t>
          </a:r>
          <a:r>
            <a:rPr lang="en-ID" b="1" dirty="0"/>
            <a:t> </a:t>
          </a:r>
          <a:r>
            <a:rPr lang="en-ID" b="1" dirty="0" err="1"/>
            <a:t>Departemen</a:t>
          </a:r>
          <a:r>
            <a:rPr lang="en-ID" b="1" dirty="0"/>
            <a:t> </a:t>
          </a:r>
          <a:r>
            <a:rPr lang="en-ID" b="1" dirty="0" err="1"/>
            <a:t>atau</a:t>
          </a:r>
          <a:r>
            <a:rPr lang="en-ID" b="1" dirty="0"/>
            <a:t> </a:t>
          </a:r>
          <a:r>
            <a:rPr lang="en-ID" b="1" dirty="0" err="1"/>
            <a:t>bagian</a:t>
          </a:r>
          <a:r>
            <a:rPr lang="en-ID" b="1" dirty="0"/>
            <a:t> </a:t>
          </a:r>
          <a:r>
            <a:rPr lang="en-ID" b="1" dirty="0" err="1"/>
            <a:t>tersendiri</a:t>
          </a:r>
          <a:r>
            <a:rPr lang="en-ID" b="1" dirty="0"/>
            <a:t>.</a:t>
          </a:r>
        </a:p>
      </dgm:t>
    </dgm:pt>
    <dgm:pt modelId="{04499FBB-3DC9-4F09-B2C2-B6B79B5534A4}" type="parTrans" cxnId="{F9C3BE72-3AA0-48E5-B63A-FCE99432725D}">
      <dgm:prSet/>
      <dgm:spPr/>
      <dgm:t>
        <a:bodyPr/>
        <a:lstStyle/>
        <a:p>
          <a:pPr algn="just"/>
          <a:endParaRPr lang="en-ID"/>
        </a:p>
      </dgm:t>
    </dgm:pt>
    <dgm:pt modelId="{66E1FDA8-7DE2-48F8-B792-78DF222EC758}" type="sibTrans" cxnId="{F9C3BE72-3AA0-48E5-B63A-FCE99432725D}">
      <dgm:prSet/>
      <dgm:spPr/>
      <dgm:t>
        <a:bodyPr/>
        <a:lstStyle/>
        <a:p>
          <a:pPr algn="just"/>
          <a:endParaRPr lang="en-ID"/>
        </a:p>
      </dgm:t>
    </dgm:pt>
    <dgm:pt modelId="{27E8221D-D07E-45AC-B9CA-A46179088A28}">
      <dgm:prSet/>
      <dgm:spPr/>
      <dgm:t>
        <a:bodyPr/>
        <a:lstStyle/>
        <a:p>
          <a:pPr algn="just"/>
          <a:r>
            <a:rPr lang="en-ID" dirty="0" err="1"/>
            <a:t>Setelah</a:t>
          </a:r>
          <a:r>
            <a:rPr lang="en-ID" dirty="0"/>
            <a:t> </a:t>
          </a:r>
          <a:r>
            <a:rPr lang="en-ID" dirty="0" err="1"/>
            <a:t>struktur</a:t>
          </a:r>
          <a:r>
            <a:rPr lang="en-ID" dirty="0"/>
            <a:t> </a:t>
          </a:r>
          <a:r>
            <a:rPr lang="en-ID" dirty="0" err="1"/>
            <a:t>organisasi</a:t>
          </a:r>
          <a:r>
            <a:rPr lang="en-ID" dirty="0"/>
            <a:t> </a:t>
          </a:r>
          <a:r>
            <a:rPr lang="en-ID" dirty="0" err="1"/>
            <a:t>ditentukan</a:t>
          </a:r>
          <a:r>
            <a:rPr lang="en-ID" dirty="0"/>
            <a:t>, </a:t>
          </a:r>
          <a:r>
            <a:rPr lang="en-ID" b="1" dirty="0"/>
            <a:t>orang-orang yang </a:t>
          </a:r>
          <a:r>
            <a:rPr lang="en-ID" b="1" dirty="0" err="1"/>
            <a:t>akan</a:t>
          </a:r>
          <a:r>
            <a:rPr lang="en-ID" b="1" dirty="0"/>
            <a:t> </a:t>
          </a:r>
          <a:r>
            <a:rPr lang="en-ID" b="1" dirty="0" err="1"/>
            <a:t>mengisi</a:t>
          </a:r>
          <a:r>
            <a:rPr lang="en-ID" b="1" dirty="0"/>
            <a:t> </a:t>
          </a:r>
          <a:r>
            <a:rPr lang="en-ID" b="1" dirty="0" err="1"/>
            <a:t>posisi</a:t>
          </a:r>
          <a:r>
            <a:rPr lang="en-ID" b="1" dirty="0"/>
            <a:t> pada </a:t>
          </a:r>
          <a:r>
            <a:rPr lang="en-ID" b="1" dirty="0" err="1"/>
            <a:t>organisasi</a:t>
          </a:r>
          <a:r>
            <a:rPr lang="en-ID" b="1" dirty="0"/>
            <a:t> </a:t>
          </a:r>
          <a:r>
            <a:rPr lang="en-ID" b="1" dirty="0" err="1"/>
            <a:t>ditentukan</a:t>
          </a:r>
          <a:r>
            <a:rPr lang="en-ID" b="1" dirty="0"/>
            <a:t>.</a:t>
          </a:r>
        </a:p>
      </dgm:t>
    </dgm:pt>
    <dgm:pt modelId="{1B75E0FC-3970-483D-950B-B15C17753161}" type="parTrans" cxnId="{88BF5BA8-03F7-425B-B38A-8855E927D416}">
      <dgm:prSet/>
      <dgm:spPr/>
      <dgm:t>
        <a:bodyPr/>
        <a:lstStyle/>
        <a:p>
          <a:pPr algn="just"/>
          <a:endParaRPr lang="en-ID"/>
        </a:p>
      </dgm:t>
    </dgm:pt>
    <dgm:pt modelId="{0CE9ECAA-4A79-4056-BF34-9720889786D5}" type="sibTrans" cxnId="{88BF5BA8-03F7-425B-B38A-8855E927D416}">
      <dgm:prSet/>
      <dgm:spPr/>
      <dgm:t>
        <a:bodyPr/>
        <a:lstStyle/>
        <a:p>
          <a:pPr algn="just"/>
          <a:endParaRPr lang="en-ID"/>
        </a:p>
      </dgm:t>
    </dgm:pt>
    <dgm:pt modelId="{DE055CBE-69CA-4840-BE16-914B2BD68D60}">
      <dgm:prSet/>
      <dgm:spPr/>
      <dgm:t>
        <a:bodyPr/>
        <a:lstStyle/>
        <a:p>
          <a:pPr algn="just"/>
          <a:r>
            <a:rPr lang="en-ID" dirty="0" err="1"/>
            <a:t>Pengarahan</a:t>
          </a:r>
          <a:r>
            <a:rPr lang="en-ID" dirty="0"/>
            <a:t> </a:t>
          </a:r>
          <a:r>
            <a:rPr lang="en-ID" dirty="0" err="1"/>
            <a:t>meliputi</a:t>
          </a:r>
          <a:r>
            <a:rPr lang="en-ID" dirty="0"/>
            <a:t> </a:t>
          </a:r>
          <a:r>
            <a:rPr lang="en-ID" dirty="0" err="1"/>
            <a:t>kegiatan</a:t>
          </a:r>
          <a:r>
            <a:rPr lang="en-ID" dirty="0"/>
            <a:t> </a:t>
          </a:r>
          <a:r>
            <a:rPr lang="en-ID" b="1" dirty="0" err="1"/>
            <a:t>memberi</a:t>
          </a:r>
          <a:r>
            <a:rPr lang="en-ID" b="1" dirty="0"/>
            <a:t> </a:t>
          </a:r>
          <a:r>
            <a:rPr lang="en-ID" b="1" dirty="0" err="1"/>
            <a:t>pengarahan</a:t>
          </a:r>
          <a:r>
            <a:rPr lang="en-ID" b="1" dirty="0"/>
            <a:t>, </a:t>
          </a:r>
          <a:r>
            <a:rPr lang="en-ID" b="1" dirty="0" err="1"/>
            <a:t>mempengaruhi</a:t>
          </a:r>
          <a:r>
            <a:rPr lang="en-ID" b="1" dirty="0"/>
            <a:t> orang lain, dan </a:t>
          </a:r>
          <a:r>
            <a:rPr lang="en-ID" b="1" dirty="0" err="1"/>
            <a:t>memotivasi</a:t>
          </a:r>
          <a:r>
            <a:rPr lang="en-ID" b="1" dirty="0"/>
            <a:t> orang </a:t>
          </a:r>
          <a:r>
            <a:rPr lang="en-ID" b="1" dirty="0" err="1"/>
            <a:t>tersebut</a:t>
          </a:r>
          <a:r>
            <a:rPr lang="en-ID" b="1" dirty="0"/>
            <a:t> </a:t>
          </a:r>
          <a:r>
            <a:rPr lang="en-ID" b="1" dirty="0" err="1"/>
            <a:t>untuk</a:t>
          </a:r>
          <a:r>
            <a:rPr lang="en-ID" b="1" dirty="0"/>
            <a:t> </a:t>
          </a:r>
          <a:r>
            <a:rPr lang="en-ID" b="1" dirty="0" err="1"/>
            <a:t>bekerja</a:t>
          </a:r>
          <a:r>
            <a:rPr lang="en-ID" b="1" dirty="0"/>
            <a:t>.</a:t>
          </a:r>
        </a:p>
      </dgm:t>
    </dgm:pt>
    <dgm:pt modelId="{09CF5147-5CBC-4D41-B801-D56D593F9DF6}" type="parTrans" cxnId="{5DFF7766-C649-4379-B4CB-2DFF05C9122F}">
      <dgm:prSet/>
      <dgm:spPr/>
      <dgm:t>
        <a:bodyPr/>
        <a:lstStyle/>
        <a:p>
          <a:pPr algn="just"/>
          <a:endParaRPr lang="en-ID"/>
        </a:p>
      </dgm:t>
    </dgm:pt>
    <dgm:pt modelId="{83AAB4EC-8420-4772-B84E-8948DD8994D8}" type="sibTrans" cxnId="{5DFF7766-C649-4379-B4CB-2DFF05C9122F}">
      <dgm:prSet/>
      <dgm:spPr/>
      <dgm:t>
        <a:bodyPr/>
        <a:lstStyle/>
        <a:p>
          <a:pPr algn="just"/>
          <a:endParaRPr lang="en-ID"/>
        </a:p>
      </dgm:t>
    </dgm:pt>
    <dgm:pt modelId="{615E0F13-1473-46A2-8DA7-94448595D784}">
      <dgm:prSet/>
      <dgm:spPr/>
      <dgm:t>
        <a:bodyPr/>
        <a:lstStyle/>
        <a:p>
          <a:pPr algn="just"/>
          <a:r>
            <a:rPr lang="en-ID" dirty="0" err="1"/>
            <a:t>Pengarahan</a:t>
          </a:r>
          <a:r>
            <a:rPr lang="en-ID" dirty="0"/>
            <a:t> </a:t>
          </a:r>
          <a:r>
            <a:rPr lang="en-ID" dirty="0" err="1"/>
            <a:t>biasanya</a:t>
          </a:r>
          <a:r>
            <a:rPr lang="en-ID" dirty="0"/>
            <a:t> </a:t>
          </a:r>
          <a:r>
            <a:rPr lang="en-ID" dirty="0" err="1"/>
            <a:t>dikatakan</a:t>
          </a:r>
          <a:r>
            <a:rPr lang="en-ID" dirty="0"/>
            <a:t> </a:t>
          </a:r>
          <a:r>
            <a:rPr lang="en-ID" dirty="0" err="1"/>
            <a:t>sebagai</a:t>
          </a:r>
          <a:r>
            <a:rPr lang="en-ID" dirty="0"/>
            <a:t> </a:t>
          </a:r>
          <a:r>
            <a:rPr lang="en-ID" dirty="0" err="1"/>
            <a:t>kegiatan</a:t>
          </a:r>
          <a:r>
            <a:rPr lang="en-ID" dirty="0"/>
            <a:t> </a:t>
          </a:r>
          <a:r>
            <a:rPr lang="en-ID" dirty="0" err="1"/>
            <a:t>manajemen</a:t>
          </a:r>
          <a:r>
            <a:rPr lang="en-ID" dirty="0"/>
            <a:t> yang </a:t>
          </a:r>
          <a:r>
            <a:rPr lang="en-ID" b="1" dirty="0"/>
            <a:t>paling </a:t>
          </a:r>
          <a:r>
            <a:rPr lang="en-ID" b="1" dirty="0" err="1"/>
            <a:t>menantang</a:t>
          </a:r>
          <a:r>
            <a:rPr lang="en-ID" b="1" dirty="0"/>
            <a:t> dan paling </a:t>
          </a:r>
          <a:r>
            <a:rPr lang="en-ID" b="1" dirty="0" err="1"/>
            <a:t>penting</a:t>
          </a:r>
          <a:r>
            <a:rPr lang="en-ID" b="1" dirty="0"/>
            <a:t> </a:t>
          </a:r>
          <a:r>
            <a:rPr lang="en-ID" b="1" dirty="0" err="1"/>
            <a:t>karena</a:t>
          </a:r>
          <a:r>
            <a:rPr lang="en-ID" b="1" dirty="0"/>
            <a:t> </a:t>
          </a:r>
          <a:r>
            <a:rPr lang="en-ID" b="1" dirty="0" err="1"/>
            <a:t>langsung</a:t>
          </a:r>
          <a:r>
            <a:rPr lang="en-ID" b="1" dirty="0"/>
            <a:t> </a:t>
          </a:r>
          <a:r>
            <a:rPr lang="en-ID" b="1" dirty="0" err="1"/>
            <a:t>berhadapan</a:t>
          </a:r>
          <a:r>
            <a:rPr lang="en-ID" b="1" dirty="0"/>
            <a:t> </a:t>
          </a:r>
          <a:r>
            <a:rPr lang="en-ID" b="1" dirty="0" err="1"/>
            <a:t>dengan</a:t>
          </a:r>
          <a:r>
            <a:rPr lang="en-ID" b="1" dirty="0"/>
            <a:t> </a:t>
          </a:r>
          <a:r>
            <a:rPr lang="en-ID" b="1" dirty="0" err="1"/>
            <a:t>manusia</a:t>
          </a:r>
          <a:r>
            <a:rPr lang="en-ID" b="1" dirty="0"/>
            <a:t>.</a:t>
          </a:r>
        </a:p>
      </dgm:t>
    </dgm:pt>
    <dgm:pt modelId="{06A97E6B-4F2D-4043-B102-BEF95C72B6D1}" type="parTrans" cxnId="{7A234014-C16E-44C0-9898-97C952826842}">
      <dgm:prSet/>
      <dgm:spPr/>
      <dgm:t>
        <a:bodyPr/>
        <a:lstStyle/>
        <a:p>
          <a:pPr algn="just"/>
          <a:endParaRPr lang="en-ID"/>
        </a:p>
      </dgm:t>
    </dgm:pt>
    <dgm:pt modelId="{7A5FCA70-819C-43A2-A599-63D910FFC9E2}" type="sibTrans" cxnId="{7A234014-C16E-44C0-9898-97C952826842}">
      <dgm:prSet/>
      <dgm:spPr/>
      <dgm:t>
        <a:bodyPr/>
        <a:lstStyle/>
        <a:p>
          <a:pPr algn="just"/>
          <a:endParaRPr lang="en-ID"/>
        </a:p>
      </dgm:t>
    </dgm:pt>
    <dgm:pt modelId="{857D0D3A-6F47-4381-98D5-BACB179D31CA}">
      <dgm:prSet/>
      <dgm:spPr/>
      <dgm:t>
        <a:bodyPr/>
        <a:lstStyle/>
        <a:p>
          <a:pPr algn="just"/>
          <a:r>
            <a:rPr lang="en-ID" dirty="0" err="1"/>
            <a:t>Manajer</a:t>
          </a:r>
          <a:r>
            <a:rPr lang="en-ID" dirty="0"/>
            <a:t> </a:t>
          </a:r>
          <a:r>
            <a:rPr lang="en-ID" dirty="0" err="1"/>
            <a:t>harus</a:t>
          </a:r>
          <a:r>
            <a:rPr lang="en-ID" dirty="0"/>
            <a:t> </a:t>
          </a:r>
          <a:r>
            <a:rPr lang="en-ID" b="1" dirty="0" err="1"/>
            <a:t>mampu</a:t>
          </a:r>
          <a:r>
            <a:rPr lang="en-ID" b="1" dirty="0"/>
            <a:t> </a:t>
          </a:r>
          <a:r>
            <a:rPr lang="en-ID" b="1" dirty="0" err="1"/>
            <a:t>menciptakan</a:t>
          </a:r>
          <a:r>
            <a:rPr lang="en-ID" b="1" dirty="0"/>
            <a:t> </a:t>
          </a:r>
          <a:r>
            <a:rPr lang="en-ID" b="1" dirty="0" err="1"/>
            <a:t>suasana</a:t>
          </a:r>
          <a:r>
            <a:rPr lang="en-ID" b="1" dirty="0"/>
            <a:t> yang </a:t>
          </a:r>
          <a:r>
            <a:rPr lang="en-ID" b="1" dirty="0" err="1"/>
            <a:t>bisa</a:t>
          </a:r>
          <a:r>
            <a:rPr lang="en-ID" b="1" dirty="0"/>
            <a:t> </a:t>
          </a:r>
          <a:r>
            <a:rPr lang="en-ID" b="1" dirty="0" err="1"/>
            <a:t>mendorong</a:t>
          </a:r>
          <a:r>
            <a:rPr lang="en-ID" b="1" dirty="0"/>
            <a:t> orang </a:t>
          </a:r>
          <a:r>
            <a:rPr lang="en-ID" b="1" dirty="0" err="1"/>
            <a:t>untuk</a:t>
          </a:r>
          <a:r>
            <a:rPr lang="en-ID" b="1" dirty="0"/>
            <a:t> </a:t>
          </a:r>
          <a:r>
            <a:rPr lang="en-ID" b="1" dirty="0" err="1"/>
            <a:t>bekerja</a:t>
          </a:r>
          <a:r>
            <a:rPr lang="en-ID" b="1" dirty="0"/>
            <a:t>.</a:t>
          </a:r>
        </a:p>
      </dgm:t>
    </dgm:pt>
    <dgm:pt modelId="{E49889A5-8656-4686-A371-824E79E87ED1}" type="parTrans" cxnId="{7497CF01-6754-48F7-8F90-CD0B755F9810}">
      <dgm:prSet/>
      <dgm:spPr/>
      <dgm:t>
        <a:bodyPr/>
        <a:lstStyle/>
        <a:p>
          <a:pPr algn="just"/>
          <a:endParaRPr lang="en-ID"/>
        </a:p>
      </dgm:t>
    </dgm:pt>
    <dgm:pt modelId="{20BBB7E8-FFDB-4575-B7E1-0E47E444078D}" type="sibTrans" cxnId="{7497CF01-6754-48F7-8F90-CD0B755F9810}">
      <dgm:prSet/>
      <dgm:spPr/>
      <dgm:t>
        <a:bodyPr/>
        <a:lstStyle/>
        <a:p>
          <a:pPr algn="just"/>
          <a:endParaRPr lang="en-ID"/>
        </a:p>
      </dgm:t>
    </dgm:pt>
    <dgm:pt modelId="{D686E21E-E077-4A6E-8845-4B66784E1FC8}">
      <dgm:prSet/>
      <dgm:spPr/>
      <dgm:t>
        <a:bodyPr/>
        <a:lstStyle/>
        <a:p>
          <a:pPr algn="just"/>
          <a:r>
            <a:rPr lang="en-ID" dirty="0" err="1"/>
            <a:t>Pengendalian</a:t>
          </a:r>
          <a:r>
            <a:rPr lang="en-ID" dirty="0"/>
            <a:t> </a:t>
          </a:r>
          <a:r>
            <a:rPr lang="en-ID" dirty="0" err="1"/>
            <a:t>bertujuan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melihat</a:t>
          </a:r>
          <a:r>
            <a:rPr lang="en-ID" dirty="0"/>
            <a:t> </a:t>
          </a:r>
          <a:r>
            <a:rPr lang="en-ID" dirty="0" err="1"/>
            <a:t>Apakah</a:t>
          </a:r>
          <a:r>
            <a:rPr lang="en-ID" dirty="0"/>
            <a:t> </a:t>
          </a:r>
          <a:r>
            <a:rPr lang="en-ID" dirty="0" err="1"/>
            <a:t>kegiatan</a:t>
          </a:r>
          <a:r>
            <a:rPr lang="en-ID" dirty="0"/>
            <a:t> </a:t>
          </a:r>
          <a:r>
            <a:rPr lang="en-ID" dirty="0" err="1"/>
            <a:t>organisasi</a:t>
          </a:r>
          <a:r>
            <a:rPr lang="en-ID" dirty="0"/>
            <a:t> </a:t>
          </a:r>
          <a:r>
            <a:rPr lang="en-ID" dirty="0" err="1"/>
            <a:t>sesuai</a:t>
          </a:r>
          <a:r>
            <a:rPr lang="en-ID" dirty="0"/>
            <a:t>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rencana</a:t>
          </a:r>
          <a:r>
            <a:rPr lang="en-ID" dirty="0"/>
            <a:t>.</a:t>
          </a:r>
        </a:p>
      </dgm:t>
    </dgm:pt>
    <dgm:pt modelId="{3F17F7AA-9B0C-4389-A9CD-1D71DC1C2951}" type="parTrans" cxnId="{51ED0D6F-4E5A-4B36-A430-C98266CD461A}">
      <dgm:prSet/>
      <dgm:spPr/>
      <dgm:t>
        <a:bodyPr/>
        <a:lstStyle/>
        <a:p>
          <a:pPr algn="just"/>
          <a:endParaRPr lang="en-ID"/>
        </a:p>
      </dgm:t>
    </dgm:pt>
    <dgm:pt modelId="{2AD6B115-A8B9-4640-B3D1-6806229D1402}" type="sibTrans" cxnId="{51ED0D6F-4E5A-4B36-A430-C98266CD461A}">
      <dgm:prSet/>
      <dgm:spPr/>
      <dgm:t>
        <a:bodyPr/>
        <a:lstStyle/>
        <a:p>
          <a:pPr algn="just"/>
          <a:endParaRPr lang="en-ID"/>
        </a:p>
      </dgm:t>
    </dgm:pt>
    <dgm:pt modelId="{15DC56BB-C83C-4E43-9167-E60F881F1448}">
      <dgm:prSet/>
      <dgm:spPr/>
      <dgm:t>
        <a:bodyPr/>
        <a:lstStyle/>
        <a:p>
          <a:pPr algn="just"/>
          <a:r>
            <a:rPr lang="en-ID" dirty="0" err="1"/>
            <a:t>Fungsi</a:t>
          </a:r>
          <a:r>
            <a:rPr lang="en-ID" dirty="0"/>
            <a:t> </a:t>
          </a:r>
          <a:r>
            <a:rPr lang="en-ID" dirty="0" err="1"/>
            <a:t>pengendalian</a:t>
          </a:r>
          <a:r>
            <a:rPr lang="en-ID" dirty="0"/>
            <a:t> </a:t>
          </a:r>
          <a:r>
            <a:rPr lang="en-ID" dirty="0" err="1"/>
            <a:t>meliputi</a:t>
          </a:r>
          <a:r>
            <a:rPr lang="en-ID" dirty="0"/>
            <a:t> </a:t>
          </a:r>
          <a:r>
            <a:rPr lang="en-ID" dirty="0" err="1"/>
            <a:t>menentukan</a:t>
          </a:r>
          <a:r>
            <a:rPr lang="en-ID" dirty="0"/>
            <a:t> </a:t>
          </a:r>
          <a:r>
            <a:rPr lang="en-ID" dirty="0" err="1"/>
            <a:t>standar</a:t>
          </a:r>
          <a:r>
            <a:rPr lang="en-ID" dirty="0"/>
            <a:t> </a:t>
          </a:r>
          <a:r>
            <a:rPr lang="en-ID" dirty="0" err="1"/>
            <a:t>prestasi</a:t>
          </a:r>
          <a:r>
            <a:rPr lang="en-ID" dirty="0"/>
            <a:t>, </a:t>
          </a:r>
          <a:r>
            <a:rPr lang="en-ID" dirty="0" err="1"/>
            <a:t>mengukur</a:t>
          </a:r>
          <a:r>
            <a:rPr lang="en-ID" dirty="0"/>
            <a:t> </a:t>
          </a:r>
          <a:r>
            <a:rPr lang="en-ID" dirty="0" err="1"/>
            <a:t>prestasi</a:t>
          </a:r>
          <a:r>
            <a:rPr lang="en-ID" dirty="0"/>
            <a:t> yang </a:t>
          </a:r>
          <a:r>
            <a:rPr lang="en-ID" dirty="0" err="1"/>
            <a:t>telah</a:t>
          </a:r>
          <a:r>
            <a:rPr lang="en-ID" dirty="0"/>
            <a:t> </a:t>
          </a:r>
          <a:r>
            <a:rPr lang="en-ID" dirty="0" err="1"/>
            <a:t>dicapai</a:t>
          </a:r>
          <a:r>
            <a:rPr lang="en-ID" dirty="0"/>
            <a:t> </a:t>
          </a:r>
          <a:r>
            <a:rPr lang="en-ID" dirty="0" err="1"/>
            <a:t>selama</a:t>
          </a:r>
          <a:r>
            <a:rPr lang="en-ID" dirty="0"/>
            <a:t> </a:t>
          </a:r>
          <a:r>
            <a:rPr lang="en-ID" dirty="0" err="1"/>
            <a:t>ini</a:t>
          </a:r>
          <a:r>
            <a:rPr lang="en-ID" dirty="0"/>
            <a:t>, </a:t>
          </a:r>
          <a:r>
            <a:rPr lang="en-ID" dirty="0" err="1"/>
            <a:t>membandingkan</a:t>
          </a:r>
          <a:r>
            <a:rPr lang="en-ID" dirty="0"/>
            <a:t> </a:t>
          </a:r>
          <a:r>
            <a:rPr lang="en-ID" dirty="0" err="1"/>
            <a:t>prestasi</a:t>
          </a:r>
          <a:r>
            <a:rPr lang="en-ID" dirty="0"/>
            <a:t> yang </a:t>
          </a:r>
          <a:r>
            <a:rPr lang="en-ID" dirty="0" err="1"/>
            <a:t>telah</a:t>
          </a:r>
          <a:r>
            <a:rPr lang="en-ID" dirty="0"/>
            <a:t> </a:t>
          </a:r>
          <a:r>
            <a:rPr lang="en-ID" dirty="0" err="1"/>
            <a:t>dicapai</a:t>
          </a:r>
          <a:r>
            <a:rPr lang="en-ID" dirty="0"/>
            <a:t>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standar</a:t>
          </a:r>
          <a:r>
            <a:rPr lang="en-ID" dirty="0"/>
            <a:t> </a:t>
          </a:r>
          <a:r>
            <a:rPr lang="en-ID" dirty="0" err="1"/>
            <a:t>prestasi</a:t>
          </a:r>
          <a:r>
            <a:rPr lang="en-ID" dirty="0"/>
            <a:t>, dan </a:t>
          </a:r>
          <a:r>
            <a:rPr lang="en-ID" dirty="0" err="1"/>
            <a:t>melakukan</a:t>
          </a:r>
          <a:r>
            <a:rPr lang="en-ID" dirty="0"/>
            <a:t> </a:t>
          </a:r>
          <a:r>
            <a:rPr lang="en-ID" dirty="0" err="1"/>
            <a:t>perbaikan</a:t>
          </a:r>
          <a:r>
            <a:rPr lang="en-ID" dirty="0"/>
            <a:t> </a:t>
          </a:r>
          <a:r>
            <a:rPr lang="en-ID" dirty="0" err="1"/>
            <a:t>jika</a:t>
          </a:r>
          <a:r>
            <a:rPr lang="en-ID" dirty="0"/>
            <a:t> </a:t>
          </a:r>
          <a:r>
            <a:rPr lang="en-ID" dirty="0" err="1"/>
            <a:t>ada</a:t>
          </a:r>
          <a:r>
            <a:rPr lang="en-ID" dirty="0"/>
            <a:t> </a:t>
          </a:r>
          <a:r>
            <a:rPr lang="en-ID" dirty="0" err="1"/>
            <a:t>penyimpangan</a:t>
          </a:r>
          <a:r>
            <a:rPr lang="en-ID" dirty="0"/>
            <a:t> </a:t>
          </a:r>
          <a:r>
            <a:rPr lang="en-ID" dirty="0" err="1"/>
            <a:t>dari</a:t>
          </a:r>
          <a:r>
            <a:rPr lang="en-ID" dirty="0"/>
            <a:t> </a:t>
          </a:r>
          <a:r>
            <a:rPr lang="en-ID" dirty="0" err="1"/>
            <a:t>standar</a:t>
          </a:r>
          <a:r>
            <a:rPr lang="en-ID" dirty="0"/>
            <a:t> </a:t>
          </a:r>
          <a:r>
            <a:rPr lang="en-ID" dirty="0" err="1"/>
            <a:t>prestasi</a:t>
          </a:r>
          <a:r>
            <a:rPr lang="en-ID" dirty="0"/>
            <a:t> yang </a:t>
          </a:r>
          <a:r>
            <a:rPr lang="en-ID" dirty="0" err="1"/>
            <a:t>telah</a:t>
          </a:r>
          <a:r>
            <a:rPr lang="en-ID" dirty="0"/>
            <a:t> </a:t>
          </a:r>
          <a:r>
            <a:rPr lang="en-ID" dirty="0" err="1"/>
            <a:t>ditentukan</a:t>
          </a:r>
          <a:endParaRPr lang="en-ID" dirty="0"/>
        </a:p>
      </dgm:t>
    </dgm:pt>
    <dgm:pt modelId="{9F6DBAA5-2A0F-4662-8A88-FEC153B9DA82}" type="parTrans" cxnId="{D9B1D315-084A-4B38-81DB-48928C558BC6}">
      <dgm:prSet/>
      <dgm:spPr/>
      <dgm:t>
        <a:bodyPr/>
        <a:lstStyle/>
        <a:p>
          <a:pPr algn="just"/>
          <a:endParaRPr lang="en-ID"/>
        </a:p>
      </dgm:t>
    </dgm:pt>
    <dgm:pt modelId="{B27FD0C2-AC85-4FCA-AD89-830AFAD62278}" type="sibTrans" cxnId="{D9B1D315-084A-4B38-81DB-48928C558BC6}">
      <dgm:prSet/>
      <dgm:spPr/>
      <dgm:t>
        <a:bodyPr/>
        <a:lstStyle/>
        <a:p>
          <a:pPr algn="just"/>
          <a:endParaRPr lang="en-ID"/>
        </a:p>
      </dgm:t>
    </dgm:pt>
    <dgm:pt modelId="{1F555C2F-55AD-47D3-8331-111067B317C4}">
      <dgm:prSet/>
      <dgm:spPr/>
      <dgm:t>
        <a:bodyPr/>
        <a:lstStyle/>
        <a:p>
          <a:pPr algn="just"/>
          <a:r>
            <a:rPr lang="en-ID" dirty="0" err="1"/>
            <a:t>Kemudian</a:t>
          </a:r>
          <a:r>
            <a:rPr lang="en-ID" dirty="0"/>
            <a:t> </a:t>
          </a:r>
          <a:r>
            <a:rPr lang="en-ID" dirty="0" err="1"/>
            <a:t>kembali</a:t>
          </a:r>
          <a:r>
            <a:rPr lang="en-ID" dirty="0"/>
            <a:t> </a:t>
          </a:r>
          <a:r>
            <a:rPr lang="en-ID" dirty="0" err="1"/>
            <a:t>lagi</a:t>
          </a:r>
          <a:r>
            <a:rPr lang="en-ID" dirty="0"/>
            <a:t> </a:t>
          </a:r>
          <a:r>
            <a:rPr lang="en-ID" dirty="0" err="1"/>
            <a:t>ke</a:t>
          </a:r>
          <a:r>
            <a:rPr lang="en-ID" dirty="0"/>
            <a:t> </a:t>
          </a:r>
          <a:r>
            <a:rPr lang="en-ID" dirty="0" err="1"/>
            <a:t>fungsi</a:t>
          </a:r>
          <a:r>
            <a:rPr lang="en-ID" dirty="0"/>
            <a:t> </a:t>
          </a:r>
          <a:r>
            <a:rPr lang="en-ID" dirty="0" err="1"/>
            <a:t>perencanaan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periode</a:t>
          </a:r>
          <a:r>
            <a:rPr lang="en-ID" dirty="0"/>
            <a:t> </a:t>
          </a:r>
          <a:r>
            <a:rPr lang="en-ID" dirty="0" err="1"/>
            <a:t>berikutnya</a:t>
          </a:r>
          <a:r>
            <a:rPr lang="en-ID" dirty="0"/>
            <a:t>.</a:t>
          </a:r>
        </a:p>
      </dgm:t>
    </dgm:pt>
    <dgm:pt modelId="{2CE030EB-5E60-4E06-90D1-D57E9B40E44F}" type="parTrans" cxnId="{67CAC80C-6446-469B-967C-48B159457373}">
      <dgm:prSet/>
      <dgm:spPr/>
      <dgm:t>
        <a:bodyPr/>
        <a:lstStyle/>
        <a:p>
          <a:pPr algn="just"/>
          <a:endParaRPr lang="en-ID"/>
        </a:p>
      </dgm:t>
    </dgm:pt>
    <dgm:pt modelId="{082FEBD4-9340-46E8-AFB4-744787A39FE4}" type="sibTrans" cxnId="{67CAC80C-6446-469B-967C-48B159457373}">
      <dgm:prSet/>
      <dgm:spPr/>
      <dgm:t>
        <a:bodyPr/>
        <a:lstStyle/>
        <a:p>
          <a:pPr algn="just"/>
          <a:endParaRPr lang="en-ID"/>
        </a:p>
      </dgm:t>
    </dgm:pt>
    <dgm:pt modelId="{B12725AE-1732-4C5C-A773-1A643C579CFC}" type="pres">
      <dgm:prSet presAssocID="{1ADFFA2E-71AA-493B-8083-7E12FAF83CE7}" presName="Name0" presStyleCnt="0">
        <dgm:presLayoutVars>
          <dgm:dir/>
          <dgm:animLvl val="lvl"/>
          <dgm:resizeHandles val="exact"/>
        </dgm:presLayoutVars>
      </dgm:prSet>
      <dgm:spPr/>
    </dgm:pt>
    <dgm:pt modelId="{D60CFDB6-3154-4B75-86AD-FE138997041D}" type="pres">
      <dgm:prSet presAssocID="{AAE5DF39-13B5-42F6-9076-4E3E26F24527}" presName="composite" presStyleCnt="0"/>
      <dgm:spPr/>
    </dgm:pt>
    <dgm:pt modelId="{BB95D4F0-401C-4C51-A20B-778ECDE2F4F0}" type="pres">
      <dgm:prSet presAssocID="{AAE5DF39-13B5-42F6-9076-4E3E26F2452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E43207F-127A-4C56-9BBA-FA9C9A7D93E2}" type="pres">
      <dgm:prSet presAssocID="{AAE5DF39-13B5-42F6-9076-4E3E26F24527}" presName="desTx" presStyleLbl="alignAccFollowNode1" presStyleIdx="0" presStyleCnt="4">
        <dgm:presLayoutVars>
          <dgm:bulletEnabled val="1"/>
        </dgm:presLayoutVars>
      </dgm:prSet>
      <dgm:spPr/>
    </dgm:pt>
    <dgm:pt modelId="{98012296-F82D-4FEC-A57B-F0BCA9203ABE}" type="pres">
      <dgm:prSet presAssocID="{E835AB9F-BEF4-424A-AD57-6EB5208DD6F8}" presName="space" presStyleCnt="0"/>
      <dgm:spPr/>
    </dgm:pt>
    <dgm:pt modelId="{42CCDEAF-40BC-4212-A64F-6AF36BD437B8}" type="pres">
      <dgm:prSet presAssocID="{ED6B5529-B622-420A-935F-875F6EACA856}" presName="composite" presStyleCnt="0"/>
      <dgm:spPr/>
    </dgm:pt>
    <dgm:pt modelId="{BC898C5F-12F8-4A1B-B876-E45100D0E404}" type="pres">
      <dgm:prSet presAssocID="{ED6B5529-B622-420A-935F-875F6EACA85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01BF89F-9AFD-43DB-9ABE-43486012999E}" type="pres">
      <dgm:prSet presAssocID="{ED6B5529-B622-420A-935F-875F6EACA856}" presName="desTx" presStyleLbl="alignAccFollowNode1" presStyleIdx="1" presStyleCnt="4">
        <dgm:presLayoutVars>
          <dgm:bulletEnabled val="1"/>
        </dgm:presLayoutVars>
      </dgm:prSet>
      <dgm:spPr/>
    </dgm:pt>
    <dgm:pt modelId="{17CCB8ED-F073-4947-939E-E78A204709DE}" type="pres">
      <dgm:prSet presAssocID="{04081554-56D0-4C79-8CEE-258E5F82E3C7}" presName="space" presStyleCnt="0"/>
      <dgm:spPr/>
    </dgm:pt>
    <dgm:pt modelId="{00909D4A-39CF-4B4D-8E73-E176C7263455}" type="pres">
      <dgm:prSet presAssocID="{92845585-F7BE-44CA-B196-264259154319}" presName="composite" presStyleCnt="0"/>
      <dgm:spPr/>
    </dgm:pt>
    <dgm:pt modelId="{DF56AA34-E185-48E2-A636-11B4F764C3E2}" type="pres">
      <dgm:prSet presAssocID="{92845585-F7BE-44CA-B196-26425915431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BFB4801-734E-4F86-AC87-8BCB45EBBE9B}" type="pres">
      <dgm:prSet presAssocID="{92845585-F7BE-44CA-B196-264259154319}" presName="desTx" presStyleLbl="alignAccFollowNode1" presStyleIdx="2" presStyleCnt="4">
        <dgm:presLayoutVars>
          <dgm:bulletEnabled val="1"/>
        </dgm:presLayoutVars>
      </dgm:prSet>
      <dgm:spPr/>
    </dgm:pt>
    <dgm:pt modelId="{F30DC467-07E1-4EFE-B51F-75C5DBE4FF8D}" type="pres">
      <dgm:prSet presAssocID="{AFF09D05-B0A9-496D-9A37-730494BC6AFA}" presName="space" presStyleCnt="0"/>
      <dgm:spPr/>
    </dgm:pt>
    <dgm:pt modelId="{73879C75-5D25-48A3-9E34-4102F5FCE4B5}" type="pres">
      <dgm:prSet presAssocID="{87BDDC4C-A0EC-4B44-AA73-EA4C68CEC1C2}" presName="composite" presStyleCnt="0"/>
      <dgm:spPr/>
    </dgm:pt>
    <dgm:pt modelId="{E3752869-D683-4381-BA54-B08F4D54F270}" type="pres">
      <dgm:prSet presAssocID="{87BDDC4C-A0EC-4B44-AA73-EA4C68CEC1C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22B0563-958E-42EC-9301-9C7F405E2C82}" type="pres">
      <dgm:prSet presAssocID="{87BDDC4C-A0EC-4B44-AA73-EA4C68CEC1C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497CF01-6754-48F7-8F90-CD0B755F9810}" srcId="{92845585-F7BE-44CA-B196-264259154319}" destId="{857D0D3A-6F47-4381-98D5-BACB179D31CA}" srcOrd="2" destOrd="0" parTransId="{E49889A5-8656-4686-A371-824E79E87ED1}" sibTransId="{20BBB7E8-FFDB-4575-B7E1-0E47E444078D}"/>
    <dgm:cxn modelId="{67CAC80C-6446-469B-967C-48B159457373}" srcId="{87BDDC4C-A0EC-4B44-AA73-EA4C68CEC1C2}" destId="{1F555C2F-55AD-47D3-8331-111067B317C4}" srcOrd="2" destOrd="0" parTransId="{2CE030EB-5E60-4E06-90D1-D57E9B40E44F}" sibTransId="{082FEBD4-9340-46E8-AFB4-744787A39FE4}"/>
    <dgm:cxn modelId="{57750E12-B603-4279-9C3E-EB3207978C64}" type="presOf" srcId="{D686E21E-E077-4A6E-8845-4B66784E1FC8}" destId="{B22B0563-958E-42EC-9301-9C7F405E2C82}" srcOrd="0" destOrd="0" presId="urn:microsoft.com/office/officeart/2005/8/layout/hList1"/>
    <dgm:cxn modelId="{7A234014-C16E-44C0-9898-97C952826842}" srcId="{92845585-F7BE-44CA-B196-264259154319}" destId="{615E0F13-1473-46A2-8DA7-94448595D784}" srcOrd="1" destOrd="0" parTransId="{06A97E6B-4F2D-4043-B102-BEF95C72B6D1}" sibTransId="{7A5FCA70-819C-43A2-A599-63D910FFC9E2}"/>
    <dgm:cxn modelId="{D9B1D315-084A-4B38-81DB-48928C558BC6}" srcId="{87BDDC4C-A0EC-4B44-AA73-EA4C68CEC1C2}" destId="{15DC56BB-C83C-4E43-9167-E60F881F1448}" srcOrd="1" destOrd="0" parTransId="{9F6DBAA5-2A0F-4662-8A88-FEC153B9DA82}" sibTransId="{B27FD0C2-AC85-4FCA-AD89-830AFAD62278}"/>
    <dgm:cxn modelId="{E4B9C621-FEED-4A84-9A46-286EC27877BB}" srcId="{AAE5DF39-13B5-42F6-9076-4E3E26F24527}" destId="{F56823CA-12AF-4711-B08D-34A95A54100D}" srcOrd="0" destOrd="0" parTransId="{662019B6-9128-4223-974D-3711E9CFC9F1}" sibTransId="{6A51EC29-3633-450B-A56A-EF98A9CCF5D4}"/>
    <dgm:cxn modelId="{A208FE3A-7F6E-452A-B6FC-F111409947D5}" srcId="{1ADFFA2E-71AA-493B-8083-7E12FAF83CE7}" destId="{92845585-F7BE-44CA-B196-264259154319}" srcOrd="2" destOrd="0" parTransId="{C2764238-4A36-4B64-B4E8-53C09B914515}" sibTransId="{AFF09D05-B0A9-496D-9A37-730494BC6AFA}"/>
    <dgm:cxn modelId="{A2EF8C40-93F8-4518-BE36-65630255019A}" type="presOf" srcId="{92845585-F7BE-44CA-B196-264259154319}" destId="{DF56AA34-E185-48E2-A636-11B4F764C3E2}" srcOrd="0" destOrd="0" presId="urn:microsoft.com/office/officeart/2005/8/layout/hList1"/>
    <dgm:cxn modelId="{5DFF7766-C649-4379-B4CB-2DFF05C9122F}" srcId="{92845585-F7BE-44CA-B196-264259154319}" destId="{DE055CBE-69CA-4840-BE16-914B2BD68D60}" srcOrd="0" destOrd="0" parTransId="{09CF5147-5CBC-4D41-B801-D56D593F9DF6}" sibTransId="{83AAB4EC-8420-4772-B84E-8948DD8994D8}"/>
    <dgm:cxn modelId="{4C213247-F437-447E-83C7-159D53A0FB35}" type="presOf" srcId="{15DC56BB-C83C-4E43-9167-E60F881F1448}" destId="{B22B0563-958E-42EC-9301-9C7F405E2C82}" srcOrd="0" destOrd="1" presId="urn:microsoft.com/office/officeart/2005/8/layout/hList1"/>
    <dgm:cxn modelId="{41E6C14A-166A-4FFC-88C5-B2294074F780}" type="presOf" srcId="{1ADFFA2E-71AA-493B-8083-7E12FAF83CE7}" destId="{B12725AE-1732-4C5C-A773-1A643C579CFC}" srcOrd="0" destOrd="0" presId="urn:microsoft.com/office/officeart/2005/8/layout/hList1"/>
    <dgm:cxn modelId="{51ED0D6F-4E5A-4B36-A430-C98266CD461A}" srcId="{87BDDC4C-A0EC-4B44-AA73-EA4C68CEC1C2}" destId="{D686E21E-E077-4A6E-8845-4B66784E1FC8}" srcOrd="0" destOrd="0" parTransId="{3F17F7AA-9B0C-4389-A9CD-1D71DC1C2951}" sibTransId="{2AD6B115-A8B9-4640-B3D1-6806229D1402}"/>
    <dgm:cxn modelId="{20D06250-DA29-4BB8-88B6-AB99F724D68A}" type="presOf" srcId="{130382AD-FC6B-4BAE-82BA-194FD52B5E94}" destId="{B01BF89F-9AFD-43DB-9ABE-43486012999E}" srcOrd="0" destOrd="0" presId="urn:microsoft.com/office/officeart/2005/8/layout/hList1"/>
    <dgm:cxn modelId="{F9C3BE72-3AA0-48E5-B63A-FCE99432725D}" srcId="{ED6B5529-B622-420A-935F-875F6EACA856}" destId="{13050442-CE7B-4A52-887E-CAD1A0E3E970}" srcOrd="1" destOrd="0" parTransId="{04499FBB-3DC9-4F09-B2C2-B6B79B5534A4}" sibTransId="{66E1FDA8-7DE2-48F8-B792-78DF222EC758}"/>
    <dgm:cxn modelId="{0213FF52-B9D5-4EE9-9D91-0C4657B8E129}" srcId="{AAE5DF39-13B5-42F6-9076-4E3E26F24527}" destId="{EBAD9745-37BC-4DF1-90AE-00F3A7308DE2}" srcOrd="1" destOrd="0" parTransId="{7FBDC201-48E5-4FF9-AF04-E2B0D8B7143C}" sibTransId="{D00D439C-2322-4645-92BA-B9134351E82E}"/>
    <dgm:cxn modelId="{073FAD75-6D71-4618-A913-4B6043E6B8CA}" type="presOf" srcId="{AAE5DF39-13B5-42F6-9076-4E3E26F24527}" destId="{BB95D4F0-401C-4C51-A20B-778ECDE2F4F0}" srcOrd="0" destOrd="0" presId="urn:microsoft.com/office/officeart/2005/8/layout/hList1"/>
    <dgm:cxn modelId="{0DE9D459-D135-46BF-A629-B6A27D23AD26}" type="presOf" srcId="{87BDDC4C-A0EC-4B44-AA73-EA4C68CEC1C2}" destId="{E3752869-D683-4381-BA54-B08F4D54F270}" srcOrd="0" destOrd="0" presId="urn:microsoft.com/office/officeart/2005/8/layout/hList1"/>
    <dgm:cxn modelId="{8F38117E-A143-4AAE-8B38-62275416094B}" type="presOf" srcId="{13050442-CE7B-4A52-887E-CAD1A0E3E970}" destId="{B01BF89F-9AFD-43DB-9ABE-43486012999E}" srcOrd="0" destOrd="1" presId="urn:microsoft.com/office/officeart/2005/8/layout/hList1"/>
    <dgm:cxn modelId="{7854FE8C-1E79-4986-AD15-5F9B72E3A05B}" type="presOf" srcId="{7668DE25-4319-490E-812C-2E0A0A5A9DDE}" destId="{5E43207F-127A-4C56-9BBA-FA9C9A7D93E2}" srcOrd="0" destOrd="2" presId="urn:microsoft.com/office/officeart/2005/8/layout/hList1"/>
    <dgm:cxn modelId="{2E5B8D8E-2B08-4904-91D4-4BC464132433}" type="presOf" srcId="{DE055CBE-69CA-4840-BE16-914B2BD68D60}" destId="{6BFB4801-734E-4F86-AC87-8BCB45EBBE9B}" srcOrd="0" destOrd="0" presId="urn:microsoft.com/office/officeart/2005/8/layout/hList1"/>
    <dgm:cxn modelId="{A8B71395-8E7B-422A-A449-D24A78BB2D6E}" srcId="{ED6B5529-B622-420A-935F-875F6EACA856}" destId="{130382AD-FC6B-4BAE-82BA-194FD52B5E94}" srcOrd="0" destOrd="0" parTransId="{8C48844F-8081-43CA-919A-81CE910BAF26}" sibTransId="{9A88C530-C44F-4B08-97ED-BA940492C310}"/>
    <dgm:cxn modelId="{1BA5589E-A629-4EE2-B133-EED2572C14EA}" type="presOf" srcId="{27E8221D-D07E-45AC-B9CA-A46179088A28}" destId="{B01BF89F-9AFD-43DB-9ABE-43486012999E}" srcOrd="0" destOrd="2" presId="urn:microsoft.com/office/officeart/2005/8/layout/hList1"/>
    <dgm:cxn modelId="{88BF5BA8-03F7-425B-B38A-8855E927D416}" srcId="{ED6B5529-B622-420A-935F-875F6EACA856}" destId="{27E8221D-D07E-45AC-B9CA-A46179088A28}" srcOrd="2" destOrd="0" parTransId="{1B75E0FC-3970-483D-950B-B15C17753161}" sibTransId="{0CE9ECAA-4A79-4056-BF34-9720889786D5}"/>
    <dgm:cxn modelId="{CF38C4AA-9AF0-40A7-9D5A-17136BEFD625}" srcId="{AAE5DF39-13B5-42F6-9076-4E3E26F24527}" destId="{7668DE25-4319-490E-812C-2E0A0A5A9DDE}" srcOrd="2" destOrd="0" parTransId="{622937B4-7B84-4B61-BE55-A39F9E67AD66}" sibTransId="{607DFB04-2C78-493E-88A8-005D4D45C33B}"/>
    <dgm:cxn modelId="{35DDD2B2-AE4D-4368-AF77-79A30D753BCA}" type="presOf" srcId="{857D0D3A-6F47-4381-98D5-BACB179D31CA}" destId="{6BFB4801-734E-4F86-AC87-8BCB45EBBE9B}" srcOrd="0" destOrd="2" presId="urn:microsoft.com/office/officeart/2005/8/layout/hList1"/>
    <dgm:cxn modelId="{E59072C7-93BC-42AB-B264-B1D965DAD6C5}" type="presOf" srcId="{ED6B5529-B622-420A-935F-875F6EACA856}" destId="{BC898C5F-12F8-4A1B-B876-E45100D0E404}" srcOrd="0" destOrd="0" presId="urn:microsoft.com/office/officeart/2005/8/layout/hList1"/>
    <dgm:cxn modelId="{F6D087D0-73A4-4764-AD71-383B404B96DC}" srcId="{1ADFFA2E-71AA-493B-8083-7E12FAF83CE7}" destId="{87BDDC4C-A0EC-4B44-AA73-EA4C68CEC1C2}" srcOrd="3" destOrd="0" parTransId="{2AFCF18E-CAC3-478D-AA86-25384F763BE8}" sibTransId="{AC56E59F-E108-427B-BCB6-DF1EFDF2D6D1}"/>
    <dgm:cxn modelId="{5E55C1D1-6D78-4DF8-A4AC-6B82B0D8B3AC}" type="presOf" srcId="{F56823CA-12AF-4711-B08D-34A95A54100D}" destId="{5E43207F-127A-4C56-9BBA-FA9C9A7D93E2}" srcOrd="0" destOrd="0" presId="urn:microsoft.com/office/officeart/2005/8/layout/hList1"/>
    <dgm:cxn modelId="{AFDFF8D4-53ED-4ED4-BEF8-43B9FAE84D4B}" type="presOf" srcId="{615E0F13-1473-46A2-8DA7-94448595D784}" destId="{6BFB4801-734E-4F86-AC87-8BCB45EBBE9B}" srcOrd="0" destOrd="1" presId="urn:microsoft.com/office/officeart/2005/8/layout/hList1"/>
    <dgm:cxn modelId="{CC154EDE-DFBD-46A1-A140-E9AC741199C1}" srcId="{1ADFFA2E-71AA-493B-8083-7E12FAF83CE7}" destId="{AAE5DF39-13B5-42F6-9076-4E3E26F24527}" srcOrd="0" destOrd="0" parTransId="{74E0EE57-ADC7-4846-A90B-1C5F47E3BE4E}" sibTransId="{E835AB9F-BEF4-424A-AD57-6EB5208DD6F8}"/>
    <dgm:cxn modelId="{53893BF2-0BF9-413C-B463-67816971E147}" srcId="{1ADFFA2E-71AA-493B-8083-7E12FAF83CE7}" destId="{ED6B5529-B622-420A-935F-875F6EACA856}" srcOrd="1" destOrd="0" parTransId="{64334414-3FB7-43D4-B540-7811393CC041}" sibTransId="{04081554-56D0-4C79-8CEE-258E5F82E3C7}"/>
    <dgm:cxn modelId="{47A723F3-93BD-447B-B317-3AA989CFAA76}" type="presOf" srcId="{EBAD9745-37BC-4DF1-90AE-00F3A7308DE2}" destId="{5E43207F-127A-4C56-9BBA-FA9C9A7D93E2}" srcOrd="0" destOrd="1" presId="urn:microsoft.com/office/officeart/2005/8/layout/hList1"/>
    <dgm:cxn modelId="{D726A0F6-BEC8-4E3B-9A35-8F693906E01B}" type="presOf" srcId="{1F555C2F-55AD-47D3-8331-111067B317C4}" destId="{B22B0563-958E-42EC-9301-9C7F405E2C82}" srcOrd="0" destOrd="2" presId="urn:microsoft.com/office/officeart/2005/8/layout/hList1"/>
    <dgm:cxn modelId="{BE7BC228-2803-4661-9ECE-D522F7DD919A}" type="presParOf" srcId="{B12725AE-1732-4C5C-A773-1A643C579CFC}" destId="{D60CFDB6-3154-4B75-86AD-FE138997041D}" srcOrd="0" destOrd="0" presId="urn:microsoft.com/office/officeart/2005/8/layout/hList1"/>
    <dgm:cxn modelId="{8A2752E3-4966-4031-8517-5DED8C663786}" type="presParOf" srcId="{D60CFDB6-3154-4B75-86AD-FE138997041D}" destId="{BB95D4F0-401C-4C51-A20B-778ECDE2F4F0}" srcOrd="0" destOrd="0" presId="urn:microsoft.com/office/officeart/2005/8/layout/hList1"/>
    <dgm:cxn modelId="{7C01374E-FD64-4F13-8F38-2E2874ACAF69}" type="presParOf" srcId="{D60CFDB6-3154-4B75-86AD-FE138997041D}" destId="{5E43207F-127A-4C56-9BBA-FA9C9A7D93E2}" srcOrd="1" destOrd="0" presId="urn:microsoft.com/office/officeart/2005/8/layout/hList1"/>
    <dgm:cxn modelId="{4BC5DEE1-35E2-4B13-9BD2-833FE35058C1}" type="presParOf" srcId="{B12725AE-1732-4C5C-A773-1A643C579CFC}" destId="{98012296-F82D-4FEC-A57B-F0BCA9203ABE}" srcOrd="1" destOrd="0" presId="urn:microsoft.com/office/officeart/2005/8/layout/hList1"/>
    <dgm:cxn modelId="{B1FABA23-49C4-40FF-8553-46130237505D}" type="presParOf" srcId="{B12725AE-1732-4C5C-A773-1A643C579CFC}" destId="{42CCDEAF-40BC-4212-A64F-6AF36BD437B8}" srcOrd="2" destOrd="0" presId="urn:microsoft.com/office/officeart/2005/8/layout/hList1"/>
    <dgm:cxn modelId="{626723C2-8FC4-417E-8BB8-DF0F48EC25C0}" type="presParOf" srcId="{42CCDEAF-40BC-4212-A64F-6AF36BD437B8}" destId="{BC898C5F-12F8-4A1B-B876-E45100D0E404}" srcOrd="0" destOrd="0" presId="urn:microsoft.com/office/officeart/2005/8/layout/hList1"/>
    <dgm:cxn modelId="{50CEFC1F-F2F8-47A1-8F95-E92FA99E4BE0}" type="presParOf" srcId="{42CCDEAF-40BC-4212-A64F-6AF36BD437B8}" destId="{B01BF89F-9AFD-43DB-9ABE-43486012999E}" srcOrd="1" destOrd="0" presId="urn:microsoft.com/office/officeart/2005/8/layout/hList1"/>
    <dgm:cxn modelId="{23422B53-C5C6-48F8-AA6C-D6AEEB8823B2}" type="presParOf" srcId="{B12725AE-1732-4C5C-A773-1A643C579CFC}" destId="{17CCB8ED-F073-4947-939E-E78A204709DE}" srcOrd="3" destOrd="0" presId="urn:microsoft.com/office/officeart/2005/8/layout/hList1"/>
    <dgm:cxn modelId="{6BF9C1E0-D481-4DBA-9561-C9F908A630A9}" type="presParOf" srcId="{B12725AE-1732-4C5C-A773-1A643C579CFC}" destId="{00909D4A-39CF-4B4D-8E73-E176C7263455}" srcOrd="4" destOrd="0" presId="urn:microsoft.com/office/officeart/2005/8/layout/hList1"/>
    <dgm:cxn modelId="{84777B52-F117-4153-A759-4D006B23CAAA}" type="presParOf" srcId="{00909D4A-39CF-4B4D-8E73-E176C7263455}" destId="{DF56AA34-E185-48E2-A636-11B4F764C3E2}" srcOrd="0" destOrd="0" presId="urn:microsoft.com/office/officeart/2005/8/layout/hList1"/>
    <dgm:cxn modelId="{5F88A444-D6EA-4AC6-90EC-DC8A42462C9C}" type="presParOf" srcId="{00909D4A-39CF-4B4D-8E73-E176C7263455}" destId="{6BFB4801-734E-4F86-AC87-8BCB45EBBE9B}" srcOrd="1" destOrd="0" presId="urn:microsoft.com/office/officeart/2005/8/layout/hList1"/>
    <dgm:cxn modelId="{7CF38F06-B5CB-42AD-B2CC-4ADF8E087F8C}" type="presParOf" srcId="{B12725AE-1732-4C5C-A773-1A643C579CFC}" destId="{F30DC467-07E1-4EFE-B51F-75C5DBE4FF8D}" srcOrd="5" destOrd="0" presId="urn:microsoft.com/office/officeart/2005/8/layout/hList1"/>
    <dgm:cxn modelId="{38BB9ED0-D05C-4BFC-AE7E-7E1883DF6BA1}" type="presParOf" srcId="{B12725AE-1732-4C5C-A773-1A643C579CFC}" destId="{73879C75-5D25-48A3-9E34-4102F5FCE4B5}" srcOrd="6" destOrd="0" presId="urn:microsoft.com/office/officeart/2005/8/layout/hList1"/>
    <dgm:cxn modelId="{22D80A02-F0ED-49B8-8A32-47F6B20552F0}" type="presParOf" srcId="{73879C75-5D25-48A3-9E34-4102F5FCE4B5}" destId="{E3752869-D683-4381-BA54-B08F4D54F270}" srcOrd="0" destOrd="0" presId="urn:microsoft.com/office/officeart/2005/8/layout/hList1"/>
    <dgm:cxn modelId="{6DC44DAF-3D5E-4FAE-A22C-E28E6E809938}" type="presParOf" srcId="{73879C75-5D25-48A3-9E34-4102F5FCE4B5}" destId="{B22B0563-958E-42EC-9301-9C7F405E2C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FD493D-1A2D-4DEA-A440-FD0716BA18A9}" type="doc">
      <dgm:prSet loTypeId="urn:microsoft.com/office/officeart/2005/8/layout/hierarchy1" loCatId="hierarchy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ID"/>
        </a:p>
      </dgm:t>
    </dgm:pt>
    <dgm:pt modelId="{4478971D-928C-4D43-AED8-00E11077E4E4}">
      <dgm:prSet phldrT="[Text]"/>
      <dgm:spPr/>
      <dgm:t>
        <a:bodyPr/>
        <a:lstStyle/>
        <a:p>
          <a:r>
            <a:rPr lang="en-US" dirty="0" err="1"/>
            <a:t>Manajer</a:t>
          </a:r>
          <a:endParaRPr lang="en-ID" dirty="0"/>
        </a:p>
      </dgm:t>
    </dgm:pt>
    <dgm:pt modelId="{0924B403-2E50-4F39-A8B7-91A7F7CB60DB}" type="parTrans" cxnId="{4A5843F2-79B9-4AFF-BFFC-152BCFD4DD10}">
      <dgm:prSet/>
      <dgm:spPr/>
      <dgm:t>
        <a:bodyPr/>
        <a:lstStyle/>
        <a:p>
          <a:endParaRPr lang="en-ID"/>
        </a:p>
      </dgm:t>
    </dgm:pt>
    <dgm:pt modelId="{429B17F0-EB17-47DE-8767-45D5F4CE2BED}" type="sibTrans" cxnId="{4A5843F2-79B9-4AFF-BFFC-152BCFD4DD10}">
      <dgm:prSet/>
      <dgm:spPr/>
      <dgm:t>
        <a:bodyPr/>
        <a:lstStyle/>
        <a:p>
          <a:endParaRPr lang="en-ID"/>
        </a:p>
      </dgm:t>
    </dgm:pt>
    <dgm:pt modelId="{36C9D434-FB35-4B03-980A-92AE9E8D625A}">
      <dgm:prSet phldrT="[Text]"/>
      <dgm:spPr/>
      <dgm:t>
        <a:bodyPr/>
        <a:lstStyle/>
        <a:p>
          <a:r>
            <a:rPr lang="en-US" dirty="0" err="1"/>
            <a:t>Tingkatan</a:t>
          </a:r>
          <a:endParaRPr lang="en-ID" dirty="0"/>
        </a:p>
      </dgm:t>
    </dgm:pt>
    <dgm:pt modelId="{D8AA4BCE-D691-456A-8999-03F69FA82DBA}" type="parTrans" cxnId="{E6719C36-2F4C-46EF-9875-B0E4A90D3CBE}">
      <dgm:prSet/>
      <dgm:spPr/>
      <dgm:t>
        <a:bodyPr/>
        <a:lstStyle/>
        <a:p>
          <a:endParaRPr lang="en-ID"/>
        </a:p>
      </dgm:t>
    </dgm:pt>
    <dgm:pt modelId="{187F6018-A5E1-499F-87F8-C3991B5CE7D0}" type="sibTrans" cxnId="{E6719C36-2F4C-46EF-9875-B0E4A90D3CBE}">
      <dgm:prSet/>
      <dgm:spPr/>
      <dgm:t>
        <a:bodyPr/>
        <a:lstStyle/>
        <a:p>
          <a:endParaRPr lang="en-ID"/>
        </a:p>
      </dgm:t>
    </dgm:pt>
    <dgm:pt modelId="{5CA7F743-17D2-4749-89F0-B9E6256ADF17}">
      <dgm:prSet phldrT="[Text]"/>
      <dgm:spPr/>
      <dgm:t>
        <a:bodyPr/>
        <a:lstStyle/>
        <a:p>
          <a:r>
            <a:rPr lang="en-US" dirty="0" err="1"/>
            <a:t>Manajer</a:t>
          </a:r>
          <a:r>
            <a:rPr lang="en-US" dirty="0"/>
            <a:t> Tingkat Bawah</a:t>
          </a:r>
          <a:endParaRPr lang="en-ID" dirty="0"/>
        </a:p>
      </dgm:t>
    </dgm:pt>
    <dgm:pt modelId="{7ACB8DC4-F6C9-47DC-BEA1-74E454B68FEF}" type="parTrans" cxnId="{1D2C2271-4CEE-446A-8A7A-25208803015C}">
      <dgm:prSet/>
      <dgm:spPr/>
      <dgm:t>
        <a:bodyPr/>
        <a:lstStyle/>
        <a:p>
          <a:endParaRPr lang="en-ID"/>
        </a:p>
      </dgm:t>
    </dgm:pt>
    <dgm:pt modelId="{4EDE4B46-DF31-48D4-81D3-EAD6294B3840}" type="sibTrans" cxnId="{1D2C2271-4CEE-446A-8A7A-25208803015C}">
      <dgm:prSet/>
      <dgm:spPr/>
      <dgm:t>
        <a:bodyPr/>
        <a:lstStyle/>
        <a:p>
          <a:endParaRPr lang="en-ID"/>
        </a:p>
      </dgm:t>
    </dgm:pt>
    <dgm:pt modelId="{5FBF4F44-2A86-4612-8442-39B39CB87E20}">
      <dgm:prSet phldrT="[Text]"/>
      <dgm:spPr/>
      <dgm:t>
        <a:bodyPr/>
        <a:lstStyle/>
        <a:p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Menegah</a:t>
          </a:r>
          <a:endParaRPr lang="en-ID" dirty="0"/>
        </a:p>
      </dgm:t>
    </dgm:pt>
    <dgm:pt modelId="{B006E869-84B4-4930-B3D6-58E2179DA239}" type="parTrans" cxnId="{792F9880-EDAF-4038-8FAB-041C6AE3C38D}">
      <dgm:prSet/>
      <dgm:spPr/>
      <dgm:t>
        <a:bodyPr/>
        <a:lstStyle/>
        <a:p>
          <a:endParaRPr lang="en-ID"/>
        </a:p>
      </dgm:t>
    </dgm:pt>
    <dgm:pt modelId="{63D76DC6-05C5-4684-895D-99C2111A0430}" type="sibTrans" cxnId="{792F9880-EDAF-4038-8FAB-041C6AE3C38D}">
      <dgm:prSet/>
      <dgm:spPr/>
      <dgm:t>
        <a:bodyPr/>
        <a:lstStyle/>
        <a:p>
          <a:endParaRPr lang="en-ID"/>
        </a:p>
      </dgm:t>
    </dgm:pt>
    <dgm:pt modelId="{B01B29EE-F7FA-4A46-87B3-584D8AA40672}">
      <dgm:prSet phldrT="[Text]"/>
      <dgm:spPr/>
      <dgm:t>
        <a:bodyPr/>
        <a:lstStyle/>
        <a:p>
          <a:r>
            <a:rPr lang="en-US" dirty="0" err="1"/>
            <a:t>Bidang</a:t>
          </a:r>
          <a:endParaRPr lang="en-ID" dirty="0"/>
        </a:p>
      </dgm:t>
    </dgm:pt>
    <dgm:pt modelId="{CD1E6913-BCF6-43A5-860B-25DE93CF7EE9}" type="parTrans" cxnId="{7871C976-F6DA-4A8A-B22B-EDFF4ECC145A}">
      <dgm:prSet/>
      <dgm:spPr/>
      <dgm:t>
        <a:bodyPr/>
        <a:lstStyle/>
        <a:p>
          <a:endParaRPr lang="en-ID"/>
        </a:p>
      </dgm:t>
    </dgm:pt>
    <dgm:pt modelId="{07C88A05-A30F-4459-8259-286155100EC1}" type="sibTrans" cxnId="{7871C976-F6DA-4A8A-B22B-EDFF4ECC145A}">
      <dgm:prSet/>
      <dgm:spPr/>
      <dgm:t>
        <a:bodyPr/>
        <a:lstStyle/>
        <a:p>
          <a:endParaRPr lang="en-ID"/>
        </a:p>
      </dgm:t>
    </dgm:pt>
    <dgm:pt modelId="{BF6566DD-003B-4598-82AB-6449870BC55B}">
      <dgm:prSet phldrT="[Text]"/>
      <dgm:spPr/>
      <dgm:t>
        <a:bodyPr/>
        <a:lstStyle/>
        <a:p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Umum</a:t>
          </a:r>
          <a:endParaRPr lang="en-ID" dirty="0"/>
        </a:p>
      </dgm:t>
    </dgm:pt>
    <dgm:pt modelId="{319AA6BB-106F-4338-AB8E-2EB71D48170E}" type="parTrans" cxnId="{40091AA1-F5F6-4F6F-85E1-C7F1486BD462}">
      <dgm:prSet/>
      <dgm:spPr/>
      <dgm:t>
        <a:bodyPr/>
        <a:lstStyle/>
        <a:p>
          <a:endParaRPr lang="en-ID"/>
        </a:p>
      </dgm:t>
    </dgm:pt>
    <dgm:pt modelId="{47DC7A1F-4BD0-4A91-8857-CE8363563D8C}" type="sibTrans" cxnId="{40091AA1-F5F6-4F6F-85E1-C7F1486BD462}">
      <dgm:prSet/>
      <dgm:spPr/>
      <dgm:t>
        <a:bodyPr/>
        <a:lstStyle/>
        <a:p>
          <a:endParaRPr lang="en-ID"/>
        </a:p>
      </dgm:t>
    </dgm:pt>
    <dgm:pt modelId="{17552D40-8278-4556-BCAB-DF1B903EBFE6}">
      <dgm:prSet phldrT="[Text]"/>
      <dgm:spPr/>
      <dgm:t>
        <a:bodyPr/>
        <a:lstStyle/>
        <a:p>
          <a:r>
            <a:rPr lang="en-US" dirty="0" err="1"/>
            <a:t>Manajer</a:t>
          </a:r>
          <a:r>
            <a:rPr lang="en-US" dirty="0"/>
            <a:t> Tingkat Atas</a:t>
          </a:r>
          <a:endParaRPr lang="en-ID" dirty="0"/>
        </a:p>
      </dgm:t>
    </dgm:pt>
    <dgm:pt modelId="{4DC5F602-4D81-468E-AEC7-7D7EB0369AE2}" type="parTrans" cxnId="{CAF4B29C-24D6-40BD-B5B5-75D2428E674B}">
      <dgm:prSet/>
      <dgm:spPr/>
      <dgm:t>
        <a:bodyPr/>
        <a:lstStyle/>
        <a:p>
          <a:endParaRPr lang="en-ID"/>
        </a:p>
      </dgm:t>
    </dgm:pt>
    <dgm:pt modelId="{6C48C781-CDEA-4C01-BD87-A57786D2D39A}" type="sibTrans" cxnId="{CAF4B29C-24D6-40BD-B5B5-75D2428E674B}">
      <dgm:prSet/>
      <dgm:spPr/>
      <dgm:t>
        <a:bodyPr/>
        <a:lstStyle/>
        <a:p>
          <a:endParaRPr lang="en-ID"/>
        </a:p>
      </dgm:t>
    </dgm:pt>
    <dgm:pt modelId="{5A728C63-A453-4218-A9FF-237AAADE5CEB}">
      <dgm:prSet phldrT="[Text]"/>
      <dgm:spPr/>
      <dgm:t>
        <a:bodyPr/>
        <a:lstStyle/>
        <a:p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Fungsional</a:t>
          </a:r>
          <a:endParaRPr lang="en-ID" dirty="0"/>
        </a:p>
      </dgm:t>
    </dgm:pt>
    <dgm:pt modelId="{BBC3A159-5CC2-4FCC-8234-0156F0644059}" type="parTrans" cxnId="{0DEAEEC7-DF9F-48B8-8C32-375839914F08}">
      <dgm:prSet/>
      <dgm:spPr/>
      <dgm:t>
        <a:bodyPr/>
        <a:lstStyle/>
        <a:p>
          <a:endParaRPr lang="en-ID"/>
        </a:p>
      </dgm:t>
    </dgm:pt>
    <dgm:pt modelId="{6C12FF38-95D3-4284-B35E-95FD13CC90BF}" type="sibTrans" cxnId="{0DEAEEC7-DF9F-48B8-8C32-375839914F08}">
      <dgm:prSet/>
      <dgm:spPr/>
      <dgm:t>
        <a:bodyPr/>
        <a:lstStyle/>
        <a:p>
          <a:endParaRPr lang="en-ID"/>
        </a:p>
      </dgm:t>
    </dgm:pt>
    <dgm:pt modelId="{9F9262B8-28B3-4630-A428-3D53B7AABB03}">
      <dgm:prSet/>
      <dgm:spPr/>
      <dgm:t>
        <a:bodyPr/>
        <a:lstStyle/>
        <a:p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Pemasaran</a:t>
          </a:r>
          <a:endParaRPr lang="en-ID" dirty="0"/>
        </a:p>
      </dgm:t>
    </dgm:pt>
    <dgm:pt modelId="{58101741-48E6-43EC-8244-9FCA9080C7F1}" type="parTrans" cxnId="{2D2CEADE-2650-48D0-8A2C-CDD81142D801}">
      <dgm:prSet/>
      <dgm:spPr/>
      <dgm:t>
        <a:bodyPr/>
        <a:lstStyle/>
        <a:p>
          <a:endParaRPr lang="en-ID"/>
        </a:p>
      </dgm:t>
    </dgm:pt>
    <dgm:pt modelId="{F766D4FE-8A0B-4A06-872E-FA0F443F1517}" type="sibTrans" cxnId="{2D2CEADE-2650-48D0-8A2C-CDD81142D801}">
      <dgm:prSet/>
      <dgm:spPr/>
      <dgm:t>
        <a:bodyPr/>
        <a:lstStyle/>
        <a:p>
          <a:endParaRPr lang="en-ID"/>
        </a:p>
      </dgm:t>
    </dgm:pt>
    <dgm:pt modelId="{5C2F6205-C7B5-48DA-B1E6-BA99EAAD4F11}">
      <dgm:prSet/>
      <dgm:spPr/>
      <dgm:t>
        <a:bodyPr/>
        <a:lstStyle/>
        <a:p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Keuangan</a:t>
          </a:r>
          <a:endParaRPr lang="en-ID" dirty="0"/>
        </a:p>
      </dgm:t>
    </dgm:pt>
    <dgm:pt modelId="{DBABA42E-C802-4AD8-90DC-78A9AD6453C8}" type="parTrans" cxnId="{51BC3C2C-36E2-4071-AA69-8C64FC9978FD}">
      <dgm:prSet/>
      <dgm:spPr/>
      <dgm:t>
        <a:bodyPr/>
        <a:lstStyle/>
        <a:p>
          <a:endParaRPr lang="en-ID"/>
        </a:p>
      </dgm:t>
    </dgm:pt>
    <dgm:pt modelId="{ED0BF5BB-8868-40FD-85E6-BA6656BDD7F6}" type="sibTrans" cxnId="{51BC3C2C-36E2-4071-AA69-8C64FC9978FD}">
      <dgm:prSet/>
      <dgm:spPr/>
      <dgm:t>
        <a:bodyPr/>
        <a:lstStyle/>
        <a:p>
          <a:endParaRPr lang="en-ID"/>
        </a:p>
      </dgm:t>
    </dgm:pt>
    <dgm:pt modelId="{1C596027-8F13-452A-BC37-FF6E39FA738A}">
      <dgm:prSet/>
      <dgm:spPr/>
      <dgm:t>
        <a:bodyPr/>
        <a:lstStyle/>
        <a:p>
          <a:r>
            <a:rPr lang="en-US" dirty="0" err="1"/>
            <a:t>Manajer</a:t>
          </a:r>
          <a:r>
            <a:rPr lang="en-US" dirty="0"/>
            <a:t> SDM</a:t>
          </a:r>
          <a:endParaRPr lang="en-ID" dirty="0"/>
        </a:p>
      </dgm:t>
    </dgm:pt>
    <dgm:pt modelId="{23447A32-4A3A-4BD9-9E80-EEB98C92212A}" type="parTrans" cxnId="{03ACAF8A-26B2-4597-B2B1-91815D24DEC1}">
      <dgm:prSet/>
      <dgm:spPr/>
      <dgm:t>
        <a:bodyPr/>
        <a:lstStyle/>
        <a:p>
          <a:endParaRPr lang="en-ID"/>
        </a:p>
      </dgm:t>
    </dgm:pt>
    <dgm:pt modelId="{C81A1C29-25B0-4C6C-AE2C-70579D30CACD}" type="sibTrans" cxnId="{03ACAF8A-26B2-4597-B2B1-91815D24DEC1}">
      <dgm:prSet/>
      <dgm:spPr/>
      <dgm:t>
        <a:bodyPr/>
        <a:lstStyle/>
        <a:p>
          <a:endParaRPr lang="en-ID"/>
        </a:p>
      </dgm:t>
    </dgm:pt>
    <dgm:pt modelId="{85AFF3D4-B7F5-4E31-8918-A0AD5C4DD762}">
      <dgm:prSet/>
      <dgm:spPr/>
      <dgm:t>
        <a:bodyPr/>
        <a:lstStyle/>
        <a:p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Operasi</a:t>
          </a:r>
          <a:endParaRPr lang="en-ID" dirty="0"/>
        </a:p>
      </dgm:t>
    </dgm:pt>
    <dgm:pt modelId="{9C546815-5926-49B6-A381-D2025E03B982}" type="parTrans" cxnId="{185065D8-E7DD-42DA-95F2-508BEC6D06F1}">
      <dgm:prSet/>
      <dgm:spPr/>
      <dgm:t>
        <a:bodyPr/>
        <a:lstStyle/>
        <a:p>
          <a:endParaRPr lang="en-ID"/>
        </a:p>
      </dgm:t>
    </dgm:pt>
    <dgm:pt modelId="{2360422A-F4C7-4AB0-869F-EC762617A7CB}" type="sibTrans" cxnId="{185065D8-E7DD-42DA-95F2-508BEC6D06F1}">
      <dgm:prSet/>
      <dgm:spPr/>
      <dgm:t>
        <a:bodyPr/>
        <a:lstStyle/>
        <a:p>
          <a:endParaRPr lang="en-ID"/>
        </a:p>
      </dgm:t>
    </dgm:pt>
    <dgm:pt modelId="{4ECD95ED-0BB6-4CE3-BDE6-3A96A8E7DFC9}" type="pres">
      <dgm:prSet presAssocID="{4AFD493D-1A2D-4DEA-A440-FD0716BA18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EFB70E-8EF6-492F-AC45-C43CD1552D22}" type="pres">
      <dgm:prSet presAssocID="{4478971D-928C-4D43-AED8-00E11077E4E4}" presName="hierRoot1" presStyleCnt="0"/>
      <dgm:spPr/>
    </dgm:pt>
    <dgm:pt modelId="{35FBE4DB-EBE0-4817-A0DF-904A42EC58DB}" type="pres">
      <dgm:prSet presAssocID="{4478971D-928C-4D43-AED8-00E11077E4E4}" presName="composite" presStyleCnt="0"/>
      <dgm:spPr/>
    </dgm:pt>
    <dgm:pt modelId="{86274776-7C18-438A-AE0A-DC8267CB6704}" type="pres">
      <dgm:prSet presAssocID="{4478971D-928C-4D43-AED8-00E11077E4E4}" presName="background" presStyleLbl="node0" presStyleIdx="0" presStyleCnt="1"/>
      <dgm:spPr/>
    </dgm:pt>
    <dgm:pt modelId="{7BC41A1F-AC95-422F-A8FF-AD6A10F85876}" type="pres">
      <dgm:prSet presAssocID="{4478971D-928C-4D43-AED8-00E11077E4E4}" presName="text" presStyleLbl="fgAcc0" presStyleIdx="0" presStyleCnt="1" custLinFactNeighborX="2458" custLinFactNeighborY="-91896">
        <dgm:presLayoutVars>
          <dgm:chPref val="3"/>
        </dgm:presLayoutVars>
      </dgm:prSet>
      <dgm:spPr/>
    </dgm:pt>
    <dgm:pt modelId="{71AACA7C-4323-4410-9843-340E5AE75D76}" type="pres">
      <dgm:prSet presAssocID="{4478971D-928C-4D43-AED8-00E11077E4E4}" presName="hierChild2" presStyleCnt="0"/>
      <dgm:spPr/>
    </dgm:pt>
    <dgm:pt modelId="{5B47DEF6-67CE-4C21-A16E-950399C85590}" type="pres">
      <dgm:prSet presAssocID="{D8AA4BCE-D691-456A-8999-03F69FA82DBA}" presName="Name10" presStyleLbl="parChTrans1D2" presStyleIdx="0" presStyleCnt="2"/>
      <dgm:spPr/>
    </dgm:pt>
    <dgm:pt modelId="{D58C4728-459A-4DBB-A19E-1A6C2CB7E872}" type="pres">
      <dgm:prSet presAssocID="{36C9D434-FB35-4B03-980A-92AE9E8D625A}" presName="hierRoot2" presStyleCnt="0"/>
      <dgm:spPr/>
    </dgm:pt>
    <dgm:pt modelId="{089FD6EB-795A-406D-AA68-546629E45B1B}" type="pres">
      <dgm:prSet presAssocID="{36C9D434-FB35-4B03-980A-92AE9E8D625A}" presName="composite2" presStyleCnt="0"/>
      <dgm:spPr/>
    </dgm:pt>
    <dgm:pt modelId="{BEDAB0B6-7D18-4549-BAFC-A5E39325FD04}" type="pres">
      <dgm:prSet presAssocID="{36C9D434-FB35-4B03-980A-92AE9E8D625A}" presName="background2" presStyleLbl="node2" presStyleIdx="0" presStyleCnt="2"/>
      <dgm:spPr/>
    </dgm:pt>
    <dgm:pt modelId="{F9BB2B09-E14A-491E-BFDB-53D6A117C1C9}" type="pres">
      <dgm:prSet presAssocID="{36C9D434-FB35-4B03-980A-92AE9E8D625A}" presName="text2" presStyleLbl="fgAcc2" presStyleIdx="0" presStyleCnt="2" custLinFactNeighborX="22" custLinFactNeighborY="-42584">
        <dgm:presLayoutVars>
          <dgm:chPref val="3"/>
        </dgm:presLayoutVars>
      </dgm:prSet>
      <dgm:spPr/>
    </dgm:pt>
    <dgm:pt modelId="{0903E919-A1B9-4E1A-8A1D-223EBDEF2E9F}" type="pres">
      <dgm:prSet presAssocID="{36C9D434-FB35-4B03-980A-92AE9E8D625A}" presName="hierChild3" presStyleCnt="0"/>
      <dgm:spPr/>
    </dgm:pt>
    <dgm:pt modelId="{0282EF07-E882-498E-8D3A-31F33FCEE9B5}" type="pres">
      <dgm:prSet presAssocID="{7ACB8DC4-F6C9-47DC-BEA1-74E454B68FEF}" presName="Name17" presStyleLbl="parChTrans1D3" presStyleIdx="0" presStyleCnt="5"/>
      <dgm:spPr/>
    </dgm:pt>
    <dgm:pt modelId="{95F137B6-79E5-4CB6-A2D8-FFB466947D0C}" type="pres">
      <dgm:prSet presAssocID="{5CA7F743-17D2-4749-89F0-B9E6256ADF17}" presName="hierRoot3" presStyleCnt="0"/>
      <dgm:spPr/>
    </dgm:pt>
    <dgm:pt modelId="{AE836E37-7988-44E9-8207-59C5606C6F41}" type="pres">
      <dgm:prSet presAssocID="{5CA7F743-17D2-4749-89F0-B9E6256ADF17}" presName="composite3" presStyleCnt="0"/>
      <dgm:spPr/>
    </dgm:pt>
    <dgm:pt modelId="{B226078D-E0D6-4CCA-B395-1F712897D1C6}" type="pres">
      <dgm:prSet presAssocID="{5CA7F743-17D2-4749-89F0-B9E6256ADF17}" presName="background3" presStyleLbl="node3" presStyleIdx="0" presStyleCnt="5"/>
      <dgm:spPr/>
    </dgm:pt>
    <dgm:pt modelId="{27FD7673-FE00-40EA-B290-7E7CFC5691EC}" type="pres">
      <dgm:prSet presAssocID="{5CA7F743-17D2-4749-89F0-B9E6256ADF17}" presName="text3" presStyleLbl="fgAcc3" presStyleIdx="0" presStyleCnt="5">
        <dgm:presLayoutVars>
          <dgm:chPref val="3"/>
        </dgm:presLayoutVars>
      </dgm:prSet>
      <dgm:spPr/>
    </dgm:pt>
    <dgm:pt modelId="{EE8EB7C2-DF55-4A3D-831F-96A2E183647E}" type="pres">
      <dgm:prSet presAssocID="{5CA7F743-17D2-4749-89F0-B9E6256ADF17}" presName="hierChild4" presStyleCnt="0"/>
      <dgm:spPr/>
    </dgm:pt>
    <dgm:pt modelId="{9479283D-F83F-44D6-9AB1-C948A35DD7B1}" type="pres">
      <dgm:prSet presAssocID="{B006E869-84B4-4930-B3D6-58E2179DA239}" presName="Name17" presStyleLbl="parChTrans1D3" presStyleIdx="1" presStyleCnt="5"/>
      <dgm:spPr/>
    </dgm:pt>
    <dgm:pt modelId="{B1A9448A-EC03-4AE0-8711-B18D1C2A3913}" type="pres">
      <dgm:prSet presAssocID="{5FBF4F44-2A86-4612-8442-39B39CB87E20}" presName="hierRoot3" presStyleCnt="0"/>
      <dgm:spPr/>
    </dgm:pt>
    <dgm:pt modelId="{E80CD8A7-C53A-44AF-8B5D-A587048F7981}" type="pres">
      <dgm:prSet presAssocID="{5FBF4F44-2A86-4612-8442-39B39CB87E20}" presName="composite3" presStyleCnt="0"/>
      <dgm:spPr/>
    </dgm:pt>
    <dgm:pt modelId="{1CCF5734-A2A4-4DD5-BE61-011498AB8957}" type="pres">
      <dgm:prSet presAssocID="{5FBF4F44-2A86-4612-8442-39B39CB87E20}" presName="background3" presStyleLbl="node3" presStyleIdx="1" presStyleCnt="5"/>
      <dgm:spPr/>
    </dgm:pt>
    <dgm:pt modelId="{43DB04CF-0BC2-42EB-BCCF-B7D548B82FAF}" type="pres">
      <dgm:prSet presAssocID="{5FBF4F44-2A86-4612-8442-39B39CB87E20}" presName="text3" presStyleLbl="fgAcc3" presStyleIdx="1" presStyleCnt="5">
        <dgm:presLayoutVars>
          <dgm:chPref val="3"/>
        </dgm:presLayoutVars>
      </dgm:prSet>
      <dgm:spPr/>
    </dgm:pt>
    <dgm:pt modelId="{04921A7B-60DE-4EA5-84E8-5149C5491D18}" type="pres">
      <dgm:prSet presAssocID="{5FBF4F44-2A86-4612-8442-39B39CB87E20}" presName="hierChild4" presStyleCnt="0"/>
      <dgm:spPr/>
    </dgm:pt>
    <dgm:pt modelId="{B78FFAE6-9C3E-4974-A64A-034D0386FEE9}" type="pres">
      <dgm:prSet presAssocID="{4DC5F602-4D81-468E-AEC7-7D7EB0369AE2}" presName="Name17" presStyleLbl="parChTrans1D3" presStyleIdx="2" presStyleCnt="5"/>
      <dgm:spPr/>
    </dgm:pt>
    <dgm:pt modelId="{AF8CDF54-BC7D-4934-A338-57D4977FF37A}" type="pres">
      <dgm:prSet presAssocID="{17552D40-8278-4556-BCAB-DF1B903EBFE6}" presName="hierRoot3" presStyleCnt="0"/>
      <dgm:spPr/>
    </dgm:pt>
    <dgm:pt modelId="{68D7081B-AF99-47EA-A7D4-D803B8D8C34C}" type="pres">
      <dgm:prSet presAssocID="{17552D40-8278-4556-BCAB-DF1B903EBFE6}" presName="composite3" presStyleCnt="0"/>
      <dgm:spPr/>
    </dgm:pt>
    <dgm:pt modelId="{1790E894-48BA-4618-ABD2-B6FAC7A7D96F}" type="pres">
      <dgm:prSet presAssocID="{17552D40-8278-4556-BCAB-DF1B903EBFE6}" presName="background3" presStyleLbl="node3" presStyleIdx="2" presStyleCnt="5"/>
      <dgm:spPr/>
    </dgm:pt>
    <dgm:pt modelId="{B6231ABB-3E3C-4CA8-BB1F-871499526809}" type="pres">
      <dgm:prSet presAssocID="{17552D40-8278-4556-BCAB-DF1B903EBFE6}" presName="text3" presStyleLbl="fgAcc3" presStyleIdx="2" presStyleCnt="5">
        <dgm:presLayoutVars>
          <dgm:chPref val="3"/>
        </dgm:presLayoutVars>
      </dgm:prSet>
      <dgm:spPr/>
    </dgm:pt>
    <dgm:pt modelId="{AEED47F2-9CA7-44CA-BB89-431A46E706AE}" type="pres">
      <dgm:prSet presAssocID="{17552D40-8278-4556-BCAB-DF1B903EBFE6}" presName="hierChild4" presStyleCnt="0"/>
      <dgm:spPr/>
    </dgm:pt>
    <dgm:pt modelId="{D9886937-B35C-4464-A6C0-F93F3BE87B76}" type="pres">
      <dgm:prSet presAssocID="{CD1E6913-BCF6-43A5-860B-25DE93CF7EE9}" presName="Name10" presStyleLbl="parChTrans1D2" presStyleIdx="1" presStyleCnt="2"/>
      <dgm:spPr/>
    </dgm:pt>
    <dgm:pt modelId="{F19E04F2-40F6-4F31-8FC3-6F074CF59E15}" type="pres">
      <dgm:prSet presAssocID="{B01B29EE-F7FA-4A46-87B3-584D8AA40672}" presName="hierRoot2" presStyleCnt="0"/>
      <dgm:spPr/>
    </dgm:pt>
    <dgm:pt modelId="{26D3614B-5BFE-4426-A7B6-5DCBDE26346C}" type="pres">
      <dgm:prSet presAssocID="{B01B29EE-F7FA-4A46-87B3-584D8AA40672}" presName="composite2" presStyleCnt="0"/>
      <dgm:spPr/>
    </dgm:pt>
    <dgm:pt modelId="{B5CEAB3E-8FB6-4C1E-8125-46832B627A4C}" type="pres">
      <dgm:prSet presAssocID="{B01B29EE-F7FA-4A46-87B3-584D8AA40672}" presName="background2" presStyleLbl="node2" presStyleIdx="1" presStyleCnt="2"/>
      <dgm:spPr/>
    </dgm:pt>
    <dgm:pt modelId="{A5EF061F-2EA2-433F-A211-49F13F496E43}" type="pres">
      <dgm:prSet presAssocID="{B01B29EE-F7FA-4A46-87B3-584D8AA40672}" presName="text2" presStyleLbl="fgAcc2" presStyleIdx="1" presStyleCnt="2" custLinFactNeighborX="960" custLinFactNeighborY="-42585">
        <dgm:presLayoutVars>
          <dgm:chPref val="3"/>
        </dgm:presLayoutVars>
      </dgm:prSet>
      <dgm:spPr/>
    </dgm:pt>
    <dgm:pt modelId="{6381A1D8-D1A2-4855-90B1-683B868707FA}" type="pres">
      <dgm:prSet presAssocID="{B01B29EE-F7FA-4A46-87B3-584D8AA40672}" presName="hierChild3" presStyleCnt="0"/>
      <dgm:spPr/>
    </dgm:pt>
    <dgm:pt modelId="{21D58AAB-31F2-4AD0-9BF3-DBEADEC757CE}" type="pres">
      <dgm:prSet presAssocID="{319AA6BB-106F-4338-AB8E-2EB71D48170E}" presName="Name17" presStyleLbl="parChTrans1D3" presStyleIdx="3" presStyleCnt="5"/>
      <dgm:spPr/>
    </dgm:pt>
    <dgm:pt modelId="{07EBFB1D-6E3A-4A42-B1C5-6A3F4D964341}" type="pres">
      <dgm:prSet presAssocID="{BF6566DD-003B-4598-82AB-6449870BC55B}" presName="hierRoot3" presStyleCnt="0"/>
      <dgm:spPr/>
    </dgm:pt>
    <dgm:pt modelId="{3128A4A9-6B55-4608-A0D1-52343FDF603C}" type="pres">
      <dgm:prSet presAssocID="{BF6566DD-003B-4598-82AB-6449870BC55B}" presName="composite3" presStyleCnt="0"/>
      <dgm:spPr/>
    </dgm:pt>
    <dgm:pt modelId="{97552D18-6A55-4EAA-A5C0-076CE69299B2}" type="pres">
      <dgm:prSet presAssocID="{BF6566DD-003B-4598-82AB-6449870BC55B}" presName="background3" presStyleLbl="node3" presStyleIdx="3" presStyleCnt="5"/>
      <dgm:spPr/>
    </dgm:pt>
    <dgm:pt modelId="{7FA94C49-80A6-4973-9E55-61A0DADECD51}" type="pres">
      <dgm:prSet presAssocID="{BF6566DD-003B-4598-82AB-6449870BC55B}" presName="text3" presStyleLbl="fgAcc3" presStyleIdx="3" presStyleCnt="5">
        <dgm:presLayoutVars>
          <dgm:chPref val="3"/>
        </dgm:presLayoutVars>
      </dgm:prSet>
      <dgm:spPr/>
    </dgm:pt>
    <dgm:pt modelId="{59E442E7-1AC8-4800-B404-DBC880C67694}" type="pres">
      <dgm:prSet presAssocID="{BF6566DD-003B-4598-82AB-6449870BC55B}" presName="hierChild4" presStyleCnt="0"/>
      <dgm:spPr/>
    </dgm:pt>
    <dgm:pt modelId="{82EA5751-7B89-4771-ABCB-D1B3B304489D}" type="pres">
      <dgm:prSet presAssocID="{BBC3A159-5CC2-4FCC-8234-0156F0644059}" presName="Name17" presStyleLbl="parChTrans1D3" presStyleIdx="4" presStyleCnt="5"/>
      <dgm:spPr/>
    </dgm:pt>
    <dgm:pt modelId="{DA77771D-5B9B-4694-9BAB-E9411E46D7D2}" type="pres">
      <dgm:prSet presAssocID="{5A728C63-A453-4218-A9FF-237AAADE5CEB}" presName="hierRoot3" presStyleCnt="0"/>
      <dgm:spPr/>
    </dgm:pt>
    <dgm:pt modelId="{5F6403AF-A00F-4575-BAC9-1215A5DBB82A}" type="pres">
      <dgm:prSet presAssocID="{5A728C63-A453-4218-A9FF-237AAADE5CEB}" presName="composite3" presStyleCnt="0"/>
      <dgm:spPr/>
    </dgm:pt>
    <dgm:pt modelId="{A1C0683D-9903-40D6-B748-4736BF4FFDF8}" type="pres">
      <dgm:prSet presAssocID="{5A728C63-A453-4218-A9FF-237AAADE5CEB}" presName="background3" presStyleLbl="node3" presStyleIdx="4" presStyleCnt="5"/>
      <dgm:spPr/>
    </dgm:pt>
    <dgm:pt modelId="{95C96C9E-EE60-4D77-96F7-F35CE1993641}" type="pres">
      <dgm:prSet presAssocID="{5A728C63-A453-4218-A9FF-237AAADE5CEB}" presName="text3" presStyleLbl="fgAcc3" presStyleIdx="4" presStyleCnt="5">
        <dgm:presLayoutVars>
          <dgm:chPref val="3"/>
        </dgm:presLayoutVars>
      </dgm:prSet>
      <dgm:spPr/>
    </dgm:pt>
    <dgm:pt modelId="{16ED57E6-281D-43F1-96D6-B803B5606B34}" type="pres">
      <dgm:prSet presAssocID="{5A728C63-A453-4218-A9FF-237AAADE5CEB}" presName="hierChild4" presStyleCnt="0"/>
      <dgm:spPr/>
    </dgm:pt>
    <dgm:pt modelId="{F83CFD7C-5ED1-4603-8732-AA75916381AF}" type="pres">
      <dgm:prSet presAssocID="{58101741-48E6-43EC-8244-9FCA9080C7F1}" presName="Name23" presStyleLbl="parChTrans1D4" presStyleIdx="0" presStyleCnt="4"/>
      <dgm:spPr/>
    </dgm:pt>
    <dgm:pt modelId="{ECDF05FF-3997-4F96-88C0-4614B6918588}" type="pres">
      <dgm:prSet presAssocID="{9F9262B8-28B3-4630-A428-3D53B7AABB03}" presName="hierRoot4" presStyleCnt="0"/>
      <dgm:spPr/>
    </dgm:pt>
    <dgm:pt modelId="{56F9CF60-DA00-4EEA-8C2A-EB1A840410BF}" type="pres">
      <dgm:prSet presAssocID="{9F9262B8-28B3-4630-A428-3D53B7AABB03}" presName="composite4" presStyleCnt="0"/>
      <dgm:spPr/>
    </dgm:pt>
    <dgm:pt modelId="{7A1A2006-B89A-42C8-AE46-C51F821A6790}" type="pres">
      <dgm:prSet presAssocID="{9F9262B8-28B3-4630-A428-3D53B7AABB03}" presName="background4" presStyleLbl="node4" presStyleIdx="0" presStyleCnt="4"/>
      <dgm:spPr/>
    </dgm:pt>
    <dgm:pt modelId="{D4482425-F784-4FFD-A4C5-9462AC8C717B}" type="pres">
      <dgm:prSet presAssocID="{9F9262B8-28B3-4630-A428-3D53B7AABB03}" presName="text4" presStyleLbl="fgAcc4" presStyleIdx="0" presStyleCnt="4" custLinFactNeighborY="42754">
        <dgm:presLayoutVars>
          <dgm:chPref val="3"/>
        </dgm:presLayoutVars>
      </dgm:prSet>
      <dgm:spPr/>
    </dgm:pt>
    <dgm:pt modelId="{D69A1E5C-B50D-43D8-91AD-161CF4830FB3}" type="pres">
      <dgm:prSet presAssocID="{9F9262B8-28B3-4630-A428-3D53B7AABB03}" presName="hierChild5" presStyleCnt="0"/>
      <dgm:spPr/>
    </dgm:pt>
    <dgm:pt modelId="{4BEAD921-858C-47A4-9C20-A63E740F8F11}" type="pres">
      <dgm:prSet presAssocID="{DBABA42E-C802-4AD8-90DC-78A9AD6453C8}" presName="Name23" presStyleLbl="parChTrans1D4" presStyleIdx="1" presStyleCnt="4"/>
      <dgm:spPr/>
    </dgm:pt>
    <dgm:pt modelId="{CF5E1522-ACFA-4537-B1C6-A1BE6E4EF749}" type="pres">
      <dgm:prSet presAssocID="{5C2F6205-C7B5-48DA-B1E6-BA99EAAD4F11}" presName="hierRoot4" presStyleCnt="0"/>
      <dgm:spPr/>
    </dgm:pt>
    <dgm:pt modelId="{47BA685C-AF27-41E9-96CF-DCEC485566F8}" type="pres">
      <dgm:prSet presAssocID="{5C2F6205-C7B5-48DA-B1E6-BA99EAAD4F11}" presName="composite4" presStyleCnt="0"/>
      <dgm:spPr/>
    </dgm:pt>
    <dgm:pt modelId="{F3A47475-52BC-40CE-96C9-1608FBB9509D}" type="pres">
      <dgm:prSet presAssocID="{5C2F6205-C7B5-48DA-B1E6-BA99EAAD4F11}" presName="background4" presStyleLbl="node4" presStyleIdx="1" presStyleCnt="4"/>
      <dgm:spPr/>
    </dgm:pt>
    <dgm:pt modelId="{3531F3E9-EC95-49F7-A146-BBFC015B566F}" type="pres">
      <dgm:prSet presAssocID="{5C2F6205-C7B5-48DA-B1E6-BA99EAAD4F11}" presName="text4" presStyleLbl="fgAcc4" presStyleIdx="1" presStyleCnt="4" custLinFactNeighborY="42754">
        <dgm:presLayoutVars>
          <dgm:chPref val="3"/>
        </dgm:presLayoutVars>
      </dgm:prSet>
      <dgm:spPr/>
    </dgm:pt>
    <dgm:pt modelId="{C819F32C-D507-461E-A3A9-E8A50FB7A72E}" type="pres">
      <dgm:prSet presAssocID="{5C2F6205-C7B5-48DA-B1E6-BA99EAAD4F11}" presName="hierChild5" presStyleCnt="0"/>
      <dgm:spPr/>
    </dgm:pt>
    <dgm:pt modelId="{D2801DD6-96B0-4DF6-90DD-81067327531B}" type="pres">
      <dgm:prSet presAssocID="{23447A32-4A3A-4BD9-9E80-EEB98C92212A}" presName="Name23" presStyleLbl="parChTrans1D4" presStyleIdx="2" presStyleCnt="4"/>
      <dgm:spPr/>
    </dgm:pt>
    <dgm:pt modelId="{F07BDED4-CB8E-4602-8C0D-79B6278C1C09}" type="pres">
      <dgm:prSet presAssocID="{1C596027-8F13-452A-BC37-FF6E39FA738A}" presName="hierRoot4" presStyleCnt="0"/>
      <dgm:spPr/>
    </dgm:pt>
    <dgm:pt modelId="{28784ACF-81A3-4D50-A544-ECF770EC02F3}" type="pres">
      <dgm:prSet presAssocID="{1C596027-8F13-452A-BC37-FF6E39FA738A}" presName="composite4" presStyleCnt="0"/>
      <dgm:spPr/>
    </dgm:pt>
    <dgm:pt modelId="{A9B00E94-A315-4028-89D7-1773B494F658}" type="pres">
      <dgm:prSet presAssocID="{1C596027-8F13-452A-BC37-FF6E39FA738A}" presName="background4" presStyleLbl="node4" presStyleIdx="2" presStyleCnt="4"/>
      <dgm:spPr/>
    </dgm:pt>
    <dgm:pt modelId="{6795B668-76B5-4E3A-A2A0-9ED4B8FAAA2C}" type="pres">
      <dgm:prSet presAssocID="{1C596027-8F13-452A-BC37-FF6E39FA738A}" presName="text4" presStyleLbl="fgAcc4" presStyleIdx="2" presStyleCnt="4" custLinFactNeighborY="42754">
        <dgm:presLayoutVars>
          <dgm:chPref val="3"/>
        </dgm:presLayoutVars>
      </dgm:prSet>
      <dgm:spPr/>
    </dgm:pt>
    <dgm:pt modelId="{5DF1776B-6116-44E8-9416-717FE15B1FF0}" type="pres">
      <dgm:prSet presAssocID="{1C596027-8F13-452A-BC37-FF6E39FA738A}" presName="hierChild5" presStyleCnt="0"/>
      <dgm:spPr/>
    </dgm:pt>
    <dgm:pt modelId="{3BFC7640-C99B-43FF-B126-EB0C79F25FBF}" type="pres">
      <dgm:prSet presAssocID="{9C546815-5926-49B6-A381-D2025E03B982}" presName="Name23" presStyleLbl="parChTrans1D4" presStyleIdx="3" presStyleCnt="4"/>
      <dgm:spPr/>
    </dgm:pt>
    <dgm:pt modelId="{2B984F49-C505-4C59-B7A8-9B59B7FE37F3}" type="pres">
      <dgm:prSet presAssocID="{85AFF3D4-B7F5-4E31-8918-A0AD5C4DD762}" presName="hierRoot4" presStyleCnt="0"/>
      <dgm:spPr/>
    </dgm:pt>
    <dgm:pt modelId="{AFF3C2D1-D349-4D1C-8DB5-5F59D917D940}" type="pres">
      <dgm:prSet presAssocID="{85AFF3D4-B7F5-4E31-8918-A0AD5C4DD762}" presName="composite4" presStyleCnt="0"/>
      <dgm:spPr/>
    </dgm:pt>
    <dgm:pt modelId="{70A72ADF-0783-46BF-B31B-1808DE5FD996}" type="pres">
      <dgm:prSet presAssocID="{85AFF3D4-B7F5-4E31-8918-A0AD5C4DD762}" presName="background4" presStyleLbl="node4" presStyleIdx="3" presStyleCnt="4"/>
      <dgm:spPr/>
    </dgm:pt>
    <dgm:pt modelId="{3D63DE00-69B3-4861-AA7A-5442CE255DE0}" type="pres">
      <dgm:prSet presAssocID="{85AFF3D4-B7F5-4E31-8918-A0AD5C4DD762}" presName="text4" presStyleLbl="fgAcc4" presStyleIdx="3" presStyleCnt="4" custLinFactNeighborY="42754">
        <dgm:presLayoutVars>
          <dgm:chPref val="3"/>
        </dgm:presLayoutVars>
      </dgm:prSet>
      <dgm:spPr/>
    </dgm:pt>
    <dgm:pt modelId="{871F8EA5-8C99-42F0-AD02-A202D6F8A274}" type="pres">
      <dgm:prSet presAssocID="{85AFF3D4-B7F5-4E31-8918-A0AD5C4DD762}" presName="hierChild5" presStyleCnt="0"/>
      <dgm:spPr/>
    </dgm:pt>
  </dgm:ptLst>
  <dgm:cxnLst>
    <dgm:cxn modelId="{B93CC70C-4C3B-4621-A4B8-94A0DD2D3EDD}" type="presOf" srcId="{23447A32-4A3A-4BD9-9E80-EEB98C92212A}" destId="{D2801DD6-96B0-4DF6-90DD-81067327531B}" srcOrd="0" destOrd="0" presId="urn:microsoft.com/office/officeart/2005/8/layout/hierarchy1"/>
    <dgm:cxn modelId="{872C571D-E0CB-4BC3-98D0-0EBEFFD8A090}" type="presOf" srcId="{D8AA4BCE-D691-456A-8999-03F69FA82DBA}" destId="{5B47DEF6-67CE-4C21-A16E-950399C85590}" srcOrd="0" destOrd="0" presId="urn:microsoft.com/office/officeart/2005/8/layout/hierarchy1"/>
    <dgm:cxn modelId="{603C4420-1F18-4A75-9434-046A152D85F9}" type="presOf" srcId="{36C9D434-FB35-4B03-980A-92AE9E8D625A}" destId="{F9BB2B09-E14A-491E-BFDB-53D6A117C1C9}" srcOrd="0" destOrd="0" presId="urn:microsoft.com/office/officeart/2005/8/layout/hierarchy1"/>
    <dgm:cxn modelId="{51BC3C2C-36E2-4071-AA69-8C64FC9978FD}" srcId="{5A728C63-A453-4218-A9FF-237AAADE5CEB}" destId="{5C2F6205-C7B5-48DA-B1E6-BA99EAAD4F11}" srcOrd="1" destOrd="0" parTransId="{DBABA42E-C802-4AD8-90DC-78A9AD6453C8}" sibTransId="{ED0BF5BB-8868-40FD-85E6-BA6656BDD7F6}"/>
    <dgm:cxn modelId="{06A0672E-0DF0-4868-B763-E3CAC2E8F9A4}" type="presOf" srcId="{9F9262B8-28B3-4630-A428-3D53B7AABB03}" destId="{D4482425-F784-4FFD-A4C5-9462AC8C717B}" srcOrd="0" destOrd="0" presId="urn:microsoft.com/office/officeart/2005/8/layout/hierarchy1"/>
    <dgm:cxn modelId="{E6719C36-2F4C-46EF-9875-B0E4A90D3CBE}" srcId="{4478971D-928C-4D43-AED8-00E11077E4E4}" destId="{36C9D434-FB35-4B03-980A-92AE9E8D625A}" srcOrd="0" destOrd="0" parTransId="{D8AA4BCE-D691-456A-8999-03F69FA82DBA}" sibTransId="{187F6018-A5E1-499F-87F8-C3991B5CE7D0}"/>
    <dgm:cxn modelId="{251CA23D-19CE-43F7-AB77-4D9E6A9B8D1F}" type="presOf" srcId="{4478971D-928C-4D43-AED8-00E11077E4E4}" destId="{7BC41A1F-AC95-422F-A8FF-AD6A10F85876}" srcOrd="0" destOrd="0" presId="urn:microsoft.com/office/officeart/2005/8/layout/hierarchy1"/>
    <dgm:cxn modelId="{A3DC2C3F-0CC2-4A29-95A4-EF8521D52DF2}" type="presOf" srcId="{BBC3A159-5CC2-4FCC-8234-0156F0644059}" destId="{82EA5751-7B89-4771-ABCB-D1B3B304489D}" srcOrd="0" destOrd="0" presId="urn:microsoft.com/office/officeart/2005/8/layout/hierarchy1"/>
    <dgm:cxn modelId="{00A4665D-1E24-42F2-9B8F-7DEC5F6A4E20}" type="presOf" srcId="{B01B29EE-F7FA-4A46-87B3-584D8AA40672}" destId="{A5EF061F-2EA2-433F-A211-49F13F496E43}" srcOrd="0" destOrd="0" presId="urn:microsoft.com/office/officeart/2005/8/layout/hierarchy1"/>
    <dgm:cxn modelId="{63940D61-1D3E-4290-9784-A535573EF59A}" type="presOf" srcId="{58101741-48E6-43EC-8244-9FCA9080C7F1}" destId="{F83CFD7C-5ED1-4603-8732-AA75916381AF}" srcOrd="0" destOrd="0" presId="urn:microsoft.com/office/officeart/2005/8/layout/hierarchy1"/>
    <dgm:cxn modelId="{6837274C-7295-4AAF-A06C-081198C51EA2}" type="presOf" srcId="{5FBF4F44-2A86-4612-8442-39B39CB87E20}" destId="{43DB04CF-0BC2-42EB-BCCF-B7D548B82FAF}" srcOrd="0" destOrd="0" presId="urn:microsoft.com/office/officeart/2005/8/layout/hierarchy1"/>
    <dgm:cxn modelId="{7B1A924F-B944-4393-BB4D-B82D52CFD6BF}" type="presOf" srcId="{CD1E6913-BCF6-43A5-860B-25DE93CF7EE9}" destId="{D9886937-B35C-4464-A6C0-F93F3BE87B76}" srcOrd="0" destOrd="0" presId="urn:microsoft.com/office/officeart/2005/8/layout/hierarchy1"/>
    <dgm:cxn modelId="{62660070-98B6-4942-9051-6AAD52C50802}" type="presOf" srcId="{17552D40-8278-4556-BCAB-DF1B903EBFE6}" destId="{B6231ABB-3E3C-4CA8-BB1F-871499526809}" srcOrd="0" destOrd="0" presId="urn:microsoft.com/office/officeart/2005/8/layout/hierarchy1"/>
    <dgm:cxn modelId="{1D2C2271-4CEE-446A-8A7A-25208803015C}" srcId="{36C9D434-FB35-4B03-980A-92AE9E8D625A}" destId="{5CA7F743-17D2-4749-89F0-B9E6256ADF17}" srcOrd="0" destOrd="0" parTransId="{7ACB8DC4-F6C9-47DC-BEA1-74E454B68FEF}" sibTransId="{4EDE4B46-DF31-48D4-81D3-EAD6294B3840}"/>
    <dgm:cxn modelId="{3CD7B754-FEC8-4EA6-8BD4-7A66CEBAEEF8}" type="presOf" srcId="{5C2F6205-C7B5-48DA-B1E6-BA99EAAD4F11}" destId="{3531F3E9-EC95-49F7-A146-BBFC015B566F}" srcOrd="0" destOrd="0" presId="urn:microsoft.com/office/officeart/2005/8/layout/hierarchy1"/>
    <dgm:cxn modelId="{7871C976-F6DA-4A8A-B22B-EDFF4ECC145A}" srcId="{4478971D-928C-4D43-AED8-00E11077E4E4}" destId="{B01B29EE-F7FA-4A46-87B3-584D8AA40672}" srcOrd="1" destOrd="0" parTransId="{CD1E6913-BCF6-43A5-860B-25DE93CF7EE9}" sibTransId="{07C88A05-A30F-4459-8259-286155100EC1}"/>
    <dgm:cxn modelId="{792F9880-EDAF-4038-8FAB-041C6AE3C38D}" srcId="{36C9D434-FB35-4B03-980A-92AE9E8D625A}" destId="{5FBF4F44-2A86-4612-8442-39B39CB87E20}" srcOrd="1" destOrd="0" parTransId="{B006E869-84B4-4930-B3D6-58E2179DA239}" sibTransId="{63D76DC6-05C5-4684-895D-99C2111A0430}"/>
    <dgm:cxn modelId="{03ACAF8A-26B2-4597-B2B1-91815D24DEC1}" srcId="{5A728C63-A453-4218-A9FF-237AAADE5CEB}" destId="{1C596027-8F13-452A-BC37-FF6E39FA738A}" srcOrd="2" destOrd="0" parTransId="{23447A32-4A3A-4BD9-9E80-EEB98C92212A}" sibTransId="{C81A1C29-25B0-4C6C-AE2C-70579D30CACD}"/>
    <dgm:cxn modelId="{0F2CBB96-2CD8-499D-B520-EFC51D952C0B}" type="presOf" srcId="{B006E869-84B4-4930-B3D6-58E2179DA239}" destId="{9479283D-F83F-44D6-9AB1-C948A35DD7B1}" srcOrd="0" destOrd="0" presId="urn:microsoft.com/office/officeart/2005/8/layout/hierarchy1"/>
    <dgm:cxn modelId="{EF03BB99-EEA9-4195-816D-41ECB085CE59}" type="presOf" srcId="{85AFF3D4-B7F5-4E31-8918-A0AD5C4DD762}" destId="{3D63DE00-69B3-4861-AA7A-5442CE255DE0}" srcOrd="0" destOrd="0" presId="urn:microsoft.com/office/officeart/2005/8/layout/hierarchy1"/>
    <dgm:cxn modelId="{CAF4B29C-24D6-40BD-B5B5-75D2428E674B}" srcId="{36C9D434-FB35-4B03-980A-92AE9E8D625A}" destId="{17552D40-8278-4556-BCAB-DF1B903EBFE6}" srcOrd="2" destOrd="0" parTransId="{4DC5F602-4D81-468E-AEC7-7D7EB0369AE2}" sibTransId="{6C48C781-CDEA-4C01-BD87-A57786D2D39A}"/>
    <dgm:cxn modelId="{8E0DC19E-668B-4945-8BFD-DFE37A37B120}" type="presOf" srcId="{4AFD493D-1A2D-4DEA-A440-FD0716BA18A9}" destId="{4ECD95ED-0BB6-4CE3-BDE6-3A96A8E7DFC9}" srcOrd="0" destOrd="0" presId="urn:microsoft.com/office/officeart/2005/8/layout/hierarchy1"/>
    <dgm:cxn modelId="{40091AA1-F5F6-4F6F-85E1-C7F1486BD462}" srcId="{B01B29EE-F7FA-4A46-87B3-584D8AA40672}" destId="{BF6566DD-003B-4598-82AB-6449870BC55B}" srcOrd="0" destOrd="0" parTransId="{319AA6BB-106F-4338-AB8E-2EB71D48170E}" sibTransId="{47DC7A1F-4BD0-4A91-8857-CE8363563D8C}"/>
    <dgm:cxn modelId="{B71DCBAB-A79C-4A39-BDE7-55E1E2D9D557}" type="presOf" srcId="{1C596027-8F13-452A-BC37-FF6E39FA738A}" destId="{6795B668-76B5-4E3A-A2A0-9ED4B8FAAA2C}" srcOrd="0" destOrd="0" presId="urn:microsoft.com/office/officeart/2005/8/layout/hierarchy1"/>
    <dgm:cxn modelId="{FFB9CEB2-5062-4B29-81B2-64210F1896B1}" type="presOf" srcId="{5A728C63-A453-4218-A9FF-237AAADE5CEB}" destId="{95C96C9E-EE60-4D77-96F7-F35CE1993641}" srcOrd="0" destOrd="0" presId="urn:microsoft.com/office/officeart/2005/8/layout/hierarchy1"/>
    <dgm:cxn modelId="{84F088B7-7EF0-49F6-82AA-C22240AB9EEE}" type="presOf" srcId="{BF6566DD-003B-4598-82AB-6449870BC55B}" destId="{7FA94C49-80A6-4973-9E55-61A0DADECD51}" srcOrd="0" destOrd="0" presId="urn:microsoft.com/office/officeart/2005/8/layout/hierarchy1"/>
    <dgm:cxn modelId="{B11417C2-7A5D-4ED6-8B88-17E25D837FC6}" type="presOf" srcId="{4DC5F602-4D81-468E-AEC7-7D7EB0369AE2}" destId="{B78FFAE6-9C3E-4974-A64A-034D0386FEE9}" srcOrd="0" destOrd="0" presId="urn:microsoft.com/office/officeart/2005/8/layout/hierarchy1"/>
    <dgm:cxn modelId="{0DEAEEC7-DF9F-48B8-8C32-375839914F08}" srcId="{B01B29EE-F7FA-4A46-87B3-584D8AA40672}" destId="{5A728C63-A453-4218-A9FF-237AAADE5CEB}" srcOrd="1" destOrd="0" parTransId="{BBC3A159-5CC2-4FCC-8234-0156F0644059}" sibTransId="{6C12FF38-95D3-4284-B35E-95FD13CC90BF}"/>
    <dgm:cxn modelId="{361283D2-AA60-4F3D-9ED0-3502B3DBA5B3}" type="presOf" srcId="{7ACB8DC4-F6C9-47DC-BEA1-74E454B68FEF}" destId="{0282EF07-E882-498E-8D3A-31F33FCEE9B5}" srcOrd="0" destOrd="0" presId="urn:microsoft.com/office/officeart/2005/8/layout/hierarchy1"/>
    <dgm:cxn modelId="{185065D8-E7DD-42DA-95F2-508BEC6D06F1}" srcId="{5A728C63-A453-4218-A9FF-237AAADE5CEB}" destId="{85AFF3D4-B7F5-4E31-8918-A0AD5C4DD762}" srcOrd="3" destOrd="0" parTransId="{9C546815-5926-49B6-A381-D2025E03B982}" sibTransId="{2360422A-F4C7-4AB0-869F-EC762617A7CB}"/>
    <dgm:cxn modelId="{2D2CEADE-2650-48D0-8A2C-CDD81142D801}" srcId="{5A728C63-A453-4218-A9FF-237AAADE5CEB}" destId="{9F9262B8-28B3-4630-A428-3D53B7AABB03}" srcOrd="0" destOrd="0" parTransId="{58101741-48E6-43EC-8244-9FCA9080C7F1}" sibTransId="{F766D4FE-8A0B-4A06-872E-FA0F443F1517}"/>
    <dgm:cxn modelId="{D813B4E3-C7A5-4AE9-8A3C-B97B1E6661CA}" type="presOf" srcId="{319AA6BB-106F-4338-AB8E-2EB71D48170E}" destId="{21D58AAB-31F2-4AD0-9BF3-DBEADEC757CE}" srcOrd="0" destOrd="0" presId="urn:microsoft.com/office/officeart/2005/8/layout/hierarchy1"/>
    <dgm:cxn modelId="{CAB6C7E4-3443-41FA-90D1-5AB87F1F51ED}" type="presOf" srcId="{5CA7F743-17D2-4749-89F0-B9E6256ADF17}" destId="{27FD7673-FE00-40EA-B290-7E7CFC5691EC}" srcOrd="0" destOrd="0" presId="urn:microsoft.com/office/officeart/2005/8/layout/hierarchy1"/>
    <dgm:cxn modelId="{6D46DBEA-69F9-4E82-8593-9D482BAEF5DC}" type="presOf" srcId="{DBABA42E-C802-4AD8-90DC-78A9AD6453C8}" destId="{4BEAD921-858C-47A4-9C20-A63E740F8F11}" srcOrd="0" destOrd="0" presId="urn:microsoft.com/office/officeart/2005/8/layout/hierarchy1"/>
    <dgm:cxn modelId="{861896EB-72F1-4F49-B594-BC1FA5CF68F2}" type="presOf" srcId="{9C546815-5926-49B6-A381-D2025E03B982}" destId="{3BFC7640-C99B-43FF-B126-EB0C79F25FBF}" srcOrd="0" destOrd="0" presId="urn:microsoft.com/office/officeart/2005/8/layout/hierarchy1"/>
    <dgm:cxn modelId="{4A5843F2-79B9-4AFF-BFFC-152BCFD4DD10}" srcId="{4AFD493D-1A2D-4DEA-A440-FD0716BA18A9}" destId="{4478971D-928C-4D43-AED8-00E11077E4E4}" srcOrd="0" destOrd="0" parTransId="{0924B403-2E50-4F39-A8B7-91A7F7CB60DB}" sibTransId="{429B17F0-EB17-47DE-8767-45D5F4CE2BED}"/>
    <dgm:cxn modelId="{B05B1A64-D7AE-4470-9B76-EB63A46A1E62}" type="presParOf" srcId="{4ECD95ED-0BB6-4CE3-BDE6-3A96A8E7DFC9}" destId="{9CEFB70E-8EF6-492F-AC45-C43CD1552D22}" srcOrd="0" destOrd="0" presId="urn:microsoft.com/office/officeart/2005/8/layout/hierarchy1"/>
    <dgm:cxn modelId="{6DED86F6-0C27-4CB7-B29C-AA22E42E508B}" type="presParOf" srcId="{9CEFB70E-8EF6-492F-AC45-C43CD1552D22}" destId="{35FBE4DB-EBE0-4817-A0DF-904A42EC58DB}" srcOrd="0" destOrd="0" presId="urn:microsoft.com/office/officeart/2005/8/layout/hierarchy1"/>
    <dgm:cxn modelId="{45A26E0F-23CF-4B30-9F43-B90CFBE58119}" type="presParOf" srcId="{35FBE4DB-EBE0-4817-A0DF-904A42EC58DB}" destId="{86274776-7C18-438A-AE0A-DC8267CB6704}" srcOrd="0" destOrd="0" presId="urn:microsoft.com/office/officeart/2005/8/layout/hierarchy1"/>
    <dgm:cxn modelId="{E66F3954-1C3F-4033-872D-3FB25B3A7516}" type="presParOf" srcId="{35FBE4DB-EBE0-4817-A0DF-904A42EC58DB}" destId="{7BC41A1F-AC95-422F-A8FF-AD6A10F85876}" srcOrd="1" destOrd="0" presId="urn:microsoft.com/office/officeart/2005/8/layout/hierarchy1"/>
    <dgm:cxn modelId="{38E79223-412F-4D65-ADB1-542131F06BE7}" type="presParOf" srcId="{9CEFB70E-8EF6-492F-AC45-C43CD1552D22}" destId="{71AACA7C-4323-4410-9843-340E5AE75D76}" srcOrd="1" destOrd="0" presId="urn:microsoft.com/office/officeart/2005/8/layout/hierarchy1"/>
    <dgm:cxn modelId="{45CEE9F9-70EC-440B-89B6-3F383F5A9CB8}" type="presParOf" srcId="{71AACA7C-4323-4410-9843-340E5AE75D76}" destId="{5B47DEF6-67CE-4C21-A16E-950399C85590}" srcOrd="0" destOrd="0" presId="urn:microsoft.com/office/officeart/2005/8/layout/hierarchy1"/>
    <dgm:cxn modelId="{C7DDBFE9-393F-4933-930D-BF29EB16E8E7}" type="presParOf" srcId="{71AACA7C-4323-4410-9843-340E5AE75D76}" destId="{D58C4728-459A-4DBB-A19E-1A6C2CB7E872}" srcOrd="1" destOrd="0" presId="urn:microsoft.com/office/officeart/2005/8/layout/hierarchy1"/>
    <dgm:cxn modelId="{21D450B8-A4A6-4404-BCEF-7BD1B5EC887F}" type="presParOf" srcId="{D58C4728-459A-4DBB-A19E-1A6C2CB7E872}" destId="{089FD6EB-795A-406D-AA68-546629E45B1B}" srcOrd="0" destOrd="0" presId="urn:microsoft.com/office/officeart/2005/8/layout/hierarchy1"/>
    <dgm:cxn modelId="{F26C57B3-0074-4AC4-92C6-FF40C3ACBCD4}" type="presParOf" srcId="{089FD6EB-795A-406D-AA68-546629E45B1B}" destId="{BEDAB0B6-7D18-4549-BAFC-A5E39325FD04}" srcOrd="0" destOrd="0" presId="urn:microsoft.com/office/officeart/2005/8/layout/hierarchy1"/>
    <dgm:cxn modelId="{0195F98F-E9B1-400C-8E05-ACB3C3C0C018}" type="presParOf" srcId="{089FD6EB-795A-406D-AA68-546629E45B1B}" destId="{F9BB2B09-E14A-491E-BFDB-53D6A117C1C9}" srcOrd="1" destOrd="0" presId="urn:microsoft.com/office/officeart/2005/8/layout/hierarchy1"/>
    <dgm:cxn modelId="{BB229696-56C4-41DF-8FC3-AA325E28A886}" type="presParOf" srcId="{D58C4728-459A-4DBB-A19E-1A6C2CB7E872}" destId="{0903E919-A1B9-4E1A-8A1D-223EBDEF2E9F}" srcOrd="1" destOrd="0" presId="urn:microsoft.com/office/officeart/2005/8/layout/hierarchy1"/>
    <dgm:cxn modelId="{860066E7-F251-4216-8A54-DB05B7182075}" type="presParOf" srcId="{0903E919-A1B9-4E1A-8A1D-223EBDEF2E9F}" destId="{0282EF07-E882-498E-8D3A-31F33FCEE9B5}" srcOrd="0" destOrd="0" presId="urn:microsoft.com/office/officeart/2005/8/layout/hierarchy1"/>
    <dgm:cxn modelId="{2BE24796-E4FE-46FD-AE35-8AE0A7D2D7A4}" type="presParOf" srcId="{0903E919-A1B9-4E1A-8A1D-223EBDEF2E9F}" destId="{95F137B6-79E5-4CB6-A2D8-FFB466947D0C}" srcOrd="1" destOrd="0" presId="urn:microsoft.com/office/officeart/2005/8/layout/hierarchy1"/>
    <dgm:cxn modelId="{7972B43B-2F46-4B2B-980F-394729DFBB53}" type="presParOf" srcId="{95F137B6-79E5-4CB6-A2D8-FFB466947D0C}" destId="{AE836E37-7988-44E9-8207-59C5606C6F41}" srcOrd="0" destOrd="0" presId="urn:microsoft.com/office/officeart/2005/8/layout/hierarchy1"/>
    <dgm:cxn modelId="{379FA0F8-6668-4E39-8C19-329A94D0E0AF}" type="presParOf" srcId="{AE836E37-7988-44E9-8207-59C5606C6F41}" destId="{B226078D-E0D6-4CCA-B395-1F712897D1C6}" srcOrd="0" destOrd="0" presId="urn:microsoft.com/office/officeart/2005/8/layout/hierarchy1"/>
    <dgm:cxn modelId="{9A529239-B373-4F21-92ED-CA962255C878}" type="presParOf" srcId="{AE836E37-7988-44E9-8207-59C5606C6F41}" destId="{27FD7673-FE00-40EA-B290-7E7CFC5691EC}" srcOrd="1" destOrd="0" presId="urn:microsoft.com/office/officeart/2005/8/layout/hierarchy1"/>
    <dgm:cxn modelId="{0848D030-28B8-4D6F-B27B-69D3D517C80A}" type="presParOf" srcId="{95F137B6-79E5-4CB6-A2D8-FFB466947D0C}" destId="{EE8EB7C2-DF55-4A3D-831F-96A2E183647E}" srcOrd="1" destOrd="0" presId="urn:microsoft.com/office/officeart/2005/8/layout/hierarchy1"/>
    <dgm:cxn modelId="{465BB2F3-BCBD-48E2-95A3-4FC65AB5F7CB}" type="presParOf" srcId="{0903E919-A1B9-4E1A-8A1D-223EBDEF2E9F}" destId="{9479283D-F83F-44D6-9AB1-C948A35DD7B1}" srcOrd="2" destOrd="0" presId="urn:microsoft.com/office/officeart/2005/8/layout/hierarchy1"/>
    <dgm:cxn modelId="{7709E707-4087-42A7-A967-15BC58C05562}" type="presParOf" srcId="{0903E919-A1B9-4E1A-8A1D-223EBDEF2E9F}" destId="{B1A9448A-EC03-4AE0-8711-B18D1C2A3913}" srcOrd="3" destOrd="0" presId="urn:microsoft.com/office/officeart/2005/8/layout/hierarchy1"/>
    <dgm:cxn modelId="{012B778B-3E11-46E8-BF54-5865BCFD0A60}" type="presParOf" srcId="{B1A9448A-EC03-4AE0-8711-B18D1C2A3913}" destId="{E80CD8A7-C53A-44AF-8B5D-A587048F7981}" srcOrd="0" destOrd="0" presId="urn:microsoft.com/office/officeart/2005/8/layout/hierarchy1"/>
    <dgm:cxn modelId="{97E65012-721D-4E9A-AB6C-64285A98AB82}" type="presParOf" srcId="{E80CD8A7-C53A-44AF-8B5D-A587048F7981}" destId="{1CCF5734-A2A4-4DD5-BE61-011498AB8957}" srcOrd="0" destOrd="0" presId="urn:microsoft.com/office/officeart/2005/8/layout/hierarchy1"/>
    <dgm:cxn modelId="{C842B917-D9C7-443B-AF0E-25ADCBC40B9C}" type="presParOf" srcId="{E80CD8A7-C53A-44AF-8B5D-A587048F7981}" destId="{43DB04CF-0BC2-42EB-BCCF-B7D548B82FAF}" srcOrd="1" destOrd="0" presId="urn:microsoft.com/office/officeart/2005/8/layout/hierarchy1"/>
    <dgm:cxn modelId="{BD1A38F2-F1E0-4053-BA7A-577026AD7392}" type="presParOf" srcId="{B1A9448A-EC03-4AE0-8711-B18D1C2A3913}" destId="{04921A7B-60DE-4EA5-84E8-5149C5491D18}" srcOrd="1" destOrd="0" presId="urn:microsoft.com/office/officeart/2005/8/layout/hierarchy1"/>
    <dgm:cxn modelId="{6D9157F2-2E23-4FBF-888D-640481DBBC85}" type="presParOf" srcId="{0903E919-A1B9-4E1A-8A1D-223EBDEF2E9F}" destId="{B78FFAE6-9C3E-4974-A64A-034D0386FEE9}" srcOrd="4" destOrd="0" presId="urn:microsoft.com/office/officeart/2005/8/layout/hierarchy1"/>
    <dgm:cxn modelId="{9EF80122-AF7B-4CB4-8910-BEA74CFDA935}" type="presParOf" srcId="{0903E919-A1B9-4E1A-8A1D-223EBDEF2E9F}" destId="{AF8CDF54-BC7D-4934-A338-57D4977FF37A}" srcOrd="5" destOrd="0" presId="urn:microsoft.com/office/officeart/2005/8/layout/hierarchy1"/>
    <dgm:cxn modelId="{91832975-F0B7-4C49-AA98-8B5AE4E9B569}" type="presParOf" srcId="{AF8CDF54-BC7D-4934-A338-57D4977FF37A}" destId="{68D7081B-AF99-47EA-A7D4-D803B8D8C34C}" srcOrd="0" destOrd="0" presId="urn:microsoft.com/office/officeart/2005/8/layout/hierarchy1"/>
    <dgm:cxn modelId="{31411C2A-44DC-4EF4-AED3-3F11DCD3237D}" type="presParOf" srcId="{68D7081B-AF99-47EA-A7D4-D803B8D8C34C}" destId="{1790E894-48BA-4618-ABD2-B6FAC7A7D96F}" srcOrd="0" destOrd="0" presId="urn:microsoft.com/office/officeart/2005/8/layout/hierarchy1"/>
    <dgm:cxn modelId="{79ACB40F-B9EA-460D-97AB-CD5175953A47}" type="presParOf" srcId="{68D7081B-AF99-47EA-A7D4-D803B8D8C34C}" destId="{B6231ABB-3E3C-4CA8-BB1F-871499526809}" srcOrd="1" destOrd="0" presId="urn:microsoft.com/office/officeart/2005/8/layout/hierarchy1"/>
    <dgm:cxn modelId="{8ADCC3E1-364D-408C-8C63-CF73F8B1F8CF}" type="presParOf" srcId="{AF8CDF54-BC7D-4934-A338-57D4977FF37A}" destId="{AEED47F2-9CA7-44CA-BB89-431A46E706AE}" srcOrd="1" destOrd="0" presId="urn:microsoft.com/office/officeart/2005/8/layout/hierarchy1"/>
    <dgm:cxn modelId="{926CA8E5-338D-4433-A6A6-F8E734B340E7}" type="presParOf" srcId="{71AACA7C-4323-4410-9843-340E5AE75D76}" destId="{D9886937-B35C-4464-A6C0-F93F3BE87B76}" srcOrd="2" destOrd="0" presId="urn:microsoft.com/office/officeart/2005/8/layout/hierarchy1"/>
    <dgm:cxn modelId="{D25B7376-1C80-4944-8AD2-3D7754F379FF}" type="presParOf" srcId="{71AACA7C-4323-4410-9843-340E5AE75D76}" destId="{F19E04F2-40F6-4F31-8FC3-6F074CF59E15}" srcOrd="3" destOrd="0" presId="urn:microsoft.com/office/officeart/2005/8/layout/hierarchy1"/>
    <dgm:cxn modelId="{986DE350-9E36-4509-89B7-3D1BFAA92A32}" type="presParOf" srcId="{F19E04F2-40F6-4F31-8FC3-6F074CF59E15}" destId="{26D3614B-5BFE-4426-A7B6-5DCBDE26346C}" srcOrd="0" destOrd="0" presId="urn:microsoft.com/office/officeart/2005/8/layout/hierarchy1"/>
    <dgm:cxn modelId="{2FB8B297-AC8D-4D6F-A675-9B04C071C3A0}" type="presParOf" srcId="{26D3614B-5BFE-4426-A7B6-5DCBDE26346C}" destId="{B5CEAB3E-8FB6-4C1E-8125-46832B627A4C}" srcOrd="0" destOrd="0" presId="urn:microsoft.com/office/officeart/2005/8/layout/hierarchy1"/>
    <dgm:cxn modelId="{FC61F78F-2FB9-4E08-A452-F27B4900C990}" type="presParOf" srcId="{26D3614B-5BFE-4426-A7B6-5DCBDE26346C}" destId="{A5EF061F-2EA2-433F-A211-49F13F496E43}" srcOrd="1" destOrd="0" presId="urn:microsoft.com/office/officeart/2005/8/layout/hierarchy1"/>
    <dgm:cxn modelId="{1F128CAE-FFBB-460B-ABFC-F505EE33992A}" type="presParOf" srcId="{F19E04F2-40F6-4F31-8FC3-6F074CF59E15}" destId="{6381A1D8-D1A2-4855-90B1-683B868707FA}" srcOrd="1" destOrd="0" presId="urn:microsoft.com/office/officeart/2005/8/layout/hierarchy1"/>
    <dgm:cxn modelId="{C6ED585F-424B-4C56-9C8A-148D7CCFF7B2}" type="presParOf" srcId="{6381A1D8-D1A2-4855-90B1-683B868707FA}" destId="{21D58AAB-31F2-4AD0-9BF3-DBEADEC757CE}" srcOrd="0" destOrd="0" presId="urn:microsoft.com/office/officeart/2005/8/layout/hierarchy1"/>
    <dgm:cxn modelId="{EB64F479-30AB-4567-ABB5-410B559538A5}" type="presParOf" srcId="{6381A1D8-D1A2-4855-90B1-683B868707FA}" destId="{07EBFB1D-6E3A-4A42-B1C5-6A3F4D964341}" srcOrd="1" destOrd="0" presId="urn:microsoft.com/office/officeart/2005/8/layout/hierarchy1"/>
    <dgm:cxn modelId="{F5DF440F-57CB-45CA-A5E4-1CB75F7A2DB4}" type="presParOf" srcId="{07EBFB1D-6E3A-4A42-B1C5-6A3F4D964341}" destId="{3128A4A9-6B55-4608-A0D1-52343FDF603C}" srcOrd="0" destOrd="0" presId="urn:microsoft.com/office/officeart/2005/8/layout/hierarchy1"/>
    <dgm:cxn modelId="{1AA1E902-A97E-4856-8ACE-CC2EB57E5EF7}" type="presParOf" srcId="{3128A4A9-6B55-4608-A0D1-52343FDF603C}" destId="{97552D18-6A55-4EAA-A5C0-076CE69299B2}" srcOrd="0" destOrd="0" presId="urn:microsoft.com/office/officeart/2005/8/layout/hierarchy1"/>
    <dgm:cxn modelId="{32AC3313-F23A-4AE5-9860-D4B7E2F32445}" type="presParOf" srcId="{3128A4A9-6B55-4608-A0D1-52343FDF603C}" destId="{7FA94C49-80A6-4973-9E55-61A0DADECD51}" srcOrd="1" destOrd="0" presId="urn:microsoft.com/office/officeart/2005/8/layout/hierarchy1"/>
    <dgm:cxn modelId="{7C17E582-81FD-4816-BEC8-1380C3E020F1}" type="presParOf" srcId="{07EBFB1D-6E3A-4A42-B1C5-6A3F4D964341}" destId="{59E442E7-1AC8-4800-B404-DBC880C67694}" srcOrd="1" destOrd="0" presId="urn:microsoft.com/office/officeart/2005/8/layout/hierarchy1"/>
    <dgm:cxn modelId="{975E5D12-D466-4CD7-91DD-CF5D7C84555D}" type="presParOf" srcId="{6381A1D8-D1A2-4855-90B1-683B868707FA}" destId="{82EA5751-7B89-4771-ABCB-D1B3B304489D}" srcOrd="2" destOrd="0" presId="urn:microsoft.com/office/officeart/2005/8/layout/hierarchy1"/>
    <dgm:cxn modelId="{1D38017A-BDA8-4EA1-9026-37491B12DE31}" type="presParOf" srcId="{6381A1D8-D1A2-4855-90B1-683B868707FA}" destId="{DA77771D-5B9B-4694-9BAB-E9411E46D7D2}" srcOrd="3" destOrd="0" presId="urn:microsoft.com/office/officeart/2005/8/layout/hierarchy1"/>
    <dgm:cxn modelId="{2677A327-F03E-4A41-ABC7-C24B9C840C4B}" type="presParOf" srcId="{DA77771D-5B9B-4694-9BAB-E9411E46D7D2}" destId="{5F6403AF-A00F-4575-BAC9-1215A5DBB82A}" srcOrd="0" destOrd="0" presId="urn:microsoft.com/office/officeart/2005/8/layout/hierarchy1"/>
    <dgm:cxn modelId="{BCCE4D67-2B38-4C25-99F5-482EC3CCC319}" type="presParOf" srcId="{5F6403AF-A00F-4575-BAC9-1215A5DBB82A}" destId="{A1C0683D-9903-40D6-B748-4736BF4FFDF8}" srcOrd="0" destOrd="0" presId="urn:microsoft.com/office/officeart/2005/8/layout/hierarchy1"/>
    <dgm:cxn modelId="{A91868B1-ECD3-4D2D-830E-FF5E320C2631}" type="presParOf" srcId="{5F6403AF-A00F-4575-BAC9-1215A5DBB82A}" destId="{95C96C9E-EE60-4D77-96F7-F35CE1993641}" srcOrd="1" destOrd="0" presId="urn:microsoft.com/office/officeart/2005/8/layout/hierarchy1"/>
    <dgm:cxn modelId="{40EBDE0A-90B1-43DF-8FA1-A9A4094AA834}" type="presParOf" srcId="{DA77771D-5B9B-4694-9BAB-E9411E46D7D2}" destId="{16ED57E6-281D-43F1-96D6-B803B5606B34}" srcOrd="1" destOrd="0" presId="urn:microsoft.com/office/officeart/2005/8/layout/hierarchy1"/>
    <dgm:cxn modelId="{445AB5C4-62D6-41F7-B56F-1E0978B64665}" type="presParOf" srcId="{16ED57E6-281D-43F1-96D6-B803B5606B34}" destId="{F83CFD7C-5ED1-4603-8732-AA75916381AF}" srcOrd="0" destOrd="0" presId="urn:microsoft.com/office/officeart/2005/8/layout/hierarchy1"/>
    <dgm:cxn modelId="{1AF75A7C-2ED7-437F-B05A-FB1DCE1B08AB}" type="presParOf" srcId="{16ED57E6-281D-43F1-96D6-B803B5606B34}" destId="{ECDF05FF-3997-4F96-88C0-4614B6918588}" srcOrd="1" destOrd="0" presId="urn:microsoft.com/office/officeart/2005/8/layout/hierarchy1"/>
    <dgm:cxn modelId="{225CA622-5B2D-458A-B0A0-9FD504A8B1B0}" type="presParOf" srcId="{ECDF05FF-3997-4F96-88C0-4614B6918588}" destId="{56F9CF60-DA00-4EEA-8C2A-EB1A840410BF}" srcOrd="0" destOrd="0" presId="urn:microsoft.com/office/officeart/2005/8/layout/hierarchy1"/>
    <dgm:cxn modelId="{C2403B4E-CD2C-431B-851E-358456506033}" type="presParOf" srcId="{56F9CF60-DA00-4EEA-8C2A-EB1A840410BF}" destId="{7A1A2006-B89A-42C8-AE46-C51F821A6790}" srcOrd="0" destOrd="0" presId="urn:microsoft.com/office/officeart/2005/8/layout/hierarchy1"/>
    <dgm:cxn modelId="{C05344E1-85DE-4768-A575-128E46BFFC7D}" type="presParOf" srcId="{56F9CF60-DA00-4EEA-8C2A-EB1A840410BF}" destId="{D4482425-F784-4FFD-A4C5-9462AC8C717B}" srcOrd="1" destOrd="0" presId="urn:microsoft.com/office/officeart/2005/8/layout/hierarchy1"/>
    <dgm:cxn modelId="{C8BD34AA-72B6-4A98-A37C-4D56475F1C07}" type="presParOf" srcId="{ECDF05FF-3997-4F96-88C0-4614B6918588}" destId="{D69A1E5C-B50D-43D8-91AD-161CF4830FB3}" srcOrd="1" destOrd="0" presId="urn:microsoft.com/office/officeart/2005/8/layout/hierarchy1"/>
    <dgm:cxn modelId="{85F9145B-3B4B-4A2A-B44F-9C7620E1E657}" type="presParOf" srcId="{16ED57E6-281D-43F1-96D6-B803B5606B34}" destId="{4BEAD921-858C-47A4-9C20-A63E740F8F11}" srcOrd="2" destOrd="0" presId="urn:microsoft.com/office/officeart/2005/8/layout/hierarchy1"/>
    <dgm:cxn modelId="{83C8832B-647F-455F-BFE3-DF987748627F}" type="presParOf" srcId="{16ED57E6-281D-43F1-96D6-B803B5606B34}" destId="{CF5E1522-ACFA-4537-B1C6-A1BE6E4EF749}" srcOrd="3" destOrd="0" presId="urn:microsoft.com/office/officeart/2005/8/layout/hierarchy1"/>
    <dgm:cxn modelId="{4E4459D5-5848-41AF-9C44-AA5664D3C43F}" type="presParOf" srcId="{CF5E1522-ACFA-4537-B1C6-A1BE6E4EF749}" destId="{47BA685C-AF27-41E9-96CF-DCEC485566F8}" srcOrd="0" destOrd="0" presId="urn:microsoft.com/office/officeart/2005/8/layout/hierarchy1"/>
    <dgm:cxn modelId="{7E2F5FAF-4E12-42CD-8A62-FB41825441E0}" type="presParOf" srcId="{47BA685C-AF27-41E9-96CF-DCEC485566F8}" destId="{F3A47475-52BC-40CE-96C9-1608FBB9509D}" srcOrd="0" destOrd="0" presId="urn:microsoft.com/office/officeart/2005/8/layout/hierarchy1"/>
    <dgm:cxn modelId="{4B606DCD-52F5-4A85-BAF8-1C78C3EDA13E}" type="presParOf" srcId="{47BA685C-AF27-41E9-96CF-DCEC485566F8}" destId="{3531F3E9-EC95-49F7-A146-BBFC015B566F}" srcOrd="1" destOrd="0" presId="urn:microsoft.com/office/officeart/2005/8/layout/hierarchy1"/>
    <dgm:cxn modelId="{5E46CB9E-BD05-4E2A-B58D-02457911960B}" type="presParOf" srcId="{CF5E1522-ACFA-4537-B1C6-A1BE6E4EF749}" destId="{C819F32C-D507-461E-A3A9-E8A50FB7A72E}" srcOrd="1" destOrd="0" presId="urn:microsoft.com/office/officeart/2005/8/layout/hierarchy1"/>
    <dgm:cxn modelId="{335BB8F3-B42A-4349-9350-ABF482F6B020}" type="presParOf" srcId="{16ED57E6-281D-43F1-96D6-B803B5606B34}" destId="{D2801DD6-96B0-4DF6-90DD-81067327531B}" srcOrd="4" destOrd="0" presId="urn:microsoft.com/office/officeart/2005/8/layout/hierarchy1"/>
    <dgm:cxn modelId="{5AB7C211-4B53-4707-9807-BCBFD8A555F0}" type="presParOf" srcId="{16ED57E6-281D-43F1-96D6-B803B5606B34}" destId="{F07BDED4-CB8E-4602-8C0D-79B6278C1C09}" srcOrd="5" destOrd="0" presId="urn:microsoft.com/office/officeart/2005/8/layout/hierarchy1"/>
    <dgm:cxn modelId="{D9F8ADEE-AFFA-4914-86E9-E3E2139AA312}" type="presParOf" srcId="{F07BDED4-CB8E-4602-8C0D-79B6278C1C09}" destId="{28784ACF-81A3-4D50-A544-ECF770EC02F3}" srcOrd="0" destOrd="0" presId="urn:microsoft.com/office/officeart/2005/8/layout/hierarchy1"/>
    <dgm:cxn modelId="{A1DCB417-1440-41F0-9384-E5234C8585C5}" type="presParOf" srcId="{28784ACF-81A3-4D50-A544-ECF770EC02F3}" destId="{A9B00E94-A315-4028-89D7-1773B494F658}" srcOrd="0" destOrd="0" presId="urn:microsoft.com/office/officeart/2005/8/layout/hierarchy1"/>
    <dgm:cxn modelId="{C5962B73-54E2-49B0-AF5C-A6F03FE279ED}" type="presParOf" srcId="{28784ACF-81A3-4D50-A544-ECF770EC02F3}" destId="{6795B668-76B5-4E3A-A2A0-9ED4B8FAAA2C}" srcOrd="1" destOrd="0" presId="urn:microsoft.com/office/officeart/2005/8/layout/hierarchy1"/>
    <dgm:cxn modelId="{A40AABB3-3F8F-4CF0-BDAC-E49CD4BFA724}" type="presParOf" srcId="{F07BDED4-CB8E-4602-8C0D-79B6278C1C09}" destId="{5DF1776B-6116-44E8-9416-717FE15B1FF0}" srcOrd="1" destOrd="0" presId="urn:microsoft.com/office/officeart/2005/8/layout/hierarchy1"/>
    <dgm:cxn modelId="{C65EE09B-7640-4B78-A1FC-710039973380}" type="presParOf" srcId="{16ED57E6-281D-43F1-96D6-B803B5606B34}" destId="{3BFC7640-C99B-43FF-B126-EB0C79F25FBF}" srcOrd="6" destOrd="0" presId="urn:microsoft.com/office/officeart/2005/8/layout/hierarchy1"/>
    <dgm:cxn modelId="{26C5AC1C-DECD-4615-A21D-CB879BB7730B}" type="presParOf" srcId="{16ED57E6-281D-43F1-96D6-B803B5606B34}" destId="{2B984F49-C505-4C59-B7A8-9B59B7FE37F3}" srcOrd="7" destOrd="0" presId="urn:microsoft.com/office/officeart/2005/8/layout/hierarchy1"/>
    <dgm:cxn modelId="{8EA8BA9E-6E76-4199-8B0C-DDFD23725039}" type="presParOf" srcId="{2B984F49-C505-4C59-B7A8-9B59B7FE37F3}" destId="{AFF3C2D1-D349-4D1C-8DB5-5F59D917D940}" srcOrd="0" destOrd="0" presId="urn:microsoft.com/office/officeart/2005/8/layout/hierarchy1"/>
    <dgm:cxn modelId="{5E3C9363-B868-4A3B-8543-3A4DB436DFAA}" type="presParOf" srcId="{AFF3C2D1-D349-4D1C-8DB5-5F59D917D940}" destId="{70A72ADF-0783-46BF-B31B-1808DE5FD996}" srcOrd="0" destOrd="0" presId="urn:microsoft.com/office/officeart/2005/8/layout/hierarchy1"/>
    <dgm:cxn modelId="{742A66D4-CEEA-4941-8F55-4CEA46D38A53}" type="presParOf" srcId="{AFF3C2D1-D349-4D1C-8DB5-5F59D917D940}" destId="{3D63DE00-69B3-4861-AA7A-5442CE255DE0}" srcOrd="1" destOrd="0" presId="urn:microsoft.com/office/officeart/2005/8/layout/hierarchy1"/>
    <dgm:cxn modelId="{CB28D080-D219-4E80-A9E3-011C6496D0D0}" type="presParOf" srcId="{2B984F49-C505-4C59-B7A8-9B59B7FE37F3}" destId="{871F8EA5-8C99-42F0-AD02-A202D6F8A2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7F5C52-294E-4644-BA65-E764470924D3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AB78C90-52E2-4771-BD22-3E6F9C153379}">
      <dgm:prSet phldrT="[Text]"/>
      <dgm:spPr/>
      <dgm:t>
        <a:bodyPr/>
        <a:lstStyle/>
        <a:p>
          <a:r>
            <a:rPr lang="en-US" dirty="0" err="1"/>
            <a:t>Pendidikan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Pengalaman</a:t>
          </a:r>
          <a:endParaRPr lang="en-US" dirty="0"/>
        </a:p>
      </dgm:t>
    </dgm:pt>
    <dgm:pt modelId="{239C0A45-574C-4FE3-BD96-A12BBBE1BF65}" type="parTrans" cxnId="{00F58C1C-F2E3-4B41-8D40-D9C39982299A}">
      <dgm:prSet/>
      <dgm:spPr/>
      <dgm:t>
        <a:bodyPr/>
        <a:lstStyle/>
        <a:p>
          <a:endParaRPr lang="en-US"/>
        </a:p>
      </dgm:t>
    </dgm:pt>
    <dgm:pt modelId="{B4034F1C-93DA-404C-A056-2D39AC31FD6B}" type="sibTrans" cxnId="{00F58C1C-F2E3-4B41-8D40-D9C39982299A}">
      <dgm:prSet/>
      <dgm:spPr/>
      <dgm:t>
        <a:bodyPr/>
        <a:lstStyle/>
        <a:p>
          <a:endParaRPr lang="en-US"/>
        </a:p>
      </dgm:t>
    </dgm:pt>
    <dgm:pt modelId="{313FCFC2-57A2-4A52-8B11-A6862B2E7278}">
      <dgm:prSet phldrT="[Text]" custT="1"/>
      <dgm:spPr/>
      <dgm:t>
        <a:bodyPr/>
        <a:lstStyle/>
        <a:p>
          <a:pPr algn="just"/>
          <a:r>
            <a:rPr lang="en-US" sz="1000" dirty="0" err="1"/>
            <a:t>Keterampilan</a:t>
          </a:r>
          <a:r>
            <a:rPr lang="en-US" sz="1000" dirty="0"/>
            <a:t> </a:t>
          </a:r>
          <a:r>
            <a:rPr lang="en-US" sz="1000" dirty="0" err="1"/>
            <a:t>manajerial</a:t>
          </a:r>
          <a:r>
            <a:rPr lang="en-US" sz="1000" dirty="0"/>
            <a:t> yang optimal </a:t>
          </a:r>
          <a:r>
            <a:rPr lang="en-US" sz="1000" dirty="0" err="1"/>
            <a:t>terbentuk</a:t>
          </a:r>
          <a:r>
            <a:rPr lang="en-US" sz="1000" dirty="0"/>
            <a:t> </a:t>
          </a:r>
          <a:r>
            <a:rPr lang="en-US" sz="1000" dirty="0" err="1"/>
            <a:t>dari</a:t>
          </a:r>
          <a:r>
            <a:rPr lang="en-US" sz="1000" dirty="0"/>
            <a:t> </a:t>
          </a:r>
          <a:r>
            <a:rPr lang="en-US" sz="1000" dirty="0" err="1"/>
            <a:t>kombinasi</a:t>
          </a:r>
          <a:r>
            <a:rPr lang="en-US" sz="1000" dirty="0"/>
            <a:t> </a:t>
          </a:r>
          <a:r>
            <a:rPr lang="en-US" sz="1000" dirty="0" err="1"/>
            <a:t>pendidikan</a:t>
          </a:r>
          <a:r>
            <a:rPr lang="en-US" sz="1000" dirty="0"/>
            <a:t> </a:t>
          </a:r>
          <a:r>
            <a:rPr lang="en-US" sz="1000" dirty="0" err="1"/>
            <a:t>dan</a:t>
          </a:r>
          <a:r>
            <a:rPr lang="en-US" sz="1000" dirty="0"/>
            <a:t> </a:t>
          </a:r>
          <a:r>
            <a:rPr lang="en-US" sz="1000" dirty="0" err="1"/>
            <a:t>pengalaman</a:t>
          </a:r>
          <a:r>
            <a:rPr lang="en-US" sz="1000" dirty="0"/>
            <a:t> </a:t>
          </a:r>
          <a:r>
            <a:rPr lang="en-US" sz="1000" dirty="0" err="1"/>
            <a:t>praktis</a:t>
          </a:r>
          <a:r>
            <a:rPr lang="en-US" sz="1000" dirty="0"/>
            <a:t>.</a:t>
          </a:r>
        </a:p>
      </dgm:t>
    </dgm:pt>
    <dgm:pt modelId="{F072D990-6267-4A15-8123-68213AB137BC}" type="parTrans" cxnId="{B8C677D4-61B1-4C08-8840-3DE19A509A7E}">
      <dgm:prSet/>
      <dgm:spPr/>
      <dgm:t>
        <a:bodyPr/>
        <a:lstStyle/>
        <a:p>
          <a:endParaRPr lang="en-US"/>
        </a:p>
      </dgm:t>
    </dgm:pt>
    <dgm:pt modelId="{6F15F000-739A-41ED-8AFB-9E7A75EFC1CE}" type="sibTrans" cxnId="{B8C677D4-61B1-4C08-8840-3DE19A509A7E}">
      <dgm:prSet/>
      <dgm:spPr/>
      <dgm:t>
        <a:bodyPr/>
        <a:lstStyle/>
        <a:p>
          <a:endParaRPr lang="en-US"/>
        </a:p>
      </dgm:t>
    </dgm:pt>
    <dgm:pt modelId="{90F2023A-6E2B-4035-A329-06D31DD6CCEC}">
      <dgm:prSet phldrT="[Text]"/>
      <dgm:spPr/>
      <dgm:t>
        <a:bodyPr/>
        <a:lstStyle/>
        <a:p>
          <a:r>
            <a:rPr lang="en-US" dirty="0" err="1"/>
            <a:t>Kebutuhan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Visi</a:t>
          </a:r>
          <a:endParaRPr lang="en-US" dirty="0"/>
        </a:p>
      </dgm:t>
    </dgm:pt>
    <dgm:pt modelId="{41B0EE92-78F6-486C-94EE-6FBC264A5399}" type="parTrans" cxnId="{C174B7D2-694A-4C1B-841D-751A1FFAF819}">
      <dgm:prSet/>
      <dgm:spPr/>
      <dgm:t>
        <a:bodyPr/>
        <a:lstStyle/>
        <a:p>
          <a:endParaRPr lang="en-US"/>
        </a:p>
      </dgm:t>
    </dgm:pt>
    <dgm:pt modelId="{F54B6E28-C681-400A-9B98-8F9E0876758B}" type="sibTrans" cxnId="{C174B7D2-694A-4C1B-841D-751A1FFAF819}">
      <dgm:prSet/>
      <dgm:spPr/>
      <dgm:t>
        <a:bodyPr/>
        <a:lstStyle/>
        <a:p>
          <a:endParaRPr lang="en-US"/>
        </a:p>
      </dgm:t>
    </dgm:pt>
    <dgm:pt modelId="{28BFFEB4-3ED3-4F13-977D-4DD3E7662D52}">
      <dgm:prSet phldrT="[Text]" custT="1"/>
      <dgm:spPr/>
      <dgm:t>
        <a:bodyPr/>
        <a:lstStyle/>
        <a:p>
          <a:pPr algn="just"/>
          <a:r>
            <a:rPr lang="en-US" sz="1000" dirty="0" err="1"/>
            <a:t>Visi</a:t>
          </a:r>
          <a:r>
            <a:rPr lang="en-US" sz="1000" dirty="0"/>
            <a:t> </a:t>
          </a:r>
          <a:r>
            <a:rPr lang="en-US" sz="1000" dirty="0" err="1"/>
            <a:t>merupakan</a:t>
          </a:r>
          <a:r>
            <a:rPr lang="en-US" sz="1000" dirty="0"/>
            <a:t> </a:t>
          </a:r>
          <a:r>
            <a:rPr lang="en-US" sz="1000" dirty="0" err="1"/>
            <a:t>kemampuan</a:t>
          </a:r>
          <a:r>
            <a:rPr lang="en-US" sz="1000" dirty="0"/>
            <a:t> </a:t>
          </a:r>
          <a:r>
            <a:rPr lang="en-US" sz="1000" dirty="0" err="1"/>
            <a:t>melihat</a:t>
          </a:r>
          <a:r>
            <a:rPr lang="en-US" sz="1000" dirty="0"/>
            <a:t> masa </a:t>
          </a:r>
          <a:r>
            <a:rPr lang="en-US" sz="1000" dirty="0" err="1"/>
            <a:t>mendatang</a:t>
          </a:r>
          <a:r>
            <a:rPr lang="en-US" sz="1000" dirty="0"/>
            <a:t> (</a:t>
          </a:r>
          <a:r>
            <a:rPr lang="en-US" sz="1000" dirty="0" err="1"/>
            <a:t>jangka</a:t>
          </a:r>
          <a:r>
            <a:rPr lang="en-US" sz="1000" dirty="0"/>
            <a:t> </a:t>
          </a:r>
          <a:r>
            <a:rPr lang="en-US" sz="1000" dirty="0" err="1"/>
            <a:t>panjang</a:t>
          </a:r>
          <a:r>
            <a:rPr lang="en-US" sz="1000" dirty="0"/>
            <a:t>); </a:t>
          </a:r>
          <a:r>
            <a:rPr lang="en-US" sz="1000" dirty="0" err="1"/>
            <a:t>dalam</a:t>
          </a:r>
          <a:r>
            <a:rPr lang="en-US" sz="1000" dirty="0"/>
            <a:t> </a:t>
          </a:r>
          <a:r>
            <a:rPr lang="en-US" sz="1000" dirty="0" err="1"/>
            <a:t>hal</a:t>
          </a:r>
          <a:r>
            <a:rPr lang="en-US" sz="1000" dirty="0"/>
            <a:t> </a:t>
          </a:r>
          <a:r>
            <a:rPr lang="en-US" sz="1000" dirty="0" err="1"/>
            <a:t>tujuan</a:t>
          </a:r>
          <a:r>
            <a:rPr lang="en-US" sz="1000" dirty="0"/>
            <a:t> </a:t>
          </a:r>
          <a:r>
            <a:rPr lang="en-US" sz="1000" dirty="0" err="1"/>
            <a:t>organisasi</a:t>
          </a:r>
          <a:r>
            <a:rPr lang="en-US" sz="1000" dirty="0"/>
            <a:t> </a:t>
          </a:r>
          <a:r>
            <a:rPr lang="en-US" sz="1000" dirty="0" err="1"/>
            <a:t>dan</a:t>
          </a:r>
          <a:r>
            <a:rPr lang="en-US" sz="1000" dirty="0"/>
            <a:t> </a:t>
          </a:r>
          <a:r>
            <a:rPr lang="en-US" sz="1000" dirty="0" err="1"/>
            <a:t>bagaimana</a:t>
          </a:r>
          <a:r>
            <a:rPr lang="en-US" sz="1000" dirty="0"/>
            <a:t> </a:t>
          </a:r>
          <a:r>
            <a:rPr lang="en-US" sz="1000" dirty="0" err="1"/>
            <a:t>mencapai</a:t>
          </a:r>
          <a:r>
            <a:rPr lang="en-US" sz="1000" dirty="0"/>
            <a:t> </a:t>
          </a:r>
          <a:r>
            <a:rPr lang="en-US" sz="1000" dirty="0" err="1"/>
            <a:t>tujuan</a:t>
          </a:r>
          <a:r>
            <a:rPr lang="en-US" sz="1000" dirty="0"/>
            <a:t> </a:t>
          </a:r>
          <a:r>
            <a:rPr lang="en-US" sz="1000" dirty="0" err="1"/>
            <a:t>tersebut</a:t>
          </a:r>
          <a:r>
            <a:rPr lang="en-US" sz="1000" dirty="0"/>
            <a:t>. </a:t>
          </a:r>
          <a:r>
            <a:rPr lang="en-US" sz="1000" dirty="0" err="1"/>
            <a:t>Pemimpin</a:t>
          </a:r>
          <a:r>
            <a:rPr lang="en-US" sz="1000" dirty="0"/>
            <a:t> </a:t>
          </a:r>
          <a:r>
            <a:rPr lang="en-US" sz="1000" dirty="0" err="1"/>
            <a:t>atau</a:t>
          </a:r>
          <a:r>
            <a:rPr lang="en-US" sz="1000" dirty="0"/>
            <a:t> </a:t>
          </a:r>
          <a:r>
            <a:rPr lang="en-US" sz="1000" dirty="0" err="1"/>
            <a:t>manajer</a:t>
          </a:r>
          <a:r>
            <a:rPr lang="en-US" sz="1000" dirty="0"/>
            <a:t> </a:t>
          </a:r>
          <a:r>
            <a:rPr lang="en-US" sz="1000" dirty="0" err="1"/>
            <a:t>besar</a:t>
          </a:r>
          <a:r>
            <a:rPr lang="en-US" sz="1000" dirty="0"/>
            <a:t> </a:t>
          </a:r>
          <a:r>
            <a:rPr lang="en-US" sz="1000" dirty="0" err="1"/>
            <a:t>biasanya</a:t>
          </a:r>
          <a:r>
            <a:rPr lang="en-US" sz="1000" dirty="0"/>
            <a:t> </a:t>
          </a:r>
          <a:r>
            <a:rPr lang="en-US" sz="1000" dirty="0" err="1"/>
            <a:t>selalu</a:t>
          </a:r>
          <a:r>
            <a:rPr lang="en-US" sz="1000" dirty="0"/>
            <a:t> </a:t>
          </a:r>
          <a:r>
            <a:rPr lang="en-US" sz="1000" dirty="0" err="1"/>
            <a:t>mempunyai</a:t>
          </a:r>
          <a:r>
            <a:rPr lang="en-US" sz="1000" dirty="0"/>
            <a:t> </a:t>
          </a:r>
          <a:r>
            <a:rPr lang="en-US" sz="1000" dirty="0" err="1"/>
            <a:t>visi</a:t>
          </a:r>
          <a:r>
            <a:rPr lang="en-US" sz="1000" dirty="0"/>
            <a:t> yang </a:t>
          </a:r>
          <a:r>
            <a:rPr lang="en-US" sz="1000" dirty="0" err="1"/>
            <a:t>jelas</a:t>
          </a:r>
          <a:r>
            <a:rPr lang="en-US" sz="1000" dirty="0"/>
            <a:t> </a:t>
          </a:r>
          <a:r>
            <a:rPr lang="en-US" sz="1000" dirty="0" err="1"/>
            <a:t>untuk</a:t>
          </a:r>
          <a:r>
            <a:rPr lang="en-US" sz="1000" dirty="0"/>
            <a:t> </a:t>
          </a:r>
          <a:r>
            <a:rPr lang="en-US" sz="1000" dirty="0" err="1"/>
            <a:t>menghidupkan</a:t>
          </a:r>
          <a:r>
            <a:rPr lang="en-US" sz="1000" dirty="0"/>
            <a:t> </a:t>
          </a:r>
          <a:r>
            <a:rPr lang="en-US" sz="1000" dirty="0" err="1"/>
            <a:t>semangat</a:t>
          </a:r>
          <a:r>
            <a:rPr lang="en-US" sz="1000" dirty="0"/>
            <a:t> </a:t>
          </a:r>
          <a:r>
            <a:rPr lang="en-US" sz="1000" dirty="0" err="1"/>
            <a:t>bekerja</a:t>
          </a:r>
          <a:r>
            <a:rPr lang="en-US" sz="1000" dirty="0"/>
            <a:t> </a:t>
          </a:r>
          <a:r>
            <a:rPr lang="en-US" sz="1000" dirty="0" err="1"/>
            <a:t>atau</a:t>
          </a:r>
          <a:r>
            <a:rPr lang="en-US" sz="1000" dirty="0"/>
            <a:t> </a:t>
          </a:r>
          <a:r>
            <a:rPr lang="en-US" sz="1000" dirty="0" err="1"/>
            <a:t>membangun</a:t>
          </a:r>
          <a:r>
            <a:rPr lang="en-US" sz="1000" dirty="0"/>
            <a:t>.</a:t>
          </a:r>
        </a:p>
      </dgm:t>
    </dgm:pt>
    <dgm:pt modelId="{C46856B8-9CCE-4510-A77F-F3AE3280047A}" type="parTrans" cxnId="{59C0E35E-7C83-4FAD-8AA1-4E669AB6E2AC}">
      <dgm:prSet/>
      <dgm:spPr/>
      <dgm:t>
        <a:bodyPr/>
        <a:lstStyle/>
        <a:p>
          <a:endParaRPr lang="en-US"/>
        </a:p>
      </dgm:t>
    </dgm:pt>
    <dgm:pt modelId="{34E62514-5689-4B53-B7A9-68EE73AE2A48}" type="sibTrans" cxnId="{59C0E35E-7C83-4FAD-8AA1-4E669AB6E2AC}">
      <dgm:prSet/>
      <dgm:spPr/>
      <dgm:t>
        <a:bodyPr/>
        <a:lstStyle/>
        <a:p>
          <a:endParaRPr lang="en-US"/>
        </a:p>
      </dgm:t>
    </dgm:pt>
    <dgm:pt modelId="{5A86249D-B6C6-43BB-99A0-804446510EE8}">
      <dgm:prSet phldrT="[Text]"/>
      <dgm:spPr/>
      <dgm:t>
        <a:bodyPr/>
        <a:lstStyle/>
        <a:p>
          <a:r>
            <a:rPr lang="en-US" dirty="0" err="1"/>
            <a:t>Globalisasi</a:t>
          </a:r>
          <a:endParaRPr lang="en-US" dirty="0"/>
        </a:p>
      </dgm:t>
    </dgm:pt>
    <dgm:pt modelId="{EB56888E-F381-41FA-A424-53B912FBBA6A}" type="parTrans" cxnId="{AA528A45-4AB9-4CB3-A805-7F845D730AB6}">
      <dgm:prSet/>
      <dgm:spPr/>
      <dgm:t>
        <a:bodyPr/>
        <a:lstStyle/>
        <a:p>
          <a:endParaRPr lang="en-US"/>
        </a:p>
      </dgm:t>
    </dgm:pt>
    <dgm:pt modelId="{15806C50-A39A-4792-AF59-91BE7F28F1BA}" type="sibTrans" cxnId="{AA528A45-4AB9-4CB3-A805-7F845D730AB6}">
      <dgm:prSet/>
      <dgm:spPr/>
      <dgm:t>
        <a:bodyPr/>
        <a:lstStyle/>
        <a:p>
          <a:endParaRPr lang="en-US"/>
        </a:p>
      </dgm:t>
    </dgm:pt>
    <dgm:pt modelId="{EE349155-0B9B-4A6B-9C84-60ED93954D6A}">
      <dgm:prSet phldrT="[Text]" custT="1"/>
      <dgm:spPr/>
      <dgm:t>
        <a:bodyPr/>
        <a:lstStyle/>
        <a:p>
          <a:pPr algn="just"/>
          <a:r>
            <a:rPr lang="fi-FI" sz="1000" dirty="0"/>
            <a:t>Globalisasi tersebut melahirkan tantangan dan peluang.</a:t>
          </a:r>
          <a:endParaRPr lang="en-US" sz="1000" dirty="0"/>
        </a:p>
      </dgm:t>
    </dgm:pt>
    <dgm:pt modelId="{8A28F9E2-0FFC-4E45-9031-D78DAD22831D}" type="parTrans" cxnId="{E64812E6-4C20-4DE8-87B7-91537181497C}">
      <dgm:prSet/>
      <dgm:spPr/>
      <dgm:t>
        <a:bodyPr/>
        <a:lstStyle/>
        <a:p>
          <a:endParaRPr lang="en-US"/>
        </a:p>
      </dgm:t>
    </dgm:pt>
    <dgm:pt modelId="{75F9C5C9-91F3-44B5-A00F-065ABF71A623}" type="sibTrans" cxnId="{E64812E6-4C20-4DE8-87B7-91537181497C}">
      <dgm:prSet/>
      <dgm:spPr/>
      <dgm:t>
        <a:bodyPr/>
        <a:lstStyle/>
        <a:p>
          <a:endParaRPr lang="en-US"/>
        </a:p>
      </dgm:t>
    </dgm:pt>
    <dgm:pt modelId="{17B5838A-69D9-4630-B5D4-92ABC40A1C66}">
      <dgm:prSet phldrT="[Text]" custT="1"/>
      <dgm:spPr/>
      <dgm:t>
        <a:bodyPr/>
        <a:lstStyle/>
        <a:p>
          <a:pPr algn="just"/>
          <a:r>
            <a:rPr lang="en-US" sz="1000" dirty="0" err="1"/>
            <a:t>Manajer</a:t>
          </a:r>
          <a:r>
            <a:rPr lang="en-US" sz="1000" dirty="0"/>
            <a:t> </a:t>
          </a:r>
          <a:r>
            <a:rPr lang="en-US" sz="1000" dirty="0" err="1"/>
            <a:t>harus</a:t>
          </a:r>
          <a:r>
            <a:rPr lang="en-US" sz="1000" dirty="0"/>
            <a:t> </a:t>
          </a:r>
          <a:r>
            <a:rPr lang="en-US" sz="1000" dirty="0" err="1"/>
            <a:t>menyiapkan</a:t>
          </a:r>
          <a:r>
            <a:rPr lang="en-US" sz="1000" dirty="0"/>
            <a:t> </a:t>
          </a:r>
          <a:r>
            <a:rPr lang="en-US" sz="1000" dirty="0" err="1"/>
            <a:t>mulai</a:t>
          </a:r>
          <a:r>
            <a:rPr lang="en-US" sz="1000" dirty="0"/>
            <a:t> </a:t>
          </a:r>
          <a:r>
            <a:rPr lang="en-US" sz="1000" dirty="0" err="1"/>
            <a:t>hal</a:t>
          </a:r>
          <a:r>
            <a:rPr lang="en-US" sz="1000" dirty="0"/>
            <a:t> yang </a:t>
          </a:r>
          <a:r>
            <a:rPr lang="en-US" sz="1000" dirty="0" err="1"/>
            <a:t>sederhana</a:t>
          </a:r>
          <a:r>
            <a:rPr lang="en-US" sz="1000" dirty="0"/>
            <a:t>; </a:t>
          </a:r>
          <a:r>
            <a:rPr lang="en-US" sz="1000" dirty="0" err="1"/>
            <a:t>memperbaiki</a:t>
          </a:r>
          <a:r>
            <a:rPr lang="en-US" sz="1000" dirty="0"/>
            <a:t> </a:t>
          </a:r>
          <a:r>
            <a:rPr lang="en-US" sz="1000" dirty="0" err="1"/>
            <a:t>komunikasi</a:t>
          </a:r>
          <a:r>
            <a:rPr lang="en-US" sz="1000" dirty="0"/>
            <a:t> </a:t>
          </a:r>
          <a:r>
            <a:rPr lang="en-US" sz="1000" dirty="0" err="1"/>
            <a:t>internasional</a:t>
          </a:r>
          <a:r>
            <a:rPr lang="en-US" sz="1000" dirty="0"/>
            <a:t>, </a:t>
          </a:r>
          <a:r>
            <a:rPr lang="en-US" sz="1000" dirty="0" err="1"/>
            <a:t>kemudian</a:t>
          </a:r>
          <a:r>
            <a:rPr lang="en-US" sz="1000" dirty="0"/>
            <a:t> </a:t>
          </a:r>
          <a:r>
            <a:rPr lang="en-US" sz="1000" dirty="0" err="1"/>
            <a:t>memahami</a:t>
          </a:r>
          <a:r>
            <a:rPr lang="en-US" sz="1000" dirty="0"/>
            <a:t> </a:t>
          </a:r>
          <a:r>
            <a:rPr lang="en-US" sz="1000" dirty="0" err="1"/>
            <a:t>peraturan-peraturan</a:t>
          </a:r>
          <a:r>
            <a:rPr lang="en-US" sz="1000" dirty="0"/>
            <a:t> </a:t>
          </a:r>
          <a:r>
            <a:rPr lang="en-US" sz="1000" dirty="0" err="1"/>
            <a:t>internasional</a:t>
          </a:r>
          <a:r>
            <a:rPr lang="en-US" sz="1000" dirty="0"/>
            <a:t>, </a:t>
          </a:r>
          <a:r>
            <a:rPr lang="en-US" sz="1000" dirty="0" err="1"/>
            <a:t>sampai</a:t>
          </a:r>
          <a:r>
            <a:rPr lang="en-US" sz="1000" dirty="0"/>
            <a:t> </a:t>
          </a:r>
          <a:r>
            <a:rPr lang="en-US" sz="1000" dirty="0" err="1"/>
            <a:t>memahami</a:t>
          </a:r>
          <a:r>
            <a:rPr lang="en-US" sz="1000" dirty="0"/>
            <a:t> </a:t>
          </a:r>
          <a:r>
            <a:rPr lang="en-US" sz="1000" dirty="0" err="1"/>
            <a:t>budaya-budaya</a:t>
          </a:r>
          <a:r>
            <a:rPr lang="en-US" sz="1000" dirty="0"/>
            <a:t> di </a:t>
          </a:r>
          <a:r>
            <a:rPr lang="en-US" sz="1000" dirty="0" err="1"/>
            <a:t>negara</a:t>
          </a:r>
          <a:r>
            <a:rPr lang="en-US" sz="1000" dirty="0"/>
            <a:t> lain.</a:t>
          </a:r>
        </a:p>
      </dgm:t>
    </dgm:pt>
    <dgm:pt modelId="{568F1154-5306-4C4E-B63C-317761CDA93C}" type="parTrans" cxnId="{76747AA3-5DC1-44E5-8CAF-AC224395EE0B}">
      <dgm:prSet/>
      <dgm:spPr/>
      <dgm:t>
        <a:bodyPr/>
        <a:lstStyle/>
        <a:p>
          <a:endParaRPr lang="en-US"/>
        </a:p>
      </dgm:t>
    </dgm:pt>
    <dgm:pt modelId="{8A2960DA-5268-487B-A396-185932956033}" type="sibTrans" cxnId="{76747AA3-5DC1-44E5-8CAF-AC224395EE0B}">
      <dgm:prSet/>
      <dgm:spPr/>
      <dgm:t>
        <a:bodyPr/>
        <a:lstStyle/>
        <a:p>
          <a:endParaRPr lang="en-US"/>
        </a:p>
      </dgm:t>
    </dgm:pt>
    <dgm:pt modelId="{F44414F0-B180-45B7-8B70-71602AA1DC94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Etika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Tanggung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Jawab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Sosial</a:t>
          </a:r>
          <a:endParaRPr lang="en-US" dirty="0">
            <a:solidFill>
              <a:schemeClr val="tx1"/>
            </a:solidFill>
          </a:endParaRPr>
        </a:p>
      </dgm:t>
    </dgm:pt>
    <dgm:pt modelId="{0371257A-2457-4B79-B7FC-DEBCD0C6BB30}" type="parTrans" cxnId="{1B009AA2-3AA7-473C-B40A-D10F08E6FDF7}">
      <dgm:prSet/>
      <dgm:spPr/>
      <dgm:t>
        <a:bodyPr/>
        <a:lstStyle/>
        <a:p>
          <a:endParaRPr lang="en-US"/>
        </a:p>
      </dgm:t>
    </dgm:pt>
    <dgm:pt modelId="{4E398E73-2E7C-40EE-B3FF-72B16B991C33}" type="sibTrans" cxnId="{1B009AA2-3AA7-473C-B40A-D10F08E6FDF7}">
      <dgm:prSet/>
      <dgm:spPr/>
      <dgm:t>
        <a:bodyPr/>
        <a:lstStyle/>
        <a:p>
          <a:endParaRPr lang="en-US"/>
        </a:p>
      </dgm:t>
    </dgm:pt>
    <dgm:pt modelId="{402CA2F7-3578-49D3-8623-F33DA5BCD0AC}">
      <dgm:prSet/>
      <dgm:spPr/>
      <dgm:t>
        <a:bodyPr/>
        <a:lstStyle/>
        <a:p>
          <a:pPr algn="just"/>
          <a:r>
            <a:rPr lang="en-US" dirty="0" err="1"/>
            <a:t>Etika</a:t>
          </a:r>
          <a:r>
            <a:rPr lang="en-US" dirty="0"/>
            <a:t> </a:t>
          </a:r>
          <a:r>
            <a:rPr lang="en-US" dirty="0" err="1"/>
            <a:t>bisa</a:t>
          </a:r>
          <a:r>
            <a:rPr lang="en-US" dirty="0"/>
            <a:t> </a:t>
          </a:r>
          <a:r>
            <a:rPr lang="en-US" dirty="0" err="1"/>
            <a:t>menyadarkan</a:t>
          </a:r>
          <a:r>
            <a:rPr lang="en-US" dirty="0"/>
            <a:t> </a:t>
          </a:r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bahwa</a:t>
          </a:r>
          <a:r>
            <a:rPr lang="en-US" dirty="0"/>
            <a:t> </a:t>
          </a:r>
          <a:r>
            <a:rPr lang="en-US" dirty="0" err="1"/>
            <a:t>tindakan</a:t>
          </a:r>
          <a:r>
            <a:rPr lang="en-US" dirty="0"/>
            <a:t> </a:t>
          </a:r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mempunyai</a:t>
          </a:r>
          <a:r>
            <a:rPr lang="en-US" dirty="0"/>
            <a:t> </a:t>
          </a:r>
          <a:r>
            <a:rPr lang="en-US" dirty="0" err="1"/>
            <a:t>efek</a:t>
          </a:r>
          <a:r>
            <a:rPr lang="en-US" dirty="0"/>
            <a:t> </a:t>
          </a:r>
          <a:r>
            <a:rPr lang="en-US" dirty="0" err="1"/>
            <a:t>terhadap</a:t>
          </a:r>
          <a:r>
            <a:rPr lang="en-US" dirty="0"/>
            <a:t> </a:t>
          </a:r>
          <a:r>
            <a:rPr lang="en-US" dirty="0" err="1"/>
            <a:t>banyak</a:t>
          </a:r>
          <a:r>
            <a:rPr lang="en-US" dirty="0"/>
            <a:t> </a:t>
          </a:r>
          <a:r>
            <a:rPr lang="en-US" dirty="0" err="1"/>
            <a:t>pihak</a:t>
          </a:r>
          <a:r>
            <a:rPr lang="en-US" dirty="0"/>
            <a:t>.</a:t>
          </a:r>
        </a:p>
      </dgm:t>
    </dgm:pt>
    <dgm:pt modelId="{829BDFDE-E06A-447C-9FA3-7D92CDD8E97F}" type="parTrans" cxnId="{0080B4FE-F29B-4CD3-A432-1B9C778B7E35}">
      <dgm:prSet/>
      <dgm:spPr/>
      <dgm:t>
        <a:bodyPr/>
        <a:lstStyle/>
        <a:p>
          <a:endParaRPr lang="en-US"/>
        </a:p>
      </dgm:t>
    </dgm:pt>
    <dgm:pt modelId="{A64BE450-CB2C-4D03-8B51-645CF3C6AD21}" type="sibTrans" cxnId="{0080B4FE-F29B-4CD3-A432-1B9C778B7E35}">
      <dgm:prSet/>
      <dgm:spPr/>
      <dgm:t>
        <a:bodyPr/>
        <a:lstStyle/>
        <a:p>
          <a:endParaRPr lang="en-US"/>
        </a:p>
      </dgm:t>
    </dgm:pt>
    <dgm:pt modelId="{998483DD-F8DE-45E6-A0D4-6D8808B211F6}">
      <dgm:prSet phldrT="[Text]" custT="1"/>
      <dgm:spPr/>
      <dgm:t>
        <a:bodyPr/>
        <a:lstStyle/>
        <a:p>
          <a:pPr algn="just"/>
          <a:r>
            <a:rPr lang="en-US" sz="1000" dirty="0" err="1"/>
            <a:t>Pendidikan</a:t>
          </a:r>
          <a:r>
            <a:rPr lang="en-US" sz="1000" dirty="0"/>
            <a:t> </a:t>
          </a:r>
          <a:r>
            <a:rPr lang="en-US" sz="1000" dirty="0" err="1"/>
            <a:t>sebaiknya</a:t>
          </a:r>
          <a:r>
            <a:rPr lang="en-US" sz="1000" dirty="0"/>
            <a:t> </a:t>
          </a:r>
          <a:r>
            <a:rPr lang="en-US" sz="1000" dirty="0" err="1"/>
            <a:t>membangun</a:t>
          </a:r>
          <a:r>
            <a:rPr lang="en-US" sz="1000" dirty="0"/>
            <a:t> </a:t>
          </a:r>
          <a:r>
            <a:rPr lang="en-US" sz="1000" dirty="0" err="1"/>
            <a:t>keterampilan</a:t>
          </a:r>
          <a:r>
            <a:rPr lang="en-US" sz="1000" dirty="0"/>
            <a:t> </a:t>
          </a:r>
          <a:r>
            <a:rPr lang="en-US" sz="1000" dirty="0" err="1"/>
            <a:t>dan</a:t>
          </a:r>
          <a:r>
            <a:rPr lang="en-US" sz="1000" dirty="0"/>
            <a:t> </a:t>
          </a:r>
          <a:r>
            <a:rPr lang="en-US" sz="1000" dirty="0" err="1"/>
            <a:t>kemauan</a:t>
          </a:r>
          <a:r>
            <a:rPr lang="en-US" sz="1000" dirty="0"/>
            <a:t> </a:t>
          </a:r>
          <a:r>
            <a:rPr lang="en-US" sz="1000" dirty="0" err="1"/>
            <a:t>belajar</a:t>
          </a:r>
          <a:r>
            <a:rPr lang="en-US" sz="1000" dirty="0"/>
            <a:t>, </a:t>
          </a:r>
          <a:r>
            <a:rPr lang="en-US" sz="1000" dirty="0" err="1"/>
            <a:t>sehingga</a:t>
          </a:r>
          <a:r>
            <a:rPr lang="en-US" sz="1000" dirty="0"/>
            <a:t> </a:t>
          </a:r>
          <a:r>
            <a:rPr lang="en-US" sz="1000" dirty="0" err="1"/>
            <a:t>manajer</a:t>
          </a:r>
          <a:r>
            <a:rPr lang="en-US" sz="1000" dirty="0"/>
            <a:t> </a:t>
          </a:r>
          <a:r>
            <a:rPr lang="en-US" sz="1000" dirty="0" err="1"/>
            <a:t>dapat</a:t>
          </a:r>
          <a:r>
            <a:rPr lang="en-US" sz="1000" dirty="0"/>
            <a:t> </a:t>
          </a:r>
          <a:r>
            <a:rPr lang="en-US" sz="1000" dirty="0" err="1"/>
            <a:t>menyerap</a:t>
          </a:r>
          <a:r>
            <a:rPr lang="en-US" sz="1000" dirty="0"/>
            <a:t> </a:t>
          </a:r>
          <a:r>
            <a:rPr lang="en-US" sz="1000" dirty="0" err="1"/>
            <a:t>pelajaran</a:t>
          </a:r>
          <a:r>
            <a:rPr lang="en-US" sz="1000" dirty="0"/>
            <a:t> </a:t>
          </a:r>
          <a:r>
            <a:rPr lang="en-US" sz="1000" dirty="0" err="1"/>
            <a:t>dari</a:t>
          </a:r>
          <a:r>
            <a:rPr lang="en-US" sz="1000" dirty="0"/>
            <a:t> </a:t>
          </a:r>
          <a:r>
            <a:rPr lang="en-US" sz="1000" dirty="0" err="1"/>
            <a:t>pengalaman</a:t>
          </a:r>
          <a:r>
            <a:rPr lang="en-US" sz="1000" dirty="0"/>
            <a:t> </a:t>
          </a:r>
          <a:r>
            <a:rPr lang="en-US" sz="1000" dirty="0" err="1"/>
            <a:t>dan</a:t>
          </a:r>
          <a:r>
            <a:rPr lang="en-US" sz="1000" dirty="0"/>
            <a:t> </a:t>
          </a:r>
          <a:r>
            <a:rPr lang="en-US" sz="1000" dirty="0" err="1"/>
            <a:t>mengembangkan</a:t>
          </a:r>
          <a:r>
            <a:rPr lang="en-US" sz="1000" dirty="0"/>
            <a:t> </a:t>
          </a:r>
          <a:r>
            <a:rPr lang="en-US" sz="1000" dirty="0" err="1"/>
            <a:t>keahlian</a:t>
          </a:r>
          <a:r>
            <a:rPr lang="en-US" sz="1000" dirty="0"/>
            <a:t> yang </a:t>
          </a:r>
          <a:r>
            <a:rPr lang="en-US" sz="1000" dirty="0" err="1"/>
            <a:t>lebih</a:t>
          </a:r>
          <a:r>
            <a:rPr lang="en-US" sz="1000" dirty="0"/>
            <a:t> </a:t>
          </a:r>
          <a:r>
            <a:rPr lang="en-US" sz="1000" dirty="0" err="1"/>
            <a:t>baik</a:t>
          </a:r>
          <a:r>
            <a:rPr lang="en-US" sz="1000" dirty="0"/>
            <a:t> </a:t>
          </a:r>
          <a:r>
            <a:rPr lang="en-US" sz="1000" dirty="0" err="1"/>
            <a:t>daripada</a:t>
          </a:r>
          <a:r>
            <a:rPr lang="en-US" sz="1000" dirty="0"/>
            <a:t> </a:t>
          </a:r>
          <a:r>
            <a:rPr lang="en-US" sz="1000" dirty="0" err="1"/>
            <a:t>sekadar</a:t>
          </a:r>
          <a:r>
            <a:rPr lang="en-US" sz="1000" dirty="0"/>
            <a:t> </a:t>
          </a:r>
          <a:r>
            <a:rPr lang="en-US" sz="1000" dirty="0" err="1"/>
            <a:t>teori</a:t>
          </a:r>
          <a:r>
            <a:rPr lang="en-US" sz="1000" dirty="0"/>
            <a:t> yang </a:t>
          </a:r>
          <a:r>
            <a:rPr lang="en-US" sz="1000" dirty="0" err="1"/>
            <a:t>dipelajari</a:t>
          </a:r>
          <a:r>
            <a:rPr lang="en-US" sz="1000" dirty="0"/>
            <a:t> di </a:t>
          </a:r>
          <a:r>
            <a:rPr lang="en-US" sz="1000" dirty="0" err="1"/>
            <a:t>buku</a:t>
          </a:r>
          <a:r>
            <a:rPr lang="en-US" sz="1000" dirty="0"/>
            <a:t>.</a:t>
          </a:r>
        </a:p>
      </dgm:t>
    </dgm:pt>
    <dgm:pt modelId="{1BF70760-D63F-4AF9-BA7F-0D740F932A0F}" type="parTrans" cxnId="{F5962708-035B-4E77-A491-DF7BA88E4975}">
      <dgm:prSet/>
      <dgm:spPr/>
      <dgm:t>
        <a:bodyPr/>
        <a:lstStyle/>
        <a:p>
          <a:endParaRPr lang="en-US"/>
        </a:p>
      </dgm:t>
    </dgm:pt>
    <dgm:pt modelId="{6602536C-AF22-463C-BBF3-2862D4202D54}" type="sibTrans" cxnId="{F5962708-035B-4E77-A491-DF7BA88E4975}">
      <dgm:prSet/>
      <dgm:spPr/>
      <dgm:t>
        <a:bodyPr/>
        <a:lstStyle/>
        <a:p>
          <a:endParaRPr lang="en-US"/>
        </a:p>
      </dgm:t>
    </dgm:pt>
    <dgm:pt modelId="{403743A4-FB6E-4085-88F7-1495DC6D6808}">
      <dgm:prSet phldrT="[Text]" custT="1"/>
      <dgm:spPr/>
      <dgm:t>
        <a:bodyPr/>
        <a:lstStyle/>
        <a:p>
          <a:pPr algn="just"/>
          <a:r>
            <a:rPr lang="en-US" sz="1000" dirty="0" err="1"/>
            <a:t>Visi</a:t>
          </a:r>
          <a:r>
            <a:rPr lang="en-US" sz="1000" dirty="0"/>
            <a:t> </a:t>
          </a:r>
          <a:r>
            <a:rPr lang="en-US" sz="1000" dirty="0" err="1"/>
            <a:t>tidak</a:t>
          </a:r>
          <a:r>
            <a:rPr lang="en-US" sz="1000" dirty="0"/>
            <a:t> </a:t>
          </a:r>
          <a:r>
            <a:rPr lang="en-US" sz="1000" dirty="0" err="1"/>
            <a:t>hanya</a:t>
          </a:r>
          <a:r>
            <a:rPr lang="en-US" sz="1000" dirty="0"/>
            <a:t> </a:t>
          </a:r>
          <a:r>
            <a:rPr lang="en-US" sz="1000" dirty="0" err="1"/>
            <a:t>membentuk</a:t>
          </a:r>
          <a:r>
            <a:rPr lang="en-US" sz="1000" dirty="0"/>
            <a:t> </a:t>
          </a:r>
          <a:r>
            <a:rPr lang="en-US" sz="1000" dirty="0" err="1"/>
            <a:t>arah</a:t>
          </a:r>
          <a:r>
            <a:rPr lang="en-US" sz="1000" dirty="0"/>
            <a:t> </a:t>
          </a:r>
          <a:r>
            <a:rPr lang="en-US" sz="1000" dirty="0" err="1"/>
            <a:t>strategis</a:t>
          </a:r>
          <a:r>
            <a:rPr lang="en-US" sz="1000" dirty="0"/>
            <a:t> </a:t>
          </a:r>
          <a:r>
            <a:rPr lang="en-US" sz="1000" dirty="0" err="1"/>
            <a:t>organisasi</a:t>
          </a:r>
          <a:r>
            <a:rPr lang="en-US" sz="1000" dirty="0"/>
            <a:t> </a:t>
          </a:r>
          <a:r>
            <a:rPr lang="en-US" sz="1000" dirty="0" err="1"/>
            <a:t>tetapi</a:t>
          </a:r>
          <a:r>
            <a:rPr lang="en-US" sz="1000" dirty="0"/>
            <a:t> </a:t>
          </a:r>
          <a:r>
            <a:rPr lang="en-US" sz="1000" dirty="0" err="1"/>
            <a:t>juga</a:t>
          </a:r>
          <a:r>
            <a:rPr lang="en-US" sz="1000" dirty="0"/>
            <a:t> </a:t>
          </a:r>
          <a:r>
            <a:rPr lang="en-US" sz="1000" dirty="0" err="1"/>
            <a:t>mendorong</a:t>
          </a:r>
          <a:r>
            <a:rPr lang="en-US" sz="1000" dirty="0"/>
            <a:t> </a:t>
          </a:r>
          <a:r>
            <a:rPr lang="en-US" sz="1000" dirty="0" err="1"/>
            <a:t>inovasi</a:t>
          </a:r>
          <a:r>
            <a:rPr lang="en-US" sz="1000" dirty="0"/>
            <a:t> </a:t>
          </a:r>
          <a:r>
            <a:rPr lang="en-US" sz="1000" dirty="0" err="1"/>
            <a:t>dan</a:t>
          </a:r>
          <a:r>
            <a:rPr lang="en-US" sz="1000" dirty="0"/>
            <a:t> </a:t>
          </a:r>
          <a:r>
            <a:rPr lang="en-US" sz="1000" dirty="0" err="1"/>
            <a:t>kemajuan</a:t>
          </a:r>
          <a:r>
            <a:rPr lang="en-US" sz="1000" dirty="0"/>
            <a:t> </a:t>
          </a:r>
          <a:r>
            <a:rPr lang="en-US" sz="1000" dirty="0" err="1"/>
            <a:t>produk</a:t>
          </a:r>
          <a:r>
            <a:rPr lang="en-US" sz="1000" dirty="0"/>
            <a:t> </a:t>
          </a:r>
          <a:r>
            <a:rPr lang="en-US" sz="1000" dirty="0" err="1"/>
            <a:t>guna</a:t>
          </a:r>
          <a:r>
            <a:rPr lang="en-US" sz="1000" dirty="0"/>
            <a:t> </a:t>
          </a:r>
          <a:r>
            <a:rPr lang="en-US" sz="1000" dirty="0" err="1"/>
            <a:t>memenuhi</a:t>
          </a:r>
          <a:r>
            <a:rPr lang="en-US" sz="1000" dirty="0"/>
            <a:t> </a:t>
          </a:r>
          <a:r>
            <a:rPr lang="en-US" sz="1000" dirty="0" err="1"/>
            <a:t>tujuan</a:t>
          </a:r>
          <a:r>
            <a:rPr lang="en-US" sz="1000" dirty="0"/>
            <a:t> </a:t>
          </a:r>
          <a:r>
            <a:rPr lang="en-US" sz="1000" dirty="0" err="1"/>
            <a:t>jangka</a:t>
          </a:r>
          <a:r>
            <a:rPr lang="en-US" sz="1000" dirty="0"/>
            <a:t> </a:t>
          </a:r>
          <a:r>
            <a:rPr lang="en-US" sz="1000" dirty="0" err="1"/>
            <a:t>panjang</a:t>
          </a:r>
          <a:r>
            <a:rPr lang="en-US" sz="1000" dirty="0"/>
            <a:t>.</a:t>
          </a:r>
        </a:p>
      </dgm:t>
    </dgm:pt>
    <dgm:pt modelId="{2DCE4372-C3B9-49F8-BCB2-75C0F4DF2D41}" type="parTrans" cxnId="{06FF685A-F11D-4BE6-BD7A-FB189C6066EC}">
      <dgm:prSet/>
      <dgm:spPr/>
      <dgm:t>
        <a:bodyPr/>
        <a:lstStyle/>
        <a:p>
          <a:endParaRPr lang="en-US"/>
        </a:p>
      </dgm:t>
    </dgm:pt>
    <dgm:pt modelId="{A1E86CDA-B13E-4550-9E9E-67AEE34D7930}" type="sibTrans" cxnId="{06FF685A-F11D-4BE6-BD7A-FB189C6066EC}">
      <dgm:prSet/>
      <dgm:spPr/>
      <dgm:t>
        <a:bodyPr/>
        <a:lstStyle/>
        <a:p>
          <a:endParaRPr lang="en-US"/>
        </a:p>
      </dgm:t>
    </dgm:pt>
    <dgm:pt modelId="{0EA9131F-D02A-4DC6-B13D-A50A9395EAEC}">
      <dgm:prSet/>
      <dgm:spPr/>
      <dgm:t>
        <a:bodyPr/>
        <a:lstStyle/>
        <a:p>
          <a:pPr algn="just"/>
          <a:r>
            <a:rPr lang="en-US" dirty="0" err="1"/>
            <a:t>Tugas</a:t>
          </a:r>
          <a:r>
            <a:rPr lang="en-US" dirty="0"/>
            <a:t> </a:t>
          </a:r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hanya</a:t>
          </a:r>
          <a:r>
            <a:rPr lang="en-US" dirty="0"/>
            <a:t> </a:t>
          </a:r>
          <a:r>
            <a:rPr lang="en-US" dirty="0" err="1"/>
            <a:t>mencapai</a:t>
          </a:r>
          <a:r>
            <a:rPr lang="en-US" dirty="0"/>
            <a:t> </a:t>
          </a:r>
          <a:r>
            <a:rPr lang="en-US" dirty="0" err="1"/>
            <a:t>tujuan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 (</a:t>
          </a:r>
          <a:r>
            <a:rPr lang="en-US" dirty="0" err="1"/>
            <a:t>misal</a:t>
          </a:r>
          <a:r>
            <a:rPr lang="en-US" dirty="0"/>
            <a:t> </a:t>
          </a:r>
          <a:r>
            <a:rPr lang="en-US" dirty="0" err="1"/>
            <a:t>memperoleh</a:t>
          </a:r>
          <a:r>
            <a:rPr lang="en-US" dirty="0"/>
            <a:t> </a:t>
          </a:r>
          <a:r>
            <a:rPr lang="en-US" dirty="0" err="1"/>
            <a:t>keuntungan</a:t>
          </a:r>
          <a:r>
            <a:rPr lang="en-US" dirty="0"/>
            <a:t>), </a:t>
          </a:r>
          <a:r>
            <a:rPr lang="en-US" dirty="0" err="1"/>
            <a:t>tetapi</a:t>
          </a:r>
          <a:r>
            <a:rPr lang="en-US" dirty="0"/>
            <a:t> </a:t>
          </a:r>
          <a:r>
            <a:rPr lang="en-US" dirty="0" err="1"/>
            <a:t>juga</a:t>
          </a:r>
          <a:r>
            <a:rPr lang="en-US" dirty="0"/>
            <a:t> </a:t>
          </a:r>
          <a:r>
            <a:rPr lang="en-US" dirty="0" err="1"/>
            <a:t>harus</a:t>
          </a:r>
          <a:r>
            <a:rPr lang="en-US" dirty="0"/>
            <a:t> </a:t>
          </a:r>
          <a:r>
            <a:rPr lang="en-US" dirty="0" err="1"/>
            <a:t>ikut</a:t>
          </a:r>
          <a:r>
            <a:rPr lang="en-US" dirty="0"/>
            <a:t> </a:t>
          </a:r>
          <a:r>
            <a:rPr lang="en-US" dirty="0" err="1"/>
            <a:t>berkontribusi</a:t>
          </a:r>
          <a:r>
            <a:rPr lang="en-US" dirty="0"/>
            <a:t>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masyarakat</a:t>
          </a:r>
          <a:r>
            <a:rPr lang="en-US" dirty="0"/>
            <a:t>.</a:t>
          </a:r>
        </a:p>
      </dgm:t>
    </dgm:pt>
    <dgm:pt modelId="{B2FBFC68-57F9-43D3-B2F3-00D266F7007C}" type="parTrans" cxnId="{4A64C4D0-C4BD-49DD-BD94-EED0AC1FBB86}">
      <dgm:prSet/>
      <dgm:spPr/>
      <dgm:t>
        <a:bodyPr/>
        <a:lstStyle/>
        <a:p>
          <a:endParaRPr lang="en-US"/>
        </a:p>
      </dgm:t>
    </dgm:pt>
    <dgm:pt modelId="{8F941506-16E3-42DA-9F3D-A531DE41E0CE}" type="sibTrans" cxnId="{4A64C4D0-C4BD-49DD-BD94-EED0AC1FBB86}">
      <dgm:prSet/>
      <dgm:spPr/>
      <dgm:t>
        <a:bodyPr/>
        <a:lstStyle/>
        <a:p>
          <a:endParaRPr lang="en-US"/>
        </a:p>
      </dgm:t>
    </dgm:pt>
    <dgm:pt modelId="{D44D73FC-B618-4FDE-AE52-F18FF9D2A275}">
      <dgm:prSet/>
      <dgm:spPr/>
      <dgm:t>
        <a:bodyPr/>
        <a:lstStyle/>
        <a:p>
          <a:pPr algn="just"/>
          <a:r>
            <a:rPr lang="en-US" dirty="0" err="1"/>
            <a:t>Dengan</a:t>
          </a:r>
          <a:r>
            <a:rPr lang="en-US" dirty="0"/>
            <a:t> kata lain, </a:t>
          </a:r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juga</a:t>
          </a:r>
          <a:r>
            <a:rPr lang="en-US" dirty="0"/>
            <a:t> </a:t>
          </a:r>
          <a:r>
            <a:rPr lang="en-US" dirty="0" err="1"/>
            <a:t>harus</a:t>
          </a:r>
          <a:r>
            <a:rPr lang="en-US" dirty="0"/>
            <a:t> </a:t>
          </a:r>
          <a:r>
            <a:rPr lang="en-US" dirty="0" err="1"/>
            <a:t>sadar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tanggung</a:t>
          </a:r>
          <a:r>
            <a:rPr lang="en-US" dirty="0"/>
            <a:t> </a:t>
          </a:r>
          <a:r>
            <a:rPr lang="en-US" dirty="0" err="1"/>
            <a:t>jawab</a:t>
          </a:r>
          <a:r>
            <a:rPr lang="en-US" dirty="0"/>
            <a:t> </a:t>
          </a:r>
          <a:r>
            <a:rPr lang="en-US" dirty="0" err="1"/>
            <a:t>sosialnya</a:t>
          </a:r>
          <a:r>
            <a:rPr lang="en-US" dirty="0"/>
            <a:t>. </a:t>
          </a:r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diharapkan</a:t>
          </a:r>
          <a:r>
            <a:rPr lang="en-US" dirty="0"/>
            <a:t> </a:t>
          </a:r>
          <a:r>
            <a:rPr lang="en-US" dirty="0" err="1"/>
            <a:t>bisa</a:t>
          </a:r>
          <a:r>
            <a:rPr lang="en-US" dirty="0"/>
            <a:t> </a:t>
          </a:r>
          <a:r>
            <a:rPr lang="en-US" dirty="0" err="1"/>
            <a:t>membantu</a:t>
          </a:r>
          <a:r>
            <a:rPr lang="en-US" dirty="0"/>
            <a:t> </a:t>
          </a:r>
          <a:r>
            <a:rPr lang="en-US" dirty="0" err="1"/>
            <a:t>perkembangan</a:t>
          </a:r>
          <a:r>
            <a:rPr lang="en-US" dirty="0"/>
            <a:t> </a:t>
          </a:r>
          <a:r>
            <a:rPr lang="en-US" dirty="0" err="1"/>
            <a:t>masyarakat</a:t>
          </a:r>
          <a:r>
            <a:rPr lang="en-US" dirty="0"/>
            <a:t> </a:t>
          </a:r>
          <a:r>
            <a:rPr lang="en-US" dirty="0" err="1"/>
            <a:t>ketika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hidup</a:t>
          </a:r>
          <a:r>
            <a:rPr lang="en-US" dirty="0"/>
            <a:t>. </a:t>
          </a:r>
        </a:p>
      </dgm:t>
    </dgm:pt>
    <dgm:pt modelId="{D05494DA-A961-4EC2-BA73-8AEEFC856802}" type="parTrans" cxnId="{E990720F-F89D-4472-B22F-8B5D8D18DD6F}">
      <dgm:prSet/>
      <dgm:spPr/>
      <dgm:t>
        <a:bodyPr/>
        <a:lstStyle/>
        <a:p>
          <a:endParaRPr lang="en-US"/>
        </a:p>
      </dgm:t>
    </dgm:pt>
    <dgm:pt modelId="{51A9C906-5FEF-459D-954E-16701CB3778D}" type="sibTrans" cxnId="{E990720F-F89D-4472-B22F-8B5D8D18DD6F}">
      <dgm:prSet/>
      <dgm:spPr/>
      <dgm:t>
        <a:bodyPr/>
        <a:lstStyle/>
        <a:p>
          <a:endParaRPr lang="en-US"/>
        </a:p>
      </dgm:t>
    </dgm:pt>
    <dgm:pt modelId="{5884B187-59F6-4A3B-9392-135FC4ED749B}" type="pres">
      <dgm:prSet presAssocID="{2A7F5C52-294E-4644-BA65-E764470924D3}" presName="Name0" presStyleCnt="0">
        <dgm:presLayoutVars>
          <dgm:dir/>
          <dgm:animLvl val="lvl"/>
          <dgm:resizeHandles val="exact"/>
        </dgm:presLayoutVars>
      </dgm:prSet>
      <dgm:spPr/>
    </dgm:pt>
    <dgm:pt modelId="{C268CA3B-66C4-4A87-A6D5-67E97ED380ED}" type="pres">
      <dgm:prSet presAssocID="{EAB78C90-52E2-4771-BD22-3E6F9C153379}" presName="linNode" presStyleCnt="0"/>
      <dgm:spPr/>
    </dgm:pt>
    <dgm:pt modelId="{C2EEF54D-8FBD-4E41-BA1A-A288157E7917}" type="pres">
      <dgm:prSet presAssocID="{EAB78C90-52E2-4771-BD22-3E6F9C15337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AA36483-1B50-426A-ADB5-7D1F3B27325A}" type="pres">
      <dgm:prSet presAssocID="{EAB78C90-52E2-4771-BD22-3E6F9C153379}" presName="descendantText" presStyleLbl="alignAccFollowNode1" presStyleIdx="0" presStyleCnt="4" custScaleY="117888">
        <dgm:presLayoutVars>
          <dgm:bulletEnabled val="1"/>
        </dgm:presLayoutVars>
      </dgm:prSet>
      <dgm:spPr/>
    </dgm:pt>
    <dgm:pt modelId="{3C2326D6-51E8-4F0F-AD20-9C55A0F4CEFF}" type="pres">
      <dgm:prSet presAssocID="{B4034F1C-93DA-404C-A056-2D39AC31FD6B}" presName="sp" presStyleCnt="0"/>
      <dgm:spPr/>
    </dgm:pt>
    <dgm:pt modelId="{69A907E4-D117-4D95-BC94-E75556F8FA9D}" type="pres">
      <dgm:prSet presAssocID="{90F2023A-6E2B-4035-A329-06D31DD6CCEC}" presName="linNode" presStyleCnt="0"/>
      <dgm:spPr/>
    </dgm:pt>
    <dgm:pt modelId="{B9220699-C1E2-4F0F-9145-6E3853F5D75D}" type="pres">
      <dgm:prSet presAssocID="{90F2023A-6E2B-4035-A329-06D31DD6CCE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A0BD166-4A71-4631-AAD6-E0498C22309B}" type="pres">
      <dgm:prSet presAssocID="{90F2023A-6E2B-4035-A329-06D31DD6CCEC}" presName="descendantText" presStyleLbl="alignAccFollowNode1" presStyleIdx="1" presStyleCnt="4" custScaleY="115023">
        <dgm:presLayoutVars>
          <dgm:bulletEnabled val="1"/>
        </dgm:presLayoutVars>
      </dgm:prSet>
      <dgm:spPr/>
    </dgm:pt>
    <dgm:pt modelId="{2778B765-9F94-4B47-B3C4-4DA03ADF60A1}" type="pres">
      <dgm:prSet presAssocID="{F54B6E28-C681-400A-9B98-8F9E0876758B}" presName="sp" presStyleCnt="0"/>
      <dgm:spPr/>
    </dgm:pt>
    <dgm:pt modelId="{F2BC1CA0-26EE-49B5-B656-30D58FD60D1F}" type="pres">
      <dgm:prSet presAssocID="{5A86249D-B6C6-43BB-99A0-804446510EE8}" presName="linNode" presStyleCnt="0"/>
      <dgm:spPr/>
    </dgm:pt>
    <dgm:pt modelId="{6107F8E2-56C4-4D8D-B425-5144BDBA7DEE}" type="pres">
      <dgm:prSet presAssocID="{5A86249D-B6C6-43BB-99A0-804446510EE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EC9912-147D-4775-90A6-F4D879994B8E}" type="pres">
      <dgm:prSet presAssocID="{5A86249D-B6C6-43BB-99A0-804446510EE8}" presName="descendantText" presStyleLbl="alignAccFollowNode1" presStyleIdx="2" presStyleCnt="4" custScaleY="112158">
        <dgm:presLayoutVars>
          <dgm:bulletEnabled val="1"/>
        </dgm:presLayoutVars>
      </dgm:prSet>
      <dgm:spPr/>
    </dgm:pt>
    <dgm:pt modelId="{B4F3E166-E9B3-4065-B7A1-5D68B3DFF199}" type="pres">
      <dgm:prSet presAssocID="{15806C50-A39A-4792-AF59-91BE7F28F1BA}" presName="sp" presStyleCnt="0"/>
      <dgm:spPr/>
    </dgm:pt>
    <dgm:pt modelId="{0B045924-170D-40E3-BFE5-007E2E5BCD92}" type="pres">
      <dgm:prSet presAssocID="{F44414F0-B180-45B7-8B70-71602AA1DC94}" presName="linNode" presStyleCnt="0"/>
      <dgm:spPr/>
    </dgm:pt>
    <dgm:pt modelId="{7C3B59D5-8E50-4920-8ECA-22419AE7C19F}" type="pres">
      <dgm:prSet presAssocID="{F44414F0-B180-45B7-8B70-71602AA1DC9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C8011DF-4B38-4051-9B97-DD0A3EB7E0FA}" type="pres">
      <dgm:prSet presAssocID="{F44414F0-B180-45B7-8B70-71602AA1DC94}" presName="descendantText" presStyleLbl="alignAccFollowNode1" presStyleIdx="3" presStyleCnt="4" custScaleY="109293">
        <dgm:presLayoutVars>
          <dgm:bulletEnabled val="1"/>
        </dgm:presLayoutVars>
      </dgm:prSet>
      <dgm:spPr/>
    </dgm:pt>
  </dgm:ptLst>
  <dgm:cxnLst>
    <dgm:cxn modelId="{F5962708-035B-4E77-A491-DF7BA88E4975}" srcId="{EAB78C90-52E2-4771-BD22-3E6F9C153379}" destId="{998483DD-F8DE-45E6-A0D4-6D8808B211F6}" srcOrd="1" destOrd="0" parTransId="{1BF70760-D63F-4AF9-BA7F-0D740F932A0F}" sibTransId="{6602536C-AF22-463C-BBF3-2862D4202D54}"/>
    <dgm:cxn modelId="{E990720F-F89D-4472-B22F-8B5D8D18DD6F}" srcId="{F44414F0-B180-45B7-8B70-71602AA1DC94}" destId="{D44D73FC-B618-4FDE-AE52-F18FF9D2A275}" srcOrd="2" destOrd="0" parTransId="{D05494DA-A961-4EC2-BA73-8AEEFC856802}" sibTransId="{51A9C906-5FEF-459D-954E-16701CB3778D}"/>
    <dgm:cxn modelId="{8C412917-04BD-4A0B-9C33-C04CF08340EF}" type="presOf" srcId="{90F2023A-6E2B-4035-A329-06D31DD6CCEC}" destId="{B9220699-C1E2-4F0F-9145-6E3853F5D75D}" srcOrd="0" destOrd="0" presId="urn:microsoft.com/office/officeart/2005/8/layout/vList5"/>
    <dgm:cxn modelId="{3BB52D18-70C8-4D0D-985D-2C24F7A26E1E}" type="presOf" srcId="{EE349155-0B9B-4A6B-9C84-60ED93954D6A}" destId="{A6EC9912-147D-4775-90A6-F4D879994B8E}" srcOrd="0" destOrd="0" presId="urn:microsoft.com/office/officeart/2005/8/layout/vList5"/>
    <dgm:cxn modelId="{00F58C1C-F2E3-4B41-8D40-D9C39982299A}" srcId="{2A7F5C52-294E-4644-BA65-E764470924D3}" destId="{EAB78C90-52E2-4771-BD22-3E6F9C153379}" srcOrd="0" destOrd="0" parTransId="{239C0A45-574C-4FE3-BD96-A12BBBE1BF65}" sibTransId="{B4034F1C-93DA-404C-A056-2D39AC31FD6B}"/>
    <dgm:cxn modelId="{7894A21C-CB93-44B0-867E-BD96BEF3D1F7}" type="presOf" srcId="{D44D73FC-B618-4FDE-AE52-F18FF9D2A275}" destId="{0C8011DF-4B38-4051-9B97-DD0A3EB7E0FA}" srcOrd="0" destOrd="2" presId="urn:microsoft.com/office/officeart/2005/8/layout/vList5"/>
    <dgm:cxn modelId="{3F4B2B26-20C8-4C55-AB17-8D1EDD873A7E}" type="presOf" srcId="{17B5838A-69D9-4630-B5D4-92ABC40A1C66}" destId="{A6EC9912-147D-4775-90A6-F4D879994B8E}" srcOrd="0" destOrd="1" presId="urn:microsoft.com/office/officeart/2005/8/layout/vList5"/>
    <dgm:cxn modelId="{7B29C037-7BBA-4EB3-B8EE-6DDE6C6128EF}" type="presOf" srcId="{F44414F0-B180-45B7-8B70-71602AA1DC94}" destId="{7C3B59D5-8E50-4920-8ECA-22419AE7C19F}" srcOrd="0" destOrd="0" presId="urn:microsoft.com/office/officeart/2005/8/layout/vList5"/>
    <dgm:cxn modelId="{59C0E35E-7C83-4FAD-8AA1-4E669AB6E2AC}" srcId="{90F2023A-6E2B-4035-A329-06D31DD6CCEC}" destId="{28BFFEB4-3ED3-4F13-977D-4DD3E7662D52}" srcOrd="0" destOrd="0" parTransId="{C46856B8-9CCE-4510-A77F-F3AE3280047A}" sibTransId="{34E62514-5689-4B53-B7A9-68EE73AE2A48}"/>
    <dgm:cxn modelId="{AA528A45-4AB9-4CB3-A805-7F845D730AB6}" srcId="{2A7F5C52-294E-4644-BA65-E764470924D3}" destId="{5A86249D-B6C6-43BB-99A0-804446510EE8}" srcOrd="2" destOrd="0" parTransId="{EB56888E-F381-41FA-A424-53B912FBBA6A}" sibTransId="{15806C50-A39A-4792-AF59-91BE7F28F1BA}"/>
    <dgm:cxn modelId="{D960DF49-8E54-46D8-AE70-20E6571358D8}" type="presOf" srcId="{403743A4-FB6E-4085-88F7-1495DC6D6808}" destId="{8A0BD166-4A71-4631-AAD6-E0498C22309B}" srcOrd="0" destOrd="1" presId="urn:microsoft.com/office/officeart/2005/8/layout/vList5"/>
    <dgm:cxn modelId="{9D12FE58-71BF-4094-84F8-EA148214D072}" type="presOf" srcId="{402CA2F7-3578-49D3-8623-F33DA5BCD0AC}" destId="{0C8011DF-4B38-4051-9B97-DD0A3EB7E0FA}" srcOrd="0" destOrd="0" presId="urn:microsoft.com/office/officeart/2005/8/layout/vList5"/>
    <dgm:cxn modelId="{06FF685A-F11D-4BE6-BD7A-FB189C6066EC}" srcId="{90F2023A-6E2B-4035-A329-06D31DD6CCEC}" destId="{403743A4-FB6E-4085-88F7-1495DC6D6808}" srcOrd="1" destOrd="0" parTransId="{2DCE4372-C3B9-49F8-BCB2-75C0F4DF2D41}" sibTransId="{A1E86CDA-B13E-4550-9E9E-67AEE34D7930}"/>
    <dgm:cxn modelId="{E83CD15A-5FC7-4858-8BBE-9D0BBDC008A8}" type="presOf" srcId="{0EA9131F-D02A-4DC6-B13D-A50A9395EAEC}" destId="{0C8011DF-4B38-4051-9B97-DD0A3EB7E0FA}" srcOrd="0" destOrd="1" presId="urn:microsoft.com/office/officeart/2005/8/layout/vList5"/>
    <dgm:cxn modelId="{CD8EEA80-3168-46BE-AC5E-97A3C842FB61}" type="presOf" srcId="{313FCFC2-57A2-4A52-8B11-A6862B2E7278}" destId="{3AA36483-1B50-426A-ADB5-7D1F3B27325A}" srcOrd="0" destOrd="0" presId="urn:microsoft.com/office/officeart/2005/8/layout/vList5"/>
    <dgm:cxn modelId="{744B198D-CAB0-4201-988D-168C347456B2}" type="presOf" srcId="{2A7F5C52-294E-4644-BA65-E764470924D3}" destId="{5884B187-59F6-4A3B-9392-135FC4ED749B}" srcOrd="0" destOrd="0" presId="urn:microsoft.com/office/officeart/2005/8/layout/vList5"/>
    <dgm:cxn modelId="{1B009AA2-3AA7-473C-B40A-D10F08E6FDF7}" srcId="{2A7F5C52-294E-4644-BA65-E764470924D3}" destId="{F44414F0-B180-45B7-8B70-71602AA1DC94}" srcOrd="3" destOrd="0" parTransId="{0371257A-2457-4B79-B7FC-DEBCD0C6BB30}" sibTransId="{4E398E73-2E7C-40EE-B3FF-72B16B991C33}"/>
    <dgm:cxn modelId="{76747AA3-5DC1-44E5-8CAF-AC224395EE0B}" srcId="{5A86249D-B6C6-43BB-99A0-804446510EE8}" destId="{17B5838A-69D9-4630-B5D4-92ABC40A1C66}" srcOrd="1" destOrd="0" parTransId="{568F1154-5306-4C4E-B63C-317761CDA93C}" sibTransId="{8A2960DA-5268-487B-A396-185932956033}"/>
    <dgm:cxn modelId="{72CA45B4-13D4-462D-ADC7-BF18D9DF5E55}" type="presOf" srcId="{998483DD-F8DE-45E6-A0D4-6D8808B211F6}" destId="{3AA36483-1B50-426A-ADB5-7D1F3B27325A}" srcOrd="0" destOrd="1" presId="urn:microsoft.com/office/officeart/2005/8/layout/vList5"/>
    <dgm:cxn modelId="{45A1B0C7-F66A-4F7E-8E91-E821399ABC0F}" type="presOf" srcId="{EAB78C90-52E2-4771-BD22-3E6F9C153379}" destId="{C2EEF54D-8FBD-4E41-BA1A-A288157E7917}" srcOrd="0" destOrd="0" presId="urn:microsoft.com/office/officeart/2005/8/layout/vList5"/>
    <dgm:cxn modelId="{3E4930CD-C1A9-4ED6-B0CA-8A826A533843}" type="presOf" srcId="{28BFFEB4-3ED3-4F13-977D-4DD3E7662D52}" destId="{8A0BD166-4A71-4631-AAD6-E0498C22309B}" srcOrd="0" destOrd="0" presId="urn:microsoft.com/office/officeart/2005/8/layout/vList5"/>
    <dgm:cxn modelId="{4A64C4D0-C4BD-49DD-BD94-EED0AC1FBB86}" srcId="{F44414F0-B180-45B7-8B70-71602AA1DC94}" destId="{0EA9131F-D02A-4DC6-B13D-A50A9395EAEC}" srcOrd="1" destOrd="0" parTransId="{B2FBFC68-57F9-43D3-B2F3-00D266F7007C}" sibTransId="{8F941506-16E3-42DA-9F3D-A531DE41E0CE}"/>
    <dgm:cxn modelId="{368B0DD2-22A2-454C-A14B-9DF061A308EB}" type="presOf" srcId="{5A86249D-B6C6-43BB-99A0-804446510EE8}" destId="{6107F8E2-56C4-4D8D-B425-5144BDBA7DEE}" srcOrd="0" destOrd="0" presId="urn:microsoft.com/office/officeart/2005/8/layout/vList5"/>
    <dgm:cxn modelId="{C174B7D2-694A-4C1B-841D-751A1FFAF819}" srcId="{2A7F5C52-294E-4644-BA65-E764470924D3}" destId="{90F2023A-6E2B-4035-A329-06D31DD6CCEC}" srcOrd="1" destOrd="0" parTransId="{41B0EE92-78F6-486C-94EE-6FBC264A5399}" sibTransId="{F54B6E28-C681-400A-9B98-8F9E0876758B}"/>
    <dgm:cxn modelId="{B8C677D4-61B1-4C08-8840-3DE19A509A7E}" srcId="{EAB78C90-52E2-4771-BD22-3E6F9C153379}" destId="{313FCFC2-57A2-4A52-8B11-A6862B2E7278}" srcOrd="0" destOrd="0" parTransId="{F072D990-6267-4A15-8123-68213AB137BC}" sibTransId="{6F15F000-739A-41ED-8AFB-9E7A75EFC1CE}"/>
    <dgm:cxn modelId="{E64812E6-4C20-4DE8-87B7-91537181497C}" srcId="{5A86249D-B6C6-43BB-99A0-804446510EE8}" destId="{EE349155-0B9B-4A6B-9C84-60ED93954D6A}" srcOrd="0" destOrd="0" parTransId="{8A28F9E2-0FFC-4E45-9031-D78DAD22831D}" sibTransId="{75F9C5C9-91F3-44B5-A00F-065ABF71A623}"/>
    <dgm:cxn modelId="{0080B4FE-F29B-4CD3-A432-1B9C778B7E35}" srcId="{F44414F0-B180-45B7-8B70-71602AA1DC94}" destId="{402CA2F7-3578-49D3-8623-F33DA5BCD0AC}" srcOrd="0" destOrd="0" parTransId="{829BDFDE-E06A-447C-9FA3-7D92CDD8E97F}" sibTransId="{A64BE450-CB2C-4D03-8B51-645CF3C6AD21}"/>
    <dgm:cxn modelId="{9C765CD6-B367-41BA-97A1-FE056809CC8A}" type="presParOf" srcId="{5884B187-59F6-4A3B-9392-135FC4ED749B}" destId="{C268CA3B-66C4-4A87-A6D5-67E97ED380ED}" srcOrd="0" destOrd="0" presId="urn:microsoft.com/office/officeart/2005/8/layout/vList5"/>
    <dgm:cxn modelId="{D8B4B60C-0B38-47A6-8D4B-319A61808730}" type="presParOf" srcId="{C268CA3B-66C4-4A87-A6D5-67E97ED380ED}" destId="{C2EEF54D-8FBD-4E41-BA1A-A288157E7917}" srcOrd="0" destOrd="0" presId="urn:microsoft.com/office/officeart/2005/8/layout/vList5"/>
    <dgm:cxn modelId="{8C1BC550-FD38-4D31-9499-0EC8A5D34EE3}" type="presParOf" srcId="{C268CA3B-66C4-4A87-A6D5-67E97ED380ED}" destId="{3AA36483-1B50-426A-ADB5-7D1F3B27325A}" srcOrd="1" destOrd="0" presId="urn:microsoft.com/office/officeart/2005/8/layout/vList5"/>
    <dgm:cxn modelId="{79A6311F-80DB-44EA-A864-C96708D84E53}" type="presParOf" srcId="{5884B187-59F6-4A3B-9392-135FC4ED749B}" destId="{3C2326D6-51E8-4F0F-AD20-9C55A0F4CEFF}" srcOrd="1" destOrd="0" presId="urn:microsoft.com/office/officeart/2005/8/layout/vList5"/>
    <dgm:cxn modelId="{BE1B2671-CEB9-4129-A290-E136D47A7CBB}" type="presParOf" srcId="{5884B187-59F6-4A3B-9392-135FC4ED749B}" destId="{69A907E4-D117-4D95-BC94-E75556F8FA9D}" srcOrd="2" destOrd="0" presId="urn:microsoft.com/office/officeart/2005/8/layout/vList5"/>
    <dgm:cxn modelId="{EF6ACD20-A465-4B44-9A05-42CD21252543}" type="presParOf" srcId="{69A907E4-D117-4D95-BC94-E75556F8FA9D}" destId="{B9220699-C1E2-4F0F-9145-6E3853F5D75D}" srcOrd="0" destOrd="0" presId="urn:microsoft.com/office/officeart/2005/8/layout/vList5"/>
    <dgm:cxn modelId="{275D2DF5-C0B9-4E61-B19A-C3B6B932E996}" type="presParOf" srcId="{69A907E4-D117-4D95-BC94-E75556F8FA9D}" destId="{8A0BD166-4A71-4631-AAD6-E0498C22309B}" srcOrd="1" destOrd="0" presId="urn:microsoft.com/office/officeart/2005/8/layout/vList5"/>
    <dgm:cxn modelId="{5A0792F9-C4E2-435A-A484-63B72D7FBEEF}" type="presParOf" srcId="{5884B187-59F6-4A3B-9392-135FC4ED749B}" destId="{2778B765-9F94-4B47-B3C4-4DA03ADF60A1}" srcOrd="3" destOrd="0" presId="urn:microsoft.com/office/officeart/2005/8/layout/vList5"/>
    <dgm:cxn modelId="{772D2C20-E6C8-445A-A338-9DECC74075AD}" type="presParOf" srcId="{5884B187-59F6-4A3B-9392-135FC4ED749B}" destId="{F2BC1CA0-26EE-49B5-B656-30D58FD60D1F}" srcOrd="4" destOrd="0" presId="urn:microsoft.com/office/officeart/2005/8/layout/vList5"/>
    <dgm:cxn modelId="{CBEB414C-0693-4ECC-B575-08CA1CF05BAD}" type="presParOf" srcId="{F2BC1CA0-26EE-49B5-B656-30D58FD60D1F}" destId="{6107F8E2-56C4-4D8D-B425-5144BDBA7DEE}" srcOrd="0" destOrd="0" presId="urn:microsoft.com/office/officeart/2005/8/layout/vList5"/>
    <dgm:cxn modelId="{EA3739D7-66AE-443C-8D87-7049370D66DC}" type="presParOf" srcId="{F2BC1CA0-26EE-49B5-B656-30D58FD60D1F}" destId="{A6EC9912-147D-4775-90A6-F4D879994B8E}" srcOrd="1" destOrd="0" presId="urn:microsoft.com/office/officeart/2005/8/layout/vList5"/>
    <dgm:cxn modelId="{66F14240-328F-4E7E-8704-8FFF2F90CED9}" type="presParOf" srcId="{5884B187-59F6-4A3B-9392-135FC4ED749B}" destId="{B4F3E166-E9B3-4065-B7A1-5D68B3DFF199}" srcOrd="5" destOrd="0" presId="urn:microsoft.com/office/officeart/2005/8/layout/vList5"/>
    <dgm:cxn modelId="{7CFC29CE-FFFC-450F-B6C7-04B2E8BA38A8}" type="presParOf" srcId="{5884B187-59F6-4A3B-9392-135FC4ED749B}" destId="{0B045924-170D-40E3-BFE5-007E2E5BCD92}" srcOrd="6" destOrd="0" presId="urn:microsoft.com/office/officeart/2005/8/layout/vList5"/>
    <dgm:cxn modelId="{47D08ADC-E54F-4B44-9A5C-A31DCD7FA5B9}" type="presParOf" srcId="{0B045924-170D-40E3-BFE5-007E2E5BCD92}" destId="{7C3B59D5-8E50-4920-8ECA-22419AE7C19F}" srcOrd="0" destOrd="0" presId="urn:microsoft.com/office/officeart/2005/8/layout/vList5"/>
    <dgm:cxn modelId="{98FF0011-1A25-4DAF-B65F-652A8A77192F}" type="presParOf" srcId="{0B045924-170D-40E3-BFE5-007E2E5BCD92}" destId="{0C8011DF-4B38-4051-9B97-DD0A3EB7E0F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0AE620-FA6A-404B-9704-34B83219A464}" type="doc">
      <dgm:prSet loTypeId="urn:microsoft.com/office/officeart/2005/8/layout/list1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6AC3700A-CC06-4F95-B23B-3CF29314A32B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Lingkungan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Langsung</a:t>
          </a:r>
          <a:endParaRPr lang="en-US" dirty="0">
            <a:solidFill>
              <a:schemeClr val="tx1"/>
            </a:solidFill>
          </a:endParaRPr>
        </a:p>
      </dgm:t>
    </dgm:pt>
    <dgm:pt modelId="{052E741A-8C54-4A80-B4A2-A9CD1F5847AB}" type="parTrans" cxnId="{74825960-D0D3-4162-B825-458BAE7E41A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CED48-45D1-47F7-88F7-B99A834CEF4F}" type="sibTrans" cxnId="{74825960-D0D3-4162-B825-458BAE7E41A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28BB4CA-5FCC-45F0-80B6-7E476BA632EC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Elemen</a:t>
          </a:r>
          <a:r>
            <a:rPr lang="en-US" baseline="0" dirty="0">
              <a:solidFill>
                <a:schemeClr val="tx1"/>
              </a:solidFill>
            </a:rPr>
            <a:t> </a:t>
          </a:r>
          <a:r>
            <a:rPr lang="en-US" baseline="0" dirty="0" err="1">
              <a:solidFill>
                <a:schemeClr val="tx1"/>
              </a:solidFill>
            </a:rPr>
            <a:t>Lingkungan</a:t>
          </a:r>
          <a:r>
            <a:rPr lang="en-US" baseline="0" dirty="0">
              <a:solidFill>
                <a:schemeClr val="tx1"/>
              </a:solidFill>
            </a:rPr>
            <a:t> </a:t>
          </a:r>
          <a:r>
            <a:rPr lang="en-US" baseline="0" dirty="0" err="1">
              <a:solidFill>
                <a:schemeClr val="tx1"/>
              </a:solidFill>
            </a:rPr>
            <a:t>Umum</a:t>
          </a:r>
          <a:r>
            <a:rPr lang="en-US" baseline="0" dirty="0">
              <a:solidFill>
                <a:schemeClr val="tx1"/>
              </a:solidFill>
            </a:rPr>
            <a:t> (</a:t>
          </a:r>
          <a:r>
            <a:rPr lang="en-US" baseline="0" dirty="0" err="1">
              <a:solidFill>
                <a:schemeClr val="tx1"/>
              </a:solidFill>
            </a:rPr>
            <a:t>Lingkungan</a:t>
          </a:r>
          <a:r>
            <a:rPr lang="en-US" baseline="0" dirty="0">
              <a:solidFill>
                <a:schemeClr val="tx1"/>
              </a:solidFill>
            </a:rPr>
            <a:t> </a:t>
          </a:r>
          <a:r>
            <a:rPr lang="en-US" baseline="0" dirty="0" err="1">
              <a:solidFill>
                <a:schemeClr val="tx1"/>
              </a:solidFill>
            </a:rPr>
            <a:t>Tidak</a:t>
          </a:r>
          <a:r>
            <a:rPr lang="en-US" baseline="0" dirty="0">
              <a:solidFill>
                <a:schemeClr val="tx1"/>
              </a:solidFill>
            </a:rPr>
            <a:t> </a:t>
          </a:r>
          <a:r>
            <a:rPr lang="en-US" baseline="0" dirty="0" err="1">
              <a:solidFill>
                <a:schemeClr val="tx1"/>
              </a:solidFill>
            </a:rPr>
            <a:t>Langsung</a:t>
          </a:r>
          <a:r>
            <a:rPr lang="en-US" baseline="0" dirty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FA8DF4CA-7B1D-4C03-8A50-D7940503AD45}" type="parTrans" cxnId="{CC6B10B7-FF30-4999-9EC7-9C28FD0C06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2702B1-72B9-49EC-82B1-3FF4253DD9DC}" type="sibTrans" cxnId="{CC6B10B7-FF30-4999-9EC7-9C28FD0C06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BC7BFA2-44C0-4088-9FFA-49F731BFA33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Model </a:t>
          </a:r>
          <a:r>
            <a:rPr lang="en-US" dirty="0" err="1">
              <a:solidFill>
                <a:schemeClr val="tx1"/>
              </a:solidFill>
            </a:rPr>
            <a:t>Hubungan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Organisasi</a:t>
          </a:r>
          <a:r>
            <a:rPr lang="en-US" dirty="0">
              <a:solidFill>
                <a:schemeClr val="tx1"/>
              </a:solidFill>
            </a:rPr>
            <a:t> – </a:t>
          </a:r>
          <a:r>
            <a:rPr lang="en-US" dirty="0" err="1">
              <a:solidFill>
                <a:schemeClr val="tx1"/>
              </a:solidFill>
            </a:rPr>
            <a:t>Lingkungan</a:t>
          </a:r>
          <a:endParaRPr lang="en-US" dirty="0">
            <a:solidFill>
              <a:schemeClr val="tx1"/>
            </a:solidFill>
          </a:endParaRPr>
        </a:p>
      </dgm:t>
    </dgm:pt>
    <dgm:pt modelId="{D81FFE1B-C0AB-4688-A0E0-B95987BFAA0D}" type="parTrans" cxnId="{A0BE5AAF-9A55-4424-BEE7-7C86008347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131EAF-07F5-4B80-B88F-34CD173D5B94}" type="sibTrans" cxnId="{A0BE5AAF-9A55-4424-BEE7-7C86008347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CDD013-A723-4348-8938-9FF50BDB84F0}" type="pres">
      <dgm:prSet presAssocID="{B90AE620-FA6A-404B-9704-34B83219A464}" presName="linear" presStyleCnt="0">
        <dgm:presLayoutVars>
          <dgm:dir/>
          <dgm:animLvl val="lvl"/>
          <dgm:resizeHandles val="exact"/>
        </dgm:presLayoutVars>
      </dgm:prSet>
      <dgm:spPr/>
    </dgm:pt>
    <dgm:pt modelId="{262AE19F-475C-40A2-9163-3061F946050A}" type="pres">
      <dgm:prSet presAssocID="{6AC3700A-CC06-4F95-B23B-3CF29314A32B}" presName="parentLin" presStyleCnt="0"/>
      <dgm:spPr/>
    </dgm:pt>
    <dgm:pt modelId="{0E6E2748-0263-498A-AD1D-57F941412CA7}" type="pres">
      <dgm:prSet presAssocID="{6AC3700A-CC06-4F95-B23B-3CF29314A32B}" presName="parentLeftMargin" presStyleLbl="node1" presStyleIdx="0" presStyleCnt="3"/>
      <dgm:spPr/>
    </dgm:pt>
    <dgm:pt modelId="{F8D2F231-0E1F-432A-96F9-76A5D69EB12A}" type="pres">
      <dgm:prSet presAssocID="{6AC3700A-CC06-4F95-B23B-3CF29314A32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6BD76ED-AB01-4447-A6F4-6270D3715A1E}" type="pres">
      <dgm:prSet presAssocID="{6AC3700A-CC06-4F95-B23B-3CF29314A32B}" presName="negativeSpace" presStyleCnt="0"/>
      <dgm:spPr/>
    </dgm:pt>
    <dgm:pt modelId="{43BDA188-ACAA-43DB-8F72-15EF0F04B188}" type="pres">
      <dgm:prSet presAssocID="{6AC3700A-CC06-4F95-B23B-3CF29314A32B}" presName="childText" presStyleLbl="conFgAcc1" presStyleIdx="0" presStyleCnt="3">
        <dgm:presLayoutVars>
          <dgm:bulletEnabled val="1"/>
        </dgm:presLayoutVars>
      </dgm:prSet>
      <dgm:spPr/>
    </dgm:pt>
    <dgm:pt modelId="{A8F22771-6265-4122-A936-DB6A058DE884}" type="pres">
      <dgm:prSet presAssocID="{A2BCED48-45D1-47F7-88F7-B99A834CEF4F}" presName="spaceBetweenRectangles" presStyleCnt="0"/>
      <dgm:spPr/>
    </dgm:pt>
    <dgm:pt modelId="{E6074FE2-7346-4905-AA44-614AB91C8794}" type="pres">
      <dgm:prSet presAssocID="{728BB4CA-5FCC-45F0-80B6-7E476BA632EC}" presName="parentLin" presStyleCnt="0"/>
      <dgm:spPr/>
    </dgm:pt>
    <dgm:pt modelId="{B9ECB72B-6B46-4214-86FC-A82E174DF3BE}" type="pres">
      <dgm:prSet presAssocID="{728BB4CA-5FCC-45F0-80B6-7E476BA632EC}" presName="parentLeftMargin" presStyleLbl="node1" presStyleIdx="0" presStyleCnt="3"/>
      <dgm:spPr/>
    </dgm:pt>
    <dgm:pt modelId="{2F1274EE-1971-4C52-9487-10290A19B09C}" type="pres">
      <dgm:prSet presAssocID="{728BB4CA-5FCC-45F0-80B6-7E476BA632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8EF75A-749C-45D6-B781-6590AF3BEDAE}" type="pres">
      <dgm:prSet presAssocID="{728BB4CA-5FCC-45F0-80B6-7E476BA632EC}" presName="negativeSpace" presStyleCnt="0"/>
      <dgm:spPr/>
    </dgm:pt>
    <dgm:pt modelId="{7549FB0D-9458-4C4E-97F6-0D3B7635DFDF}" type="pres">
      <dgm:prSet presAssocID="{728BB4CA-5FCC-45F0-80B6-7E476BA632EC}" presName="childText" presStyleLbl="conFgAcc1" presStyleIdx="1" presStyleCnt="3">
        <dgm:presLayoutVars>
          <dgm:bulletEnabled val="1"/>
        </dgm:presLayoutVars>
      </dgm:prSet>
      <dgm:spPr/>
    </dgm:pt>
    <dgm:pt modelId="{47DC3390-C269-4436-BBEC-4C9C11CF34FC}" type="pres">
      <dgm:prSet presAssocID="{EB2702B1-72B9-49EC-82B1-3FF4253DD9DC}" presName="spaceBetweenRectangles" presStyleCnt="0"/>
      <dgm:spPr/>
    </dgm:pt>
    <dgm:pt modelId="{FE380486-425A-4D7A-9876-12F942AC1249}" type="pres">
      <dgm:prSet presAssocID="{DBC7BFA2-44C0-4088-9FFA-49F731BFA339}" presName="parentLin" presStyleCnt="0"/>
      <dgm:spPr/>
    </dgm:pt>
    <dgm:pt modelId="{135B09C8-201C-4CC0-8394-4882F7684FF0}" type="pres">
      <dgm:prSet presAssocID="{DBC7BFA2-44C0-4088-9FFA-49F731BFA339}" presName="parentLeftMargin" presStyleLbl="node1" presStyleIdx="1" presStyleCnt="3"/>
      <dgm:spPr/>
    </dgm:pt>
    <dgm:pt modelId="{983B89DC-6EE0-47F4-86FD-C2501A97D5BE}" type="pres">
      <dgm:prSet presAssocID="{DBC7BFA2-44C0-4088-9FFA-49F731BFA33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968527D-AE30-4C84-9B39-C795CBBA422D}" type="pres">
      <dgm:prSet presAssocID="{DBC7BFA2-44C0-4088-9FFA-49F731BFA339}" presName="negativeSpace" presStyleCnt="0"/>
      <dgm:spPr/>
    </dgm:pt>
    <dgm:pt modelId="{EA5B79F9-6B3E-43F8-8DB2-359C8E581F2E}" type="pres">
      <dgm:prSet presAssocID="{DBC7BFA2-44C0-4088-9FFA-49F731BFA33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7677A13-7933-453C-A5CE-A56D5BC9A368}" type="presOf" srcId="{728BB4CA-5FCC-45F0-80B6-7E476BA632EC}" destId="{2F1274EE-1971-4C52-9487-10290A19B09C}" srcOrd="1" destOrd="0" presId="urn:microsoft.com/office/officeart/2005/8/layout/list1"/>
    <dgm:cxn modelId="{3F115D2B-9E6C-429B-8671-8261899428C3}" type="presOf" srcId="{B90AE620-FA6A-404B-9704-34B83219A464}" destId="{EFCDD013-A723-4348-8938-9FF50BDB84F0}" srcOrd="0" destOrd="0" presId="urn:microsoft.com/office/officeart/2005/8/layout/list1"/>
    <dgm:cxn modelId="{74825960-D0D3-4162-B825-458BAE7E41A9}" srcId="{B90AE620-FA6A-404B-9704-34B83219A464}" destId="{6AC3700A-CC06-4F95-B23B-3CF29314A32B}" srcOrd="0" destOrd="0" parTransId="{052E741A-8C54-4A80-B4A2-A9CD1F5847AB}" sibTransId="{A2BCED48-45D1-47F7-88F7-B99A834CEF4F}"/>
    <dgm:cxn modelId="{17B66B4A-CD97-4668-9314-234B0DE489E6}" type="presOf" srcId="{DBC7BFA2-44C0-4088-9FFA-49F731BFA339}" destId="{135B09C8-201C-4CC0-8394-4882F7684FF0}" srcOrd="0" destOrd="0" presId="urn:microsoft.com/office/officeart/2005/8/layout/list1"/>
    <dgm:cxn modelId="{A6EECC8E-978B-4328-9735-D38007439607}" type="presOf" srcId="{6AC3700A-CC06-4F95-B23B-3CF29314A32B}" destId="{0E6E2748-0263-498A-AD1D-57F941412CA7}" srcOrd="0" destOrd="0" presId="urn:microsoft.com/office/officeart/2005/8/layout/list1"/>
    <dgm:cxn modelId="{A0BE5AAF-9A55-4424-BEE7-7C860083478B}" srcId="{B90AE620-FA6A-404B-9704-34B83219A464}" destId="{DBC7BFA2-44C0-4088-9FFA-49F731BFA339}" srcOrd="2" destOrd="0" parTransId="{D81FFE1B-C0AB-4688-A0E0-B95987BFAA0D}" sibTransId="{9D131EAF-07F5-4B80-B88F-34CD173D5B94}"/>
    <dgm:cxn modelId="{66F6CAAF-99C6-4AD5-BE23-CA9AFAF0AC8F}" type="presOf" srcId="{DBC7BFA2-44C0-4088-9FFA-49F731BFA339}" destId="{983B89DC-6EE0-47F4-86FD-C2501A97D5BE}" srcOrd="1" destOrd="0" presId="urn:microsoft.com/office/officeart/2005/8/layout/list1"/>
    <dgm:cxn modelId="{2C02CAB4-8524-41A8-B270-C58C6F3150C1}" type="presOf" srcId="{728BB4CA-5FCC-45F0-80B6-7E476BA632EC}" destId="{B9ECB72B-6B46-4214-86FC-A82E174DF3BE}" srcOrd="0" destOrd="0" presId="urn:microsoft.com/office/officeart/2005/8/layout/list1"/>
    <dgm:cxn modelId="{CC6B10B7-FF30-4999-9EC7-9C28FD0C0687}" srcId="{B90AE620-FA6A-404B-9704-34B83219A464}" destId="{728BB4CA-5FCC-45F0-80B6-7E476BA632EC}" srcOrd="1" destOrd="0" parTransId="{FA8DF4CA-7B1D-4C03-8A50-D7940503AD45}" sibTransId="{EB2702B1-72B9-49EC-82B1-3FF4253DD9DC}"/>
    <dgm:cxn modelId="{75A7FCD8-AE15-4E3F-A7B2-F20FD45827E2}" type="presOf" srcId="{6AC3700A-CC06-4F95-B23B-3CF29314A32B}" destId="{F8D2F231-0E1F-432A-96F9-76A5D69EB12A}" srcOrd="1" destOrd="0" presId="urn:microsoft.com/office/officeart/2005/8/layout/list1"/>
    <dgm:cxn modelId="{959604ED-E3A9-4DB0-B8F6-7E3297145F06}" type="presParOf" srcId="{EFCDD013-A723-4348-8938-9FF50BDB84F0}" destId="{262AE19F-475C-40A2-9163-3061F946050A}" srcOrd="0" destOrd="0" presId="urn:microsoft.com/office/officeart/2005/8/layout/list1"/>
    <dgm:cxn modelId="{5B19E747-E01C-47A1-B5D6-53A36DD3C690}" type="presParOf" srcId="{262AE19F-475C-40A2-9163-3061F946050A}" destId="{0E6E2748-0263-498A-AD1D-57F941412CA7}" srcOrd="0" destOrd="0" presId="urn:microsoft.com/office/officeart/2005/8/layout/list1"/>
    <dgm:cxn modelId="{52D3271C-15F8-44EF-ACB8-3EC5F34A4AFD}" type="presParOf" srcId="{262AE19F-475C-40A2-9163-3061F946050A}" destId="{F8D2F231-0E1F-432A-96F9-76A5D69EB12A}" srcOrd="1" destOrd="0" presId="urn:microsoft.com/office/officeart/2005/8/layout/list1"/>
    <dgm:cxn modelId="{6987F506-5947-46BE-AAB5-679B1A4EB738}" type="presParOf" srcId="{EFCDD013-A723-4348-8938-9FF50BDB84F0}" destId="{F6BD76ED-AB01-4447-A6F4-6270D3715A1E}" srcOrd="1" destOrd="0" presId="urn:microsoft.com/office/officeart/2005/8/layout/list1"/>
    <dgm:cxn modelId="{61A5E394-03CB-43CC-B321-5EFB30CA0D0C}" type="presParOf" srcId="{EFCDD013-A723-4348-8938-9FF50BDB84F0}" destId="{43BDA188-ACAA-43DB-8F72-15EF0F04B188}" srcOrd="2" destOrd="0" presId="urn:microsoft.com/office/officeart/2005/8/layout/list1"/>
    <dgm:cxn modelId="{FC9F43CC-EDB7-476D-BC65-9273466FF472}" type="presParOf" srcId="{EFCDD013-A723-4348-8938-9FF50BDB84F0}" destId="{A8F22771-6265-4122-A936-DB6A058DE884}" srcOrd="3" destOrd="0" presId="urn:microsoft.com/office/officeart/2005/8/layout/list1"/>
    <dgm:cxn modelId="{EE385CC5-753D-46B4-B505-0CE4043ECB8E}" type="presParOf" srcId="{EFCDD013-A723-4348-8938-9FF50BDB84F0}" destId="{E6074FE2-7346-4905-AA44-614AB91C8794}" srcOrd="4" destOrd="0" presId="urn:microsoft.com/office/officeart/2005/8/layout/list1"/>
    <dgm:cxn modelId="{7160FF53-E17D-47E2-B770-DE493DFCC008}" type="presParOf" srcId="{E6074FE2-7346-4905-AA44-614AB91C8794}" destId="{B9ECB72B-6B46-4214-86FC-A82E174DF3BE}" srcOrd="0" destOrd="0" presId="urn:microsoft.com/office/officeart/2005/8/layout/list1"/>
    <dgm:cxn modelId="{CB42ADFF-111D-4C7D-973E-A1CC1590460E}" type="presParOf" srcId="{E6074FE2-7346-4905-AA44-614AB91C8794}" destId="{2F1274EE-1971-4C52-9487-10290A19B09C}" srcOrd="1" destOrd="0" presId="urn:microsoft.com/office/officeart/2005/8/layout/list1"/>
    <dgm:cxn modelId="{C624B737-8025-4C07-8B27-CF6AC9C5CF7E}" type="presParOf" srcId="{EFCDD013-A723-4348-8938-9FF50BDB84F0}" destId="{338EF75A-749C-45D6-B781-6590AF3BEDAE}" srcOrd="5" destOrd="0" presId="urn:microsoft.com/office/officeart/2005/8/layout/list1"/>
    <dgm:cxn modelId="{B2C66FD2-3C5E-46B3-89D6-2A59B30A4D6E}" type="presParOf" srcId="{EFCDD013-A723-4348-8938-9FF50BDB84F0}" destId="{7549FB0D-9458-4C4E-97F6-0D3B7635DFDF}" srcOrd="6" destOrd="0" presId="urn:microsoft.com/office/officeart/2005/8/layout/list1"/>
    <dgm:cxn modelId="{4C98228F-D724-4AFD-B94C-D5477862A876}" type="presParOf" srcId="{EFCDD013-A723-4348-8938-9FF50BDB84F0}" destId="{47DC3390-C269-4436-BBEC-4C9C11CF34FC}" srcOrd="7" destOrd="0" presId="urn:microsoft.com/office/officeart/2005/8/layout/list1"/>
    <dgm:cxn modelId="{F1AEB3BE-8B47-4D22-BA76-B9498146AB0B}" type="presParOf" srcId="{EFCDD013-A723-4348-8938-9FF50BDB84F0}" destId="{FE380486-425A-4D7A-9876-12F942AC1249}" srcOrd="8" destOrd="0" presId="urn:microsoft.com/office/officeart/2005/8/layout/list1"/>
    <dgm:cxn modelId="{E391E87C-4940-4EA6-9399-589F4C43271D}" type="presParOf" srcId="{FE380486-425A-4D7A-9876-12F942AC1249}" destId="{135B09C8-201C-4CC0-8394-4882F7684FF0}" srcOrd="0" destOrd="0" presId="urn:microsoft.com/office/officeart/2005/8/layout/list1"/>
    <dgm:cxn modelId="{21180AF5-B4DC-45C9-8C03-FE25DA08AD31}" type="presParOf" srcId="{FE380486-425A-4D7A-9876-12F942AC1249}" destId="{983B89DC-6EE0-47F4-86FD-C2501A97D5BE}" srcOrd="1" destOrd="0" presId="urn:microsoft.com/office/officeart/2005/8/layout/list1"/>
    <dgm:cxn modelId="{6DCAA0BB-60E9-451C-AA8A-A2DA0FA95770}" type="presParOf" srcId="{EFCDD013-A723-4348-8938-9FF50BDB84F0}" destId="{2968527D-AE30-4C84-9B39-C795CBBA422D}" srcOrd="9" destOrd="0" presId="urn:microsoft.com/office/officeart/2005/8/layout/list1"/>
    <dgm:cxn modelId="{7214F01B-76FB-4935-A14F-10A665D599C1}" type="presParOf" srcId="{EFCDD013-A723-4348-8938-9FF50BDB84F0}" destId="{EA5B79F9-6B3E-43F8-8DB2-359C8E581F2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66FA09-C315-4A67-9728-8FB040BFD882}" type="doc">
      <dgm:prSet loTypeId="urn:microsoft.com/office/officeart/2005/8/layout/lProcess2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70C9F15F-0FF5-4775-87B4-FF92BD6562D7}">
      <dgm:prSet phldrT="[Text]" custT="1"/>
      <dgm:spPr/>
      <dgm:t>
        <a:bodyPr/>
        <a:lstStyle/>
        <a:p>
          <a:r>
            <a:rPr lang="en-US" sz="2800" dirty="0" err="1"/>
            <a:t>Lingkungan</a:t>
          </a:r>
          <a:r>
            <a:rPr lang="en-US" sz="2800" dirty="0"/>
            <a:t> </a:t>
          </a:r>
          <a:r>
            <a:rPr lang="en-US" sz="2800" dirty="0" err="1"/>
            <a:t>Langsung</a:t>
          </a:r>
          <a:r>
            <a:rPr lang="en-US" sz="2800" dirty="0"/>
            <a:t> Internal</a:t>
          </a:r>
        </a:p>
      </dgm:t>
    </dgm:pt>
    <dgm:pt modelId="{88AC00F7-3E2E-46FD-932B-4044D5D414FE}" type="parTrans" cxnId="{D53B2F83-57EA-491A-880F-CC1703B381DD}">
      <dgm:prSet/>
      <dgm:spPr/>
      <dgm:t>
        <a:bodyPr/>
        <a:lstStyle/>
        <a:p>
          <a:endParaRPr lang="en-US"/>
        </a:p>
      </dgm:t>
    </dgm:pt>
    <dgm:pt modelId="{B47D2D27-C351-4EB9-AB06-19367436F54F}" type="sibTrans" cxnId="{D53B2F83-57EA-491A-880F-CC1703B381DD}">
      <dgm:prSet/>
      <dgm:spPr/>
      <dgm:t>
        <a:bodyPr/>
        <a:lstStyle/>
        <a:p>
          <a:endParaRPr lang="en-US"/>
        </a:p>
      </dgm:t>
    </dgm:pt>
    <dgm:pt modelId="{095F189F-3B12-499A-96B0-4607B9EC6820}">
      <dgm:prSet phldrT="[Text]"/>
      <dgm:spPr/>
      <dgm:t>
        <a:bodyPr/>
        <a:lstStyle/>
        <a:p>
          <a:r>
            <a:rPr lang="en-US" dirty="0" err="1"/>
            <a:t>Pekerja</a:t>
          </a:r>
          <a:endParaRPr lang="en-US" dirty="0"/>
        </a:p>
      </dgm:t>
    </dgm:pt>
    <dgm:pt modelId="{F91FF100-8E44-46B6-A9D6-5BB004AEF2A3}" type="parTrans" cxnId="{1D073933-40E3-409E-8D9F-8277E969174E}">
      <dgm:prSet/>
      <dgm:spPr/>
      <dgm:t>
        <a:bodyPr/>
        <a:lstStyle/>
        <a:p>
          <a:endParaRPr lang="en-US"/>
        </a:p>
      </dgm:t>
    </dgm:pt>
    <dgm:pt modelId="{F7B38B31-9117-45BA-9F87-701B1BE9481D}" type="sibTrans" cxnId="{1D073933-40E3-409E-8D9F-8277E969174E}">
      <dgm:prSet/>
      <dgm:spPr/>
      <dgm:t>
        <a:bodyPr/>
        <a:lstStyle/>
        <a:p>
          <a:endParaRPr lang="en-US"/>
        </a:p>
      </dgm:t>
    </dgm:pt>
    <dgm:pt modelId="{7DCD0645-79DF-4988-9812-E6B884E3DA40}">
      <dgm:prSet phldrT="[Text]"/>
      <dgm:spPr/>
      <dgm:t>
        <a:bodyPr/>
        <a:lstStyle/>
        <a:p>
          <a:r>
            <a:rPr lang="en-US" dirty="0" err="1"/>
            <a:t>Dewan</a:t>
          </a:r>
          <a:r>
            <a:rPr lang="en-US" dirty="0"/>
            <a:t> </a:t>
          </a:r>
          <a:r>
            <a:rPr lang="en-US" dirty="0" err="1"/>
            <a:t>Komisaris</a:t>
          </a:r>
          <a:endParaRPr lang="en-US" dirty="0"/>
        </a:p>
      </dgm:t>
    </dgm:pt>
    <dgm:pt modelId="{2715EA2A-5259-4258-9AF5-3BD41463C016}" type="parTrans" cxnId="{7411803A-0735-4393-BDA2-4599895F130F}">
      <dgm:prSet/>
      <dgm:spPr/>
      <dgm:t>
        <a:bodyPr/>
        <a:lstStyle/>
        <a:p>
          <a:endParaRPr lang="en-US"/>
        </a:p>
      </dgm:t>
    </dgm:pt>
    <dgm:pt modelId="{6212DAA1-53EE-4930-881D-53A78EC28763}" type="sibTrans" cxnId="{7411803A-0735-4393-BDA2-4599895F130F}">
      <dgm:prSet/>
      <dgm:spPr/>
      <dgm:t>
        <a:bodyPr/>
        <a:lstStyle/>
        <a:p>
          <a:endParaRPr lang="en-US"/>
        </a:p>
      </dgm:t>
    </dgm:pt>
    <dgm:pt modelId="{9F9EEF6C-64DC-43AF-B5EE-062BF65DC0D0}">
      <dgm:prSet phldrT="[Text]" custT="1"/>
      <dgm:spPr/>
      <dgm:t>
        <a:bodyPr/>
        <a:lstStyle/>
        <a:p>
          <a:r>
            <a:rPr lang="en-US" sz="2800" dirty="0" err="1"/>
            <a:t>Lingkungan</a:t>
          </a:r>
          <a:r>
            <a:rPr lang="en-US" sz="2800" dirty="0"/>
            <a:t> </a:t>
          </a:r>
          <a:r>
            <a:rPr lang="en-US" sz="2800" dirty="0" err="1"/>
            <a:t>Langsung</a:t>
          </a:r>
          <a:r>
            <a:rPr lang="en-US" sz="2800" dirty="0"/>
            <a:t> </a:t>
          </a:r>
          <a:r>
            <a:rPr lang="en-US" sz="2800" dirty="0" err="1"/>
            <a:t>Eksternal</a:t>
          </a:r>
          <a:endParaRPr lang="en-US" sz="2800" dirty="0"/>
        </a:p>
      </dgm:t>
    </dgm:pt>
    <dgm:pt modelId="{FAFBC148-171F-4FD1-9E06-5C0867A8858E}" type="parTrans" cxnId="{005C3591-F0BA-4A1C-BB39-B35AC77B2D7C}">
      <dgm:prSet/>
      <dgm:spPr/>
      <dgm:t>
        <a:bodyPr/>
        <a:lstStyle/>
        <a:p>
          <a:endParaRPr lang="en-US"/>
        </a:p>
      </dgm:t>
    </dgm:pt>
    <dgm:pt modelId="{9F99D670-038F-4078-A9C9-465CC9F04BB7}" type="sibTrans" cxnId="{005C3591-F0BA-4A1C-BB39-B35AC77B2D7C}">
      <dgm:prSet/>
      <dgm:spPr/>
      <dgm:t>
        <a:bodyPr/>
        <a:lstStyle/>
        <a:p>
          <a:endParaRPr lang="en-US"/>
        </a:p>
      </dgm:t>
    </dgm:pt>
    <dgm:pt modelId="{FC9B44AB-2BF5-40B9-84B5-7A5E1B04E77D}">
      <dgm:prSet phldrT="[Text]"/>
      <dgm:spPr/>
      <dgm:t>
        <a:bodyPr/>
        <a:lstStyle/>
        <a:p>
          <a:r>
            <a:rPr lang="en-US" dirty="0" err="1"/>
            <a:t>Konsumen</a:t>
          </a:r>
          <a:endParaRPr lang="en-US" dirty="0"/>
        </a:p>
      </dgm:t>
    </dgm:pt>
    <dgm:pt modelId="{8829EBE3-848A-4A53-B341-36B757C5CDAC}" type="parTrans" cxnId="{D9CA3315-CAD8-4391-A254-FB792B091B0F}">
      <dgm:prSet/>
      <dgm:spPr/>
      <dgm:t>
        <a:bodyPr/>
        <a:lstStyle/>
        <a:p>
          <a:endParaRPr lang="en-US"/>
        </a:p>
      </dgm:t>
    </dgm:pt>
    <dgm:pt modelId="{AC7F132C-C56E-4C50-9F62-B6423E796E30}" type="sibTrans" cxnId="{D9CA3315-CAD8-4391-A254-FB792B091B0F}">
      <dgm:prSet/>
      <dgm:spPr/>
      <dgm:t>
        <a:bodyPr/>
        <a:lstStyle/>
        <a:p>
          <a:endParaRPr lang="en-US"/>
        </a:p>
      </dgm:t>
    </dgm:pt>
    <dgm:pt modelId="{E201653D-BBC5-4242-AD79-AC65FB1342E5}">
      <dgm:prSet phldrT="[Text]"/>
      <dgm:spPr/>
      <dgm:t>
        <a:bodyPr/>
        <a:lstStyle/>
        <a:p>
          <a:r>
            <a:rPr lang="en-US" dirty="0" err="1"/>
            <a:t>Pemasok</a:t>
          </a:r>
          <a:endParaRPr lang="en-US" dirty="0"/>
        </a:p>
      </dgm:t>
    </dgm:pt>
    <dgm:pt modelId="{409E2C7E-A115-4F68-AFE6-87563B1173E6}" type="parTrans" cxnId="{EEE41623-5A56-4AA0-ADCF-BF9FBEF3DE58}">
      <dgm:prSet/>
      <dgm:spPr/>
      <dgm:t>
        <a:bodyPr/>
        <a:lstStyle/>
        <a:p>
          <a:endParaRPr lang="en-US"/>
        </a:p>
      </dgm:t>
    </dgm:pt>
    <dgm:pt modelId="{6219E0EA-1177-4F7C-A68F-4A10DFAA3668}" type="sibTrans" cxnId="{EEE41623-5A56-4AA0-ADCF-BF9FBEF3DE58}">
      <dgm:prSet/>
      <dgm:spPr/>
      <dgm:t>
        <a:bodyPr/>
        <a:lstStyle/>
        <a:p>
          <a:endParaRPr lang="en-US"/>
        </a:p>
      </dgm:t>
    </dgm:pt>
    <dgm:pt modelId="{0D18F8D2-B2B0-4C61-8988-0482C31B7202}">
      <dgm:prSet phldrT="[Text]"/>
      <dgm:spPr/>
      <dgm:t>
        <a:bodyPr/>
        <a:lstStyle/>
        <a:p>
          <a:r>
            <a:rPr lang="en-US" dirty="0" err="1"/>
            <a:t>Pemegang</a:t>
          </a:r>
          <a:r>
            <a:rPr lang="en-US" dirty="0"/>
            <a:t> </a:t>
          </a:r>
          <a:r>
            <a:rPr lang="en-US" dirty="0" err="1"/>
            <a:t>Saham</a:t>
          </a:r>
          <a:endParaRPr lang="en-US" dirty="0"/>
        </a:p>
      </dgm:t>
    </dgm:pt>
    <dgm:pt modelId="{9C824AF2-8D2E-492E-BA81-89D2681D472C}" type="parTrans" cxnId="{4DCA9398-7C59-4DB2-A526-C0DF2797B647}">
      <dgm:prSet/>
      <dgm:spPr/>
      <dgm:t>
        <a:bodyPr/>
        <a:lstStyle/>
        <a:p>
          <a:endParaRPr lang="en-US"/>
        </a:p>
      </dgm:t>
    </dgm:pt>
    <dgm:pt modelId="{2266832F-5959-43B1-BA1A-7D790C260CEE}" type="sibTrans" cxnId="{4DCA9398-7C59-4DB2-A526-C0DF2797B647}">
      <dgm:prSet/>
      <dgm:spPr/>
      <dgm:t>
        <a:bodyPr/>
        <a:lstStyle/>
        <a:p>
          <a:endParaRPr lang="en-US"/>
        </a:p>
      </dgm:t>
    </dgm:pt>
    <dgm:pt modelId="{8D406915-C822-4F61-9923-FB3C041D491E}">
      <dgm:prSet phldrT="[Text]"/>
      <dgm:spPr/>
      <dgm:t>
        <a:bodyPr/>
        <a:lstStyle/>
        <a:p>
          <a:r>
            <a:rPr lang="en-US" dirty="0" err="1"/>
            <a:t>Jaringan</a:t>
          </a:r>
          <a:r>
            <a:rPr lang="en-US" dirty="0"/>
            <a:t> Stakeholder</a:t>
          </a:r>
        </a:p>
      </dgm:t>
    </dgm:pt>
    <dgm:pt modelId="{4FCB3CB4-7F81-4AB1-84EC-5872396C277F}" type="parTrans" cxnId="{ACFFD666-0A67-4E95-86F9-C2350E17C64D}">
      <dgm:prSet/>
      <dgm:spPr/>
      <dgm:t>
        <a:bodyPr/>
        <a:lstStyle/>
        <a:p>
          <a:endParaRPr lang="en-US"/>
        </a:p>
      </dgm:t>
    </dgm:pt>
    <dgm:pt modelId="{95E98DD1-0C92-4E5C-8AE5-04F06E36CDCF}" type="sibTrans" cxnId="{ACFFD666-0A67-4E95-86F9-C2350E17C64D}">
      <dgm:prSet/>
      <dgm:spPr/>
      <dgm:t>
        <a:bodyPr/>
        <a:lstStyle/>
        <a:p>
          <a:endParaRPr lang="en-US"/>
        </a:p>
      </dgm:t>
    </dgm:pt>
    <dgm:pt modelId="{3BAC0D58-D566-4717-840D-9B2F6CE0EC2B}">
      <dgm:prSet phldrT="[Text]"/>
      <dgm:spPr/>
      <dgm:t>
        <a:bodyPr/>
        <a:lstStyle/>
        <a:p>
          <a:r>
            <a:rPr lang="en-US" dirty="0" err="1"/>
            <a:t>Pesaing</a:t>
          </a:r>
          <a:endParaRPr lang="en-US" dirty="0"/>
        </a:p>
      </dgm:t>
    </dgm:pt>
    <dgm:pt modelId="{898B0552-F6CB-43A0-9C0E-63470E20D8D9}" type="parTrans" cxnId="{5BD81312-5E46-4A25-AA8E-29C65C1871C9}">
      <dgm:prSet/>
      <dgm:spPr/>
      <dgm:t>
        <a:bodyPr/>
        <a:lstStyle/>
        <a:p>
          <a:endParaRPr lang="en-US"/>
        </a:p>
      </dgm:t>
    </dgm:pt>
    <dgm:pt modelId="{AC1355F1-3E59-49D7-97C2-8CCC7401A1F7}" type="sibTrans" cxnId="{5BD81312-5E46-4A25-AA8E-29C65C1871C9}">
      <dgm:prSet/>
      <dgm:spPr/>
      <dgm:t>
        <a:bodyPr/>
        <a:lstStyle/>
        <a:p>
          <a:endParaRPr lang="en-US"/>
        </a:p>
      </dgm:t>
    </dgm:pt>
    <dgm:pt modelId="{F2C4A211-9140-4CA2-92DD-DADF2DF481BB}">
      <dgm:prSet phldrT="[Text]"/>
      <dgm:spPr/>
      <dgm:t>
        <a:bodyPr/>
        <a:lstStyle/>
        <a:p>
          <a:r>
            <a:rPr lang="en-US" dirty="0" err="1"/>
            <a:t>Pemerintah</a:t>
          </a:r>
          <a:endParaRPr lang="en-US" dirty="0"/>
        </a:p>
      </dgm:t>
    </dgm:pt>
    <dgm:pt modelId="{AB006406-0D13-4254-8C59-77357F6EC79F}" type="parTrans" cxnId="{6FB14B0C-68DB-4BD7-8F20-5A9007B8E849}">
      <dgm:prSet/>
      <dgm:spPr/>
      <dgm:t>
        <a:bodyPr/>
        <a:lstStyle/>
        <a:p>
          <a:endParaRPr lang="en-US"/>
        </a:p>
      </dgm:t>
    </dgm:pt>
    <dgm:pt modelId="{056F05A7-1B30-4D9C-BBD6-3ECC2F0C7F27}" type="sibTrans" cxnId="{6FB14B0C-68DB-4BD7-8F20-5A9007B8E849}">
      <dgm:prSet/>
      <dgm:spPr/>
      <dgm:t>
        <a:bodyPr/>
        <a:lstStyle/>
        <a:p>
          <a:endParaRPr lang="en-US"/>
        </a:p>
      </dgm:t>
    </dgm:pt>
    <dgm:pt modelId="{F6B21182-CA88-414D-A837-21E6D45D60F5}">
      <dgm:prSet phldrT="[Text]"/>
      <dgm:spPr/>
      <dgm:t>
        <a:bodyPr/>
        <a:lstStyle/>
        <a:p>
          <a:r>
            <a:rPr lang="en-US" dirty="0" err="1"/>
            <a:t>Lembaga</a:t>
          </a:r>
          <a:r>
            <a:rPr lang="en-US" dirty="0"/>
            <a:t> </a:t>
          </a:r>
          <a:r>
            <a:rPr lang="en-US" dirty="0" err="1"/>
            <a:t>Keuangan</a:t>
          </a:r>
          <a:endParaRPr lang="en-US" dirty="0"/>
        </a:p>
      </dgm:t>
    </dgm:pt>
    <dgm:pt modelId="{BEE8157D-B0F3-4FBA-8F40-81742EBFE197}" type="parTrans" cxnId="{DCC77A86-E77C-4257-A96A-DE33B779F95E}">
      <dgm:prSet/>
      <dgm:spPr/>
      <dgm:t>
        <a:bodyPr/>
        <a:lstStyle/>
        <a:p>
          <a:endParaRPr lang="en-US"/>
        </a:p>
      </dgm:t>
    </dgm:pt>
    <dgm:pt modelId="{4563E19C-B342-4505-914E-5797694FEF09}" type="sibTrans" cxnId="{DCC77A86-E77C-4257-A96A-DE33B779F95E}">
      <dgm:prSet/>
      <dgm:spPr/>
      <dgm:t>
        <a:bodyPr/>
        <a:lstStyle/>
        <a:p>
          <a:endParaRPr lang="en-US"/>
        </a:p>
      </dgm:t>
    </dgm:pt>
    <dgm:pt modelId="{93D58272-3D85-4A5D-BB45-0DA1D9525E12}">
      <dgm:prSet phldrT="[Text]"/>
      <dgm:spPr/>
      <dgm:t>
        <a:bodyPr/>
        <a:lstStyle/>
        <a:p>
          <a:r>
            <a:rPr lang="en-US" dirty="0" err="1"/>
            <a:t>Kelompok</a:t>
          </a:r>
          <a:r>
            <a:rPr lang="en-US" dirty="0"/>
            <a:t> Lain</a:t>
          </a:r>
        </a:p>
      </dgm:t>
    </dgm:pt>
    <dgm:pt modelId="{3A7AA4C6-BE82-4E37-B9A6-AA6C19E4F317}" type="parTrans" cxnId="{DF3945D7-BCA5-49DF-976F-DCE24F64ED74}">
      <dgm:prSet/>
      <dgm:spPr/>
      <dgm:t>
        <a:bodyPr/>
        <a:lstStyle/>
        <a:p>
          <a:endParaRPr lang="en-US"/>
        </a:p>
      </dgm:t>
    </dgm:pt>
    <dgm:pt modelId="{4C158378-E88E-4F94-992F-E994D084C55A}" type="sibTrans" cxnId="{DF3945D7-BCA5-49DF-976F-DCE24F64ED74}">
      <dgm:prSet/>
      <dgm:spPr/>
      <dgm:t>
        <a:bodyPr/>
        <a:lstStyle/>
        <a:p>
          <a:endParaRPr lang="en-US"/>
        </a:p>
      </dgm:t>
    </dgm:pt>
    <dgm:pt modelId="{EB9FD081-EE37-4ADD-A251-E9A6266B1536}" type="pres">
      <dgm:prSet presAssocID="{EF66FA09-C315-4A67-9728-8FB040BFD882}" presName="theList" presStyleCnt="0">
        <dgm:presLayoutVars>
          <dgm:dir/>
          <dgm:animLvl val="lvl"/>
          <dgm:resizeHandles val="exact"/>
        </dgm:presLayoutVars>
      </dgm:prSet>
      <dgm:spPr/>
    </dgm:pt>
    <dgm:pt modelId="{03CF41B1-6A23-49FA-912B-2C88E4FE7D2C}" type="pres">
      <dgm:prSet presAssocID="{70C9F15F-0FF5-4775-87B4-FF92BD6562D7}" presName="compNode" presStyleCnt="0"/>
      <dgm:spPr/>
    </dgm:pt>
    <dgm:pt modelId="{796F8582-A0A6-49B2-A76C-025852A31DF4}" type="pres">
      <dgm:prSet presAssocID="{70C9F15F-0FF5-4775-87B4-FF92BD6562D7}" presName="aNode" presStyleLbl="bgShp" presStyleIdx="0" presStyleCnt="2"/>
      <dgm:spPr/>
    </dgm:pt>
    <dgm:pt modelId="{03438651-C94D-4115-8F65-1D453292DA2F}" type="pres">
      <dgm:prSet presAssocID="{70C9F15F-0FF5-4775-87B4-FF92BD6562D7}" presName="textNode" presStyleLbl="bgShp" presStyleIdx="0" presStyleCnt="2"/>
      <dgm:spPr/>
    </dgm:pt>
    <dgm:pt modelId="{7AB6C494-6977-42E2-AE5E-EEB4A5968BAD}" type="pres">
      <dgm:prSet presAssocID="{70C9F15F-0FF5-4775-87B4-FF92BD6562D7}" presName="compChildNode" presStyleCnt="0"/>
      <dgm:spPr/>
    </dgm:pt>
    <dgm:pt modelId="{9C7DE6AD-E894-48CA-AC64-B325A043B0E6}" type="pres">
      <dgm:prSet presAssocID="{70C9F15F-0FF5-4775-87B4-FF92BD6562D7}" presName="theInnerList" presStyleCnt="0"/>
      <dgm:spPr/>
    </dgm:pt>
    <dgm:pt modelId="{A6EA766C-58EE-4577-8E9F-D4545085B34E}" type="pres">
      <dgm:prSet presAssocID="{095F189F-3B12-499A-96B0-4607B9EC6820}" presName="childNode" presStyleLbl="node1" presStyleIdx="0" presStyleCnt="10">
        <dgm:presLayoutVars>
          <dgm:bulletEnabled val="1"/>
        </dgm:presLayoutVars>
      </dgm:prSet>
      <dgm:spPr/>
    </dgm:pt>
    <dgm:pt modelId="{4A536D90-3F5F-479C-BEC1-83339307102C}" type="pres">
      <dgm:prSet presAssocID="{095F189F-3B12-499A-96B0-4607B9EC6820}" presName="aSpace2" presStyleCnt="0"/>
      <dgm:spPr/>
    </dgm:pt>
    <dgm:pt modelId="{47FA6B12-5CE6-46CB-B7A9-61FB513DF4CE}" type="pres">
      <dgm:prSet presAssocID="{7DCD0645-79DF-4988-9812-E6B884E3DA40}" presName="childNode" presStyleLbl="node1" presStyleIdx="1" presStyleCnt="10">
        <dgm:presLayoutVars>
          <dgm:bulletEnabled val="1"/>
        </dgm:presLayoutVars>
      </dgm:prSet>
      <dgm:spPr/>
    </dgm:pt>
    <dgm:pt modelId="{D1D72F17-3BA4-4F57-B4EE-830C16D7B0F1}" type="pres">
      <dgm:prSet presAssocID="{7DCD0645-79DF-4988-9812-E6B884E3DA40}" presName="aSpace2" presStyleCnt="0"/>
      <dgm:spPr/>
    </dgm:pt>
    <dgm:pt modelId="{92633729-E034-4BAB-A01D-96E5FCA08180}" type="pres">
      <dgm:prSet presAssocID="{0D18F8D2-B2B0-4C61-8988-0482C31B7202}" presName="childNode" presStyleLbl="node1" presStyleIdx="2" presStyleCnt="10">
        <dgm:presLayoutVars>
          <dgm:bulletEnabled val="1"/>
        </dgm:presLayoutVars>
      </dgm:prSet>
      <dgm:spPr/>
    </dgm:pt>
    <dgm:pt modelId="{94940692-0C86-4D50-9E7D-8068D586FA4E}" type="pres">
      <dgm:prSet presAssocID="{0D18F8D2-B2B0-4C61-8988-0482C31B7202}" presName="aSpace2" presStyleCnt="0"/>
      <dgm:spPr/>
    </dgm:pt>
    <dgm:pt modelId="{D5D14F4A-3C22-4623-964D-E1F495638191}" type="pres">
      <dgm:prSet presAssocID="{8D406915-C822-4F61-9923-FB3C041D491E}" presName="childNode" presStyleLbl="node1" presStyleIdx="3" presStyleCnt="10">
        <dgm:presLayoutVars>
          <dgm:bulletEnabled val="1"/>
        </dgm:presLayoutVars>
      </dgm:prSet>
      <dgm:spPr/>
    </dgm:pt>
    <dgm:pt modelId="{9FE004B2-F128-4E47-8765-433D692E739E}" type="pres">
      <dgm:prSet presAssocID="{70C9F15F-0FF5-4775-87B4-FF92BD6562D7}" presName="aSpace" presStyleCnt="0"/>
      <dgm:spPr/>
    </dgm:pt>
    <dgm:pt modelId="{7EB21B61-DF36-4563-BEDA-052410CC683D}" type="pres">
      <dgm:prSet presAssocID="{9F9EEF6C-64DC-43AF-B5EE-062BF65DC0D0}" presName="compNode" presStyleCnt="0"/>
      <dgm:spPr/>
    </dgm:pt>
    <dgm:pt modelId="{E153C232-DD03-4860-A806-230F7373467F}" type="pres">
      <dgm:prSet presAssocID="{9F9EEF6C-64DC-43AF-B5EE-062BF65DC0D0}" presName="aNode" presStyleLbl="bgShp" presStyleIdx="1" presStyleCnt="2"/>
      <dgm:spPr/>
    </dgm:pt>
    <dgm:pt modelId="{C6D14674-A3CA-4BE7-935B-56D1FBCEA071}" type="pres">
      <dgm:prSet presAssocID="{9F9EEF6C-64DC-43AF-B5EE-062BF65DC0D0}" presName="textNode" presStyleLbl="bgShp" presStyleIdx="1" presStyleCnt="2"/>
      <dgm:spPr/>
    </dgm:pt>
    <dgm:pt modelId="{F552823B-1BE4-4639-A5BC-809BA309C983}" type="pres">
      <dgm:prSet presAssocID="{9F9EEF6C-64DC-43AF-B5EE-062BF65DC0D0}" presName="compChildNode" presStyleCnt="0"/>
      <dgm:spPr/>
    </dgm:pt>
    <dgm:pt modelId="{2BAA50D3-CCB8-482F-81BF-672175C3884C}" type="pres">
      <dgm:prSet presAssocID="{9F9EEF6C-64DC-43AF-B5EE-062BF65DC0D0}" presName="theInnerList" presStyleCnt="0"/>
      <dgm:spPr/>
    </dgm:pt>
    <dgm:pt modelId="{FA3CCA8E-189B-486B-B119-A47316776FF2}" type="pres">
      <dgm:prSet presAssocID="{FC9B44AB-2BF5-40B9-84B5-7A5E1B04E77D}" presName="childNode" presStyleLbl="node1" presStyleIdx="4" presStyleCnt="10">
        <dgm:presLayoutVars>
          <dgm:bulletEnabled val="1"/>
        </dgm:presLayoutVars>
      </dgm:prSet>
      <dgm:spPr/>
    </dgm:pt>
    <dgm:pt modelId="{4CD551A3-93F8-40A2-9003-56933E9B4462}" type="pres">
      <dgm:prSet presAssocID="{FC9B44AB-2BF5-40B9-84B5-7A5E1B04E77D}" presName="aSpace2" presStyleCnt="0"/>
      <dgm:spPr/>
    </dgm:pt>
    <dgm:pt modelId="{5BFDCD3D-4EE9-4333-866E-1571C203887D}" type="pres">
      <dgm:prSet presAssocID="{E201653D-BBC5-4242-AD79-AC65FB1342E5}" presName="childNode" presStyleLbl="node1" presStyleIdx="5" presStyleCnt="10">
        <dgm:presLayoutVars>
          <dgm:bulletEnabled val="1"/>
        </dgm:presLayoutVars>
      </dgm:prSet>
      <dgm:spPr/>
    </dgm:pt>
    <dgm:pt modelId="{83985600-46C9-4B88-9C42-5D9BDCB2C1D1}" type="pres">
      <dgm:prSet presAssocID="{E201653D-BBC5-4242-AD79-AC65FB1342E5}" presName="aSpace2" presStyleCnt="0"/>
      <dgm:spPr/>
    </dgm:pt>
    <dgm:pt modelId="{0BF17768-B6B5-438E-A35D-82137968F44D}" type="pres">
      <dgm:prSet presAssocID="{3BAC0D58-D566-4717-840D-9B2F6CE0EC2B}" presName="childNode" presStyleLbl="node1" presStyleIdx="6" presStyleCnt="10">
        <dgm:presLayoutVars>
          <dgm:bulletEnabled val="1"/>
        </dgm:presLayoutVars>
      </dgm:prSet>
      <dgm:spPr/>
    </dgm:pt>
    <dgm:pt modelId="{FF16796F-D4DA-48F4-BDD9-321BB5DB3C96}" type="pres">
      <dgm:prSet presAssocID="{3BAC0D58-D566-4717-840D-9B2F6CE0EC2B}" presName="aSpace2" presStyleCnt="0"/>
      <dgm:spPr/>
    </dgm:pt>
    <dgm:pt modelId="{99BC43C8-5B83-485C-95AE-DA8B9D661EFA}" type="pres">
      <dgm:prSet presAssocID="{F2C4A211-9140-4CA2-92DD-DADF2DF481BB}" presName="childNode" presStyleLbl="node1" presStyleIdx="7" presStyleCnt="10">
        <dgm:presLayoutVars>
          <dgm:bulletEnabled val="1"/>
        </dgm:presLayoutVars>
      </dgm:prSet>
      <dgm:spPr/>
    </dgm:pt>
    <dgm:pt modelId="{A25AE620-5AFF-4748-9457-DE276878420C}" type="pres">
      <dgm:prSet presAssocID="{F2C4A211-9140-4CA2-92DD-DADF2DF481BB}" presName="aSpace2" presStyleCnt="0"/>
      <dgm:spPr/>
    </dgm:pt>
    <dgm:pt modelId="{57F1CF37-AA2E-4658-9376-155CB3A53E6E}" type="pres">
      <dgm:prSet presAssocID="{F6B21182-CA88-414D-A837-21E6D45D60F5}" presName="childNode" presStyleLbl="node1" presStyleIdx="8" presStyleCnt="10">
        <dgm:presLayoutVars>
          <dgm:bulletEnabled val="1"/>
        </dgm:presLayoutVars>
      </dgm:prSet>
      <dgm:spPr/>
    </dgm:pt>
    <dgm:pt modelId="{3517CBA3-920F-4B4C-B5DC-F2C49D28FB9D}" type="pres">
      <dgm:prSet presAssocID="{F6B21182-CA88-414D-A837-21E6D45D60F5}" presName="aSpace2" presStyleCnt="0"/>
      <dgm:spPr/>
    </dgm:pt>
    <dgm:pt modelId="{D8636C44-5CF8-46AB-A0EF-0A0BAD499D2A}" type="pres">
      <dgm:prSet presAssocID="{93D58272-3D85-4A5D-BB45-0DA1D9525E12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57FB7602-7419-40F5-AE73-133F663027A5}" type="presOf" srcId="{9F9EEF6C-64DC-43AF-B5EE-062BF65DC0D0}" destId="{E153C232-DD03-4860-A806-230F7373467F}" srcOrd="0" destOrd="0" presId="urn:microsoft.com/office/officeart/2005/8/layout/lProcess2"/>
    <dgm:cxn modelId="{6FB14B0C-68DB-4BD7-8F20-5A9007B8E849}" srcId="{9F9EEF6C-64DC-43AF-B5EE-062BF65DC0D0}" destId="{F2C4A211-9140-4CA2-92DD-DADF2DF481BB}" srcOrd="3" destOrd="0" parTransId="{AB006406-0D13-4254-8C59-77357F6EC79F}" sibTransId="{056F05A7-1B30-4D9C-BBD6-3ECC2F0C7F27}"/>
    <dgm:cxn modelId="{5BD81312-5E46-4A25-AA8E-29C65C1871C9}" srcId="{9F9EEF6C-64DC-43AF-B5EE-062BF65DC0D0}" destId="{3BAC0D58-D566-4717-840D-9B2F6CE0EC2B}" srcOrd="2" destOrd="0" parTransId="{898B0552-F6CB-43A0-9C0E-63470E20D8D9}" sibTransId="{AC1355F1-3E59-49D7-97C2-8CCC7401A1F7}"/>
    <dgm:cxn modelId="{D9CA3315-CAD8-4391-A254-FB792B091B0F}" srcId="{9F9EEF6C-64DC-43AF-B5EE-062BF65DC0D0}" destId="{FC9B44AB-2BF5-40B9-84B5-7A5E1B04E77D}" srcOrd="0" destOrd="0" parTransId="{8829EBE3-848A-4A53-B341-36B757C5CDAC}" sibTransId="{AC7F132C-C56E-4C50-9F62-B6423E796E30}"/>
    <dgm:cxn modelId="{199A1F1B-66C5-47D2-BAD1-2C89D66660B6}" type="presOf" srcId="{8D406915-C822-4F61-9923-FB3C041D491E}" destId="{D5D14F4A-3C22-4623-964D-E1F495638191}" srcOrd="0" destOrd="0" presId="urn:microsoft.com/office/officeart/2005/8/layout/lProcess2"/>
    <dgm:cxn modelId="{EEE41623-5A56-4AA0-ADCF-BF9FBEF3DE58}" srcId="{9F9EEF6C-64DC-43AF-B5EE-062BF65DC0D0}" destId="{E201653D-BBC5-4242-AD79-AC65FB1342E5}" srcOrd="1" destOrd="0" parTransId="{409E2C7E-A115-4F68-AFE6-87563B1173E6}" sibTransId="{6219E0EA-1177-4F7C-A68F-4A10DFAA3668}"/>
    <dgm:cxn modelId="{82FA7726-1360-4C5D-AF2E-9F5EEBC7A2C2}" type="presOf" srcId="{095F189F-3B12-499A-96B0-4607B9EC6820}" destId="{A6EA766C-58EE-4577-8E9F-D4545085B34E}" srcOrd="0" destOrd="0" presId="urn:microsoft.com/office/officeart/2005/8/layout/lProcess2"/>
    <dgm:cxn modelId="{34C7FF2B-06BA-4E03-8784-4691930228BD}" type="presOf" srcId="{F6B21182-CA88-414D-A837-21E6D45D60F5}" destId="{57F1CF37-AA2E-4658-9376-155CB3A53E6E}" srcOrd="0" destOrd="0" presId="urn:microsoft.com/office/officeart/2005/8/layout/lProcess2"/>
    <dgm:cxn modelId="{B9D8FC32-01E1-4546-8019-DEF8C158BE34}" type="presOf" srcId="{FC9B44AB-2BF5-40B9-84B5-7A5E1B04E77D}" destId="{FA3CCA8E-189B-486B-B119-A47316776FF2}" srcOrd="0" destOrd="0" presId="urn:microsoft.com/office/officeart/2005/8/layout/lProcess2"/>
    <dgm:cxn modelId="{1D073933-40E3-409E-8D9F-8277E969174E}" srcId="{70C9F15F-0FF5-4775-87B4-FF92BD6562D7}" destId="{095F189F-3B12-499A-96B0-4607B9EC6820}" srcOrd="0" destOrd="0" parTransId="{F91FF100-8E44-46B6-A9D6-5BB004AEF2A3}" sibTransId="{F7B38B31-9117-45BA-9F87-701B1BE9481D}"/>
    <dgm:cxn modelId="{7411803A-0735-4393-BDA2-4599895F130F}" srcId="{70C9F15F-0FF5-4775-87B4-FF92BD6562D7}" destId="{7DCD0645-79DF-4988-9812-E6B884E3DA40}" srcOrd="1" destOrd="0" parTransId="{2715EA2A-5259-4258-9AF5-3BD41463C016}" sibTransId="{6212DAA1-53EE-4930-881D-53A78EC28763}"/>
    <dgm:cxn modelId="{4F2AE23C-D007-455C-9715-496F27E90E3B}" type="presOf" srcId="{E201653D-BBC5-4242-AD79-AC65FB1342E5}" destId="{5BFDCD3D-4EE9-4333-866E-1571C203887D}" srcOrd="0" destOrd="0" presId="urn:microsoft.com/office/officeart/2005/8/layout/lProcess2"/>
    <dgm:cxn modelId="{ACFFD666-0A67-4E95-86F9-C2350E17C64D}" srcId="{70C9F15F-0FF5-4775-87B4-FF92BD6562D7}" destId="{8D406915-C822-4F61-9923-FB3C041D491E}" srcOrd="3" destOrd="0" parTransId="{4FCB3CB4-7F81-4AB1-84EC-5872396C277F}" sibTransId="{95E98DD1-0C92-4E5C-8AE5-04F06E36CDCF}"/>
    <dgm:cxn modelId="{06C1B848-FBEF-4D27-8216-1B2DC2E53DDF}" type="presOf" srcId="{EF66FA09-C315-4A67-9728-8FB040BFD882}" destId="{EB9FD081-EE37-4ADD-A251-E9A6266B1536}" srcOrd="0" destOrd="0" presId="urn:microsoft.com/office/officeart/2005/8/layout/lProcess2"/>
    <dgm:cxn modelId="{CD99F848-840A-45D7-B629-838330E25F4A}" type="presOf" srcId="{0D18F8D2-B2B0-4C61-8988-0482C31B7202}" destId="{92633729-E034-4BAB-A01D-96E5FCA08180}" srcOrd="0" destOrd="0" presId="urn:microsoft.com/office/officeart/2005/8/layout/lProcess2"/>
    <dgm:cxn modelId="{9EFA9153-FFBB-4FB4-B240-031A8D2C2780}" type="presOf" srcId="{7DCD0645-79DF-4988-9812-E6B884E3DA40}" destId="{47FA6B12-5CE6-46CB-B7A9-61FB513DF4CE}" srcOrd="0" destOrd="0" presId="urn:microsoft.com/office/officeart/2005/8/layout/lProcess2"/>
    <dgm:cxn modelId="{1EF0FF74-497E-4757-86A5-A0C94847B868}" type="presOf" srcId="{F2C4A211-9140-4CA2-92DD-DADF2DF481BB}" destId="{99BC43C8-5B83-485C-95AE-DA8B9D661EFA}" srcOrd="0" destOrd="0" presId="urn:microsoft.com/office/officeart/2005/8/layout/lProcess2"/>
    <dgm:cxn modelId="{CAD1DC79-5626-47A9-B1E1-7F0B751C9D3C}" type="presOf" srcId="{3BAC0D58-D566-4717-840D-9B2F6CE0EC2B}" destId="{0BF17768-B6B5-438E-A35D-82137968F44D}" srcOrd="0" destOrd="0" presId="urn:microsoft.com/office/officeart/2005/8/layout/lProcess2"/>
    <dgm:cxn modelId="{D53B2F83-57EA-491A-880F-CC1703B381DD}" srcId="{EF66FA09-C315-4A67-9728-8FB040BFD882}" destId="{70C9F15F-0FF5-4775-87B4-FF92BD6562D7}" srcOrd="0" destOrd="0" parTransId="{88AC00F7-3E2E-46FD-932B-4044D5D414FE}" sibTransId="{B47D2D27-C351-4EB9-AB06-19367436F54F}"/>
    <dgm:cxn modelId="{DCC77A86-E77C-4257-A96A-DE33B779F95E}" srcId="{9F9EEF6C-64DC-43AF-B5EE-062BF65DC0D0}" destId="{F6B21182-CA88-414D-A837-21E6D45D60F5}" srcOrd="4" destOrd="0" parTransId="{BEE8157D-B0F3-4FBA-8F40-81742EBFE197}" sibTransId="{4563E19C-B342-4505-914E-5797694FEF09}"/>
    <dgm:cxn modelId="{005C3591-F0BA-4A1C-BB39-B35AC77B2D7C}" srcId="{EF66FA09-C315-4A67-9728-8FB040BFD882}" destId="{9F9EEF6C-64DC-43AF-B5EE-062BF65DC0D0}" srcOrd="1" destOrd="0" parTransId="{FAFBC148-171F-4FD1-9E06-5C0867A8858E}" sibTransId="{9F99D670-038F-4078-A9C9-465CC9F04BB7}"/>
    <dgm:cxn modelId="{DF5ABD96-5283-49EC-A61C-F8B3E9703DF3}" type="presOf" srcId="{9F9EEF6C-64DC-43AF-B5EE-062BF65DC0D0}" destId="{C6D14674-A3CA-4BE7-935B-56D1FBCEA071}" srcOrd="1" destOrd="0" presId="urn:microsoft.com/office/officeart/2005/8/layout/lProcess2"/>
    <dgm:cxn modelId="{4DCA9398-7C59-4DB2-A526-C0DF2797B647}" srcId="{70C9F15F-0FF5-4775-87B4-FF92BD6562D7}" destId="{0D18F8D2-B2B0-4C61-8988-0482C31B7202}" srcOrd="2" destOrd="0" parTransId="{9C824AF2-8D2E-492E-BA81-89D2681D472C}" sibTransId="{2266832F-5959-43B1-BA1A-7D790C260CEE}"/>
    <dgm:cxn modelId="{889AD9CE-5D00-45E6-A36F-86F7E14B1ABE}" type="presOf" srcId="{70C9F15F-0FF5-4775-87B4-FF92BD6562D7}" destId="{796F8582-A0A6-49B2-A76C-025852A31DF4}" srcOrd="0" destOrd="0" presId="urn:microsoft.com/office/officeart/2005/8/layout/lProcess2"/>
    <dgm:cxn modelId="{DF3945D7-BCA5-49DF-976F-DCE24F64ED74}" srcId="{9F9EEF6C-64DC-43AF-B5EE-062BF65DC0D0}" destId="{93D58272-3D85-4A5D-BB45-0DA1D9525E12}" srcOrd="5" destOrd="0" parTransId="{3A7AA4C6-BE82-4E37-B9A6-AA6C19E4F317}" sibTransId="{4C158378-E88E-4F94-992F-E994D084C55A}"/>
    <dgm:cxn modelId="{662255DB-5510-4413-8EF1-8F6324D98C3E}" type="presOf" srcId="{93D58272-3D85-4A5D-BB45-0DA1D9525E12}" destId="{D8636C44-5CF8-46AB-A0EF-0A0BAD499D2A}" srcOrd="0" destOrd="0" presId="urn:microsoft.com/office/officeart/2005/8/layout/lProcess2"/>
    <dgm:cxn modelId="{97215AFC-318D-4C63-8FE4-21792A970358}" type="presOf" srcId="{70C9F15F-0FF5-4775-87B4-FF92BD6562D7}" destId="{03438651-C94D-4115-8F65-1D453292DA2F}" srcOrd="1" destOrd="0" presId="urn:microsoft.com/office/officeart/2005/8/layout/lProcess2"/>
    <dgm:cxn modelId="{7EAF1B7A-A100-469D-AAF6-9A3AE30373A2}" type="presParOf" srcId="{EB9FD081-EE37-4ADD-A251-E9A6266B1536}" destId="{03CF41B1-6A23-49FA-912B-2C88E4FE7D2C}" srcOrd="0" destOrd="0" presId="urn:microsoft.com/office/officeart/2005/8/layout/lProcess2"/>
    <dgm:cxn modelId="{9C1E8591-C8CF-4A14-AD16-28B42BF30FAB}" type="presParOf" srcId="{03CF41B1-6A23-49FA-912B-2C88E4FE7D2C}" destId="{796F8582-A0A6-49B2-A76C-025852A31DF4}" srcOrd="0" destOrd="0" presId="urn:microsoft.com/office/officeart/2005/8/layout/lProcess2"/>
    <dgm:cxn modelId="{657EF792-E527-4229-9114-1CE0A5A11CC6}" type="presParOf" srcId="{03CF41B1-6A23-49FA-912B-2C88E4FE7D2C}" destId="{03438651-C94D-4115-8F65-1D453292DA2F}" srcOrd="1" destOrd="0" presId="urn:microsoft.com/office/officeart/2005/8/layout/lProcess2"/>
    <dgm:cxn modelId="{53FCFE50-5195-42F1-AA68-380C5513850A}" type="presParOf" srcId="{03CF41B1-6A23-49FA-912B-2C88E4FE7D2C}" destId="{7AB6C494-6977-42E2-AE5E-EEB4A5968BAD}" srcOrd="2" destOrd="0" presId="urn:microsoft.com/office/officeart/2005/8/layout/lProcess2"/>
    <dgm:cxn modelId="{2A0A29A3-2DDD-41AF-BC87-787BE33581AF}" type="presParOf" srcId="{7AB6C494-6977-42E2-AE5E-EEB4A5968BAD}" destId="{9C7DE6AD-E894-48CA-AC64-B325A043B0E6}" srcOrd="0" destOrd="0" presId="urn:microsoft.com/office/officeart/2005/8/layout/lProcess2"/>
    <dgm:cxn modelId="{C0BD08E2-DB2C-4282-8C2D-C97FE4F9EE47}" type="presParOf" srcId="{9C7DE6AD-E894-48CA-AC64-B325A043B0E6}" destId="{A6EA766C-58EE-4577-8E9F-D4545085B34E}" srcOrd="0" destOrd="0" presId="urn:microsoft.com/office/officeart/2005/8/layout/lProcess2"/>
    <dgm:cxn modelId="{0E8F12BB-C779-4673-89D6-9F0694C16DB9}" type="presParOf" srcId="{9C7DE6AD-E894-48CA-AC64-B325A043B0E6}" destId="{4A536D90-3F5F-479C-BEC1-83339307102C}" srcOrd="1" destOrd="0" presId="urn:microsoft.com/office/officeart/2005/8/layout/lProcess2"/>
    <dgm:cxn modelId="{492C7300-59E1-421D-926C-D9720A0EC24D}" type="presParOf" srcId="{9C7DE6AD-E894-48CA-AC64-B325A043B0E6}" destId="{47FA6B12-5CE6-46CB-B7A9-61FB513DF4CE}" srcOrd="2" destOrd="0" presId="urn:microsoft.com/office/officeart/2005/8/layout/lProcess2"/>
    <dgm:cxn modelId="{CFE53D23-0363-4B56-B46F-4661B60B1A0B}" type="presParOf" srcId="{9C7DE6AD-E894-48CA-AC64-B325A043B0E6}" destId="{D1D72F17-3BA4-4F57-B4EE-830C16D7B0F1}" srcOrd="3" destOrd="0" presId="urn:microsoft.com/office/officeart/2005/8/layout/lProcess2"/>
    <dgm:cxn modelId="{17E3A919-6B51-4E8B-A5E3-D734B2C2AE9A}" type="presParOf" srcId="{9C7DE6AD-E894-48CA-AC64-B325A043B0E6}" destId="{92633729-E034-4BAB-A01D-96E5FCA08180}" srcOrd="4" destOrd="0" presId="urn:microsoft.com/office/officeart/2005/8/layout/lProcess2"/>
    <dgm:cxn modelId="{AD8CAEDD-9F44-4E90-94C3-B4396D1762FB}" type="presParOf" srcId="{9C7DE6AD-E894-48CA-AC64-B325A043B0E6}" destId="{94940692-0C86-4D50-9E7D-8068D586FA4E}" srcOrd="5" destOrd="0" presId="urn:microsoft.com/office/officeart/2005/8/layout/lProcess2"/>
    <dgm:cxn modelId="{E94172A1-8FCE-494F-A7B8-11ACCBE32726}" type="presParOf" srcId="{9C7DE6AD-E894-48CA-AC64-B325A043B0E6}" destId="{D5D14F4A-3C22-4623-964D-E1F495638191}" srcOrd="6" destOrd="0" presId="urn:microsoft.com/office/officeart/2005/8/layout/lProcess2"/>
    <dgm:cxn modelId="{C58D1F6A-D05D-4B18-909D-4C84784F406C}" type="presParOf" srcId="{EB9FD081-EE37-4ADD-A251-E9A6266B1536}" destId="{9FE004B2-F128-4E47-8765-433D692E739E}" srcOrd="1" destOrd="0" presId="urn:microsoft.com/office/officeart/2005/8/layout/lProcess2"/>
    <dgm:cxn modelId="{BB916DEA-47DE-45B8-AFB9-A1484BA4F8FC}" type="presParOf" srcId="{EB9FD081-EE37-4ADD-A251-E9A6266B1536}" destId="{7EB21B61-DF36-4563-BEDA-052410CC683D}" srcOrd="2" destOrd="0" presId="urn:microsoft.com/office/officeart/2005/8/layout/lProcess2"/>
    <dgm:cxn modelId="{4E771A59-9A24-4691-AFB3-1830A0129317}" type="presParOf" srcId="{7EB21B61-DF36-4563-BEDA-052410CC683D}" destId="{E153C232-DD03-4860-A806-230F7373467F}" srcOrd="0" destOrd="0" presId="urn:microsoft.com/office/officeart/2005/8/layout/lProcess2"/>
    <dgm:cxn modelId="{55D6AD86-4F95-4D7A-9B19-DB8D5825F55C}" type="presParOf" srcId="{7EB21B61-DF36-4563-BEDA-052410CC683D}" destId="{C6D14674-A3CA-4BE7-935B-56D1FBCEA071}" srcOrd="1" destOrd="0" presId="urn:microsoft.com/office/officeart/2005/8/layout/lProcess2"/>
    <dgm:cxn modelId="{9AB56B2C-7DAE-488B-94D7-6D2C5286D399}" type="presParOf" srcId="{7EB21B61-DF36-4563-BEDA-052410CC683D}" destId="{F552823B-1BE4-4639-A5BC-809BA309C983}" srcOrd="2" destOrd="0" presId="urn:microsoft.com/office/officeart/2005/8/layout/lProcess2"/>
    <dgm:cxn modelId="{3CEB9CB1-1CB8-4E6C-B81E-05092878C302}" type="presParOf" srcId="{F552823B-1BE4-4639-A5BC-809BA309C983}" destId="{2BAA50D3-CCB8-482F-81BF-672175C3884C}" srcOrd="0" destOrd="0" presId="urn:microsoft.com/office/officeart/2005/8/layout/lProcess2"/>
    <dgm:cxn modelId="{E22A3285-6864-42B5-B9DC-71541640FB68}" type="presParOf" srcId="{2BAA50D3-CCB8-482F-81BF-672175C3884C}" destId="{FA3CCA8E-189B-486B-B119-A47316776FF2}" srcOrd="0" destOrd="0" presId="urn:microsoft.com/office/officeart/2005/8/layout/lProcess2"/>
    <dgm:cxn modelId="{12E7777E-3123-4515-8DA7-FA39B92CE5D5}" type="presParOf" srcId="{2BAA50D3-CCB8-482F-81BF-672175C3884C}" destId="{4CD551A3-93F8-40A2-9003-56933E9B4462}" srcOrd="1" destOrd="0" presId="urn:microsoft.com/office/officeart/2005/8/layout/lProcess2"/>
    <dgm:cxn modelId="{7B454D82-1C26-449C-9945-F4B28431F3F7}" type="presParOf" srcId="{2BAA50D3-CCB8-482F-81BF-672175C3884C}" destId="{5BFDCD3D-4EE9-4333-866E-1571C203887D}" srcOrd="2" destOrd="0" presId="urn:microsoft.com/office/officeart/2005/8/layout/lProcess2"/>
    <dgm:cxn modelId="{86ECD1DA-2B0C-451A-9D92-D4A8FB203461}" type="presParOf" srcId="{2BAA50D3-CCB8-482F-81BF-672175C3884C}" destId="{83985600-46C9-4B88-9C42-5D9BDCB2C1D1}" srcOrd="3" destOrd="0" presId="urn:microsoft.com/office/officeart/2005/8/layout/lProcess2"/>
    <dgm:cxn modelId="{5C0559EC-913E-43FB-A0ED-18F6CA313E30}" type="presParOf" srcId="{2BAA50D3-CCB8-482F-81BF-672175C3884C}" destId="{0BF17768-B6B5-438E-A35D-82137968F44D}" srcOrd="4" destOrd="0" presId="urn:microsoft.com/office/officeart/2005/8/layout/lProcess2"/>
    <dgm:cxn modelId="{2345A1E6-EBB0-4CF4-A9D0-EA8627C6CA4C}" type="presParOf" srcId="{2BAA50D3-CCB8-482F-81BF-672175C3884C}" destId="{FF16796F-D4DA-48F4-BDD9-321BB5DB3C96}" srcOrd="5" destOrd="0" presId="urn:microsoft.com/office/officeart/2005/8/layout/lProcess2"/>
    <dgm:cxn modelId="{64FAC459-5DC4-4971-AC73-BB7EEA422AF8}" type="presParOf" srcId="{2BAA50D3-CCB8-482F-81BF-672175C3884C}" destId="{99BC43C8-5B83-485C-95AE-DA8B9D661EFA}" srcOrd="6" destOrd="0" presId="urn:microsoft.com/office/officeart/2005/8/layout/lProcess2"/>
    <dgm:cxn modelId="{1F0ABDE2-80D5-49A4-A4F9-39786A69525A}" type="presParOf" srcId="{2BAA50D3-CCB8-482F-81BF-672175C3884C}" destId="{A25AE620-5AFF-4748-9457-DE276878420C}" srcOrd="7" destOrd="0" presId="urn:microsoft.com/office/officeart/2005/8/layout/lProcess2"/>
    <dgm:cxn modelId="{D9D98918-9038-4B77-A807-A2C8614D84B8}" type="presParOf" srcId="{2BAA50D3-CCB8-482F-81BF-672175C3884C}" destId="{57F1CF37-AA2E-4658-9376-155CB3A53E6E}" srcOrd="8" destOrd="0" presId="urn:microsoft.com/office/officeart/2005/8/layout/lProcess2"/>
    <dgm:cxn modelId="{6BB6B518-C737-4DF3-942C-EFBC5C31CEE9}" type="presParOf" srcId="{2BAA50D3-CCB8-482F-81BF-672175C3884C}" destId="{3517CBA3-920F-4B4C-B5DC-F2C49D28FB9D}" srcOrd="9" destOrd="0" presId="urn:microsoft.com/office/officeart/2005/8/layout/lProcess2"/>
    <dgm:cxn modelId="{28D297B1-621B-4713-98BF-52DEF31F8E0C}" type="presParOf" srcId="{2BAA50D3-CCB8-482F-81BF-672175C3884C}" destId="{D8636C44-5CF8-46AB-A0EF-0A0BAD499D2A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0991BC-F9D5-4E19-90B5-37D06210F1A7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DEE6B39-41BB-4D5C-9595-B714E12D9D27}">
      <dgm:prSet phldrT="[Text]" custT="1"/>
      <dgm:spPr/>
      <dgm:t>
        <a:bodyPr/>
        <a:lstStyle/>
        <a:p>
          <a:r>
            <a:rPr lang="en-US" sz="1200" b="1" dirty="0" err="1"/>
            <a:t>Sosial</a:t>
          </a:r>
          <a:endParaRPr lang="en-US" sz="1200" b="1" dirty="0"/>
        </a:p>
      </dgm:t>
    </dgm:pt>
    <dgm:pt modelId="{4ABF899F-427A-45E6-93A6-C312D301978C}" type="parTrans" cxnId="{954A4240-6717-4594-9309-42745FFC98E5}">
      <dgm:prSet/>
      <dgm:spPr/>
      <dgm:t>
        <a:bodyPr/>
        <a:lstStyle/>
        <a:p>
          <a:endParaRPr lang="en-US"/>
        </a:p>
      </dgm:t>
    </dgm:pt>
    <dgm:pt modelId="{05F00390-69B8-4F03-B4DE-64FD0A1F6DF5}" type="sibTrans" cxnId="{954A4240-6717-4594-9309-42745FFC98E5}">
      <dgm:prSet/>
      <dgm:spPr/>
      <dgm:t>
        <a:bodyPr/>
        <a:lstStyle/>
        <a:p>
          <a:endParaRPr lang="en-US"/>
        </a:p>
      </dgm:t>
    </dgm:pt>
    <dgm:pt modelId="{53F40E80-031E-4FB0-8FD4-402367984C33}">
      <dgm:prSet phldrT="[Text]" custT="1"/>
      <dgm:spPr/>
      <dgm:t>
        <a:bodyPr/>
        <a:lstStyle/>
        <a:p>
          <a:r>
            <a:rPr lang="en-US" sz="1200" dirty="0" err="1"/>
            <a:t>Demografi</a:t>
          </a:r>
          <a:endParaRPr lang="en-US" sz="1200" dirty="0"/>
        </a:p>
      </dgm:t>
    </dgm:pt>
    <dgm:pt modelId="{0C84E3F0-280C-49EF-B5E9-C5AC2EB27870}" type="parTrans" cxnId="{03463818-5ABD-4CF8-A5CA-4349820DC786}">
      <dgm:prSet/>
      <dgm:spPr/>
      <dgm:t>
        <a:bodyPr/>
        <a:lstStyle/>
        <a:p>
          <a:endParaRPr lang="en-US"/>
        </a:p>
      </dgm:t>
    </dgm:pt>
    <dgm:pt modelId="{46CA8628-61AD-434E-8767-AEF5BA90CE2E}" type="sibTrans" cxnId="{03463818-5ABD-4CF8-A5CA-4349820DC786}">
      <dgm:prSet/>
      <dgm:spPr/>
      <dgm:t>
        <a:bodyPr/>
        <a:lstStyle/>
        <a:p>
          <a:endParaRPr lang="en-US"/>
        </a:p>
      </dgm:t>
    </dgm:pt>
    <dgm:pt modelId="{4614C6CE-3376-4341-826F-F6CCC482186F}">
      <dgm:prSet phldrT="[Text]" custT="1"/>
      <dgm:spPr/>
      <dgm:t>
        <a:bodyPr/>
        <a:lstStyle/>
        <a:p>
          <a:r>
            <a:rPr lang="en-US" sz="1100" b="1" dirty="0" err="1"/>
            <a:t>Variabel</a:t>
          </a:r>
          <a:r>
            <a:rPr lang="en-US" sz="1100" b="1" dirty="0"/>
            <a:t> </a:t>
          </a:r>
          <a:r>
            <a:rPr lang="en-US" sz="1100" b="1" dirty="0" err="1"/>
            <a:t>Ekonomi</a:t>
          </a:r>
          <a:endParaRPr lang="en-US" sz="1100" b="1" dirty="0"/>
        </a:p>
      </dgm:t>
    </dgm:pt>
    <dgm:pt modelId="{C29AF4DF-7806-4393-8465-F79FE2BC0334}" type="parTrans" cxnId="{8700449F-1BCC-4CB4-A48B-97FD7C3B073F}">
      <dgm:prSet/>
      <dgm:spPr/>
      <dgm:t>
        <a:bodyPr/>
        <a:lstStyle/>
        <a:p>
          <a:endParaRPr lang="en-US"/>
        </a:p>
      </dgm:t>
    </dgm:pt>
    <dgm:pt modelId="{596517E1-E15C-444E-8E8D-0ABB7467196C}" type="sibTrans" cxnId="{8700449F-1BCC-4CB4-A48B-97FD7C3B073F}">
      <dgm:prSet/>
      <dgm:spPr/>
      <dgm:t>
        <a:bodyPr/>
        <a:lstStyle/>
        <a:p>
          <a:endParaRPr lang="en-US"/>
        </a:p>
      </dgm:t>
    </dgm:pt>
    <dgm:pt modelId="{6351E935-E8A4-4658-AFF4-9DDA759EFAB3}">
      <dgm:prSet phldrT="[Text]"/>
      <dgm:spPr/>
      <dgm:t>
        <a:bodyPr/>
        <a:lstStyle/>
        <a:p>
          <a:r>
            <a:rPr lang="en-US" b="1" dirty="0" err="1"/>
            <a:t>Variabel</a:t>
          </a:r>
          <a:r>
            <a:rPr lang="en-US" b="1" dirty="0"/>
            <a:t> </a:t>
          </a:r>
          <a:r>
            <a:rPr lang="en-US" b="1" dirty="0" err="1"/>
            <a:t>Politik</a:t>
          </a:r>
          <a:endParaRPr lang="en-US" b="1" dirty="0"/>
        </a:p>
      </dgm:t>
    </dgm:pt>
    <dgm:pt modelId="{082DAB81-19CD-4450-9B77-6755C6A7F474}" type="parTrans" cxnId="{D691239A-A2C8-4F83-B93A-EE4AC73F59EA}">
      <dgm:prSet/>
      <dgm:spPr/>
      <dgm:t>
        <a:bodyPr/>
        <a:lstStyle/>
        <a:p>
          <a:endParaRPr lang="en-US"/>
        </a:p>
      </dgm:t>
    </dgm:pt>
    <dgm:pt modelId="{272C9F20-217B-4C22-8BF8-6F80D5EAC0DF}" type="sibTrans" cxnId="{D691239A-A2C8-4F83-B93A-EE4AC73F59EA}">
      <dgm:prSet/>
      <dgm:spPr/>
      <dgm:t>
        <a:bodyPr/>
        <a:lstStyle/>
        <a:p>
          <a:endParaRPr lang="en-US"/>
        </a:p>
      </dgm:t>
    </dgm:pt>
    <dgm:pt modelId="{9507EB84-C003-466F-B383-57531F591B09}">
      <dgm:prSet phldrT="[Text]"/>
      <dgm:spPr/>
      <dgm:t>
        <a:bodyPr/>
        <a:lstStyle/>
        <a:p>
          <a:r>
            <a:rPr lang="en-US" dirty="0" err="1"/>
            <a:t>Banyak</a:t>
          </a:r>
          <a:r>
            <a:rPr lang="en-US" dirty="0"/>
            <a:t> </a:t>
          </a:r>
          <a:r>
            <a:rPr lang="en-US" dirty="0" err="1"/>
            <a:t>peraturan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perundangan</a:t>
          </a:r>
          <a:r>
            <a:rPr lang="en-US" dirty="0"/>
            <a:t> yang </a:t>
          </a:r>
          <a:r>
            <a:rPr lang="en-US" dirty="0" err="1"/>
            <a:t>memengaruhi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 </a:t>
          </a:r>
          <a:r>
            <a:rPr lang="en-US" dirty="0" err="1"/>
            <a:t>dihasilkan</a:t>
          </a:r>
          <a:r>
            <a:rPr lang="en-US" dirty="0"/>
            <a:t> </a:t>
          </a:r>
          <a:r>
            <a:rPr lang="en-US" dirty="0" err="1"/>
            <a:t>melalui</a:t>
          </a:r>
          <a:r>
            <a:rPr lang="en-US" dirty="0"/>
            <a:t> proses </a:t>
          </a:r>
          <a:r>
            <a:rPr lang="en-US" dirty="0" err="1"/>
            <a:t>politik</a:t>
          </a:r>
          <a:r>
            <a:rPr lang="en-US" dirty="0"/>
            <a:t>.</a:t>
          </a:r>
        </a:p>
      </dgm:t>
    </dgm:pt>
    <dgm:pt modelId="{E0550AEE-D587-43B3-BCB7-B708481964DF}" type="parTrans" cxnId="{429D9ABE-0B4A-44C7-BFCC-49359C687B9D}">
      <dgm:prSet/>
      <dgm:spPr/>
      <dgm:t>
        <a:bodyPr/>
        <a:lstStyle/>
        <a:p>
          <a:endParaRPr lang="en-US"/>
        </a:p>
      </dgm:t>
    </dgm:pt>
    <dgm:pt modelId="{263B3D96-825B-42AB-B017-D663BB67E549}" type="sibTrans" cxnId="{429D9ABE-0B4A-44C7-BFCC-49359C687B9D}">
      <dgm:prSet/>
      <dgm:spPr/>
      <dgm:t>
        <a:bodyPr/>
        <a:lstStyle/>
        <a:p>
          <a:endParaRPr lang="en-US"/>
        </a:p>
      </dgm:t>
    </dgm:pt>
    <dgm:pt modelId="{F730466C-B083-4F30-BB49-8CB72482D4AF}">
      <dgm:prSet phldrT="[Text]"/>
      <dgm:spPr/>
      <dgm:t>
        <a:bodyPr/>
        <a:lstStyle/>
        <a:p>
          <a:r>
            <a:rPr lang="en-US" dirty="0" err="1"/>
            <a:t>Peranan</a:t>
          </a:r>
          <a:r>
            <a:rPr lang="en-US" dirty="0"/>
            <a:t> </a:t>
          </a:r>
          <a:r>
            <a:rPr lang="en-US" dirty="0" err="1"/>
            <a:t>pemerintah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memengaruhi</a:t>
          </a:r>
          <a:r>
            <a:rPr lang="en-US" dirty="0"/>
            <a:t> </a:t>
          </a:r>
          <a:r>
            <a:rPr lang="en-US" dirty="0" err="1"/>
            <a:t>kegiatan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dilihat</a:t>
          </a:r>
          <a:r>
            <a:rPr lang="en-US" dirty="0"/>
            <a:t> </a:t>
          </a:r>
          <a:r>
            <a:rPr lang="en-US" dirty="0" err="1"/>
            <a:t>pada</a:t>
          </a:r>
          <a:r>
            <a:rPr lang="en-US" dirty="0"/>
            <a:t> </a:t>
          </a:r>
          <a:r>
            <a:rPr lang="en-US" dirty="0" err="1"/>
            <a:t>pembicaraan</a:t>
          </a:r>
          <a:r>
            <a:rPr lang="en-US" dirty="0"/>
            <a:t> </a:t>
          </a:r>
          <a:r>
            <a:rPr lang="en-US" dirty="0" err="1"/>
            <a:t>pemerintah</a:t>
          </a:r>
          <a:r>
            <a:rPr lang="en-US" dirty="0"/>
            <a:t> </a:t>
          </a:r>
          <a:r>
            <a:rPr lang="en-US" dirty="0" err="1"/>
            <a:t>sebagai</a:t>
          </a:r>
          <a:r>
            <a:rPr lang="en-US" dirty="0"/>
            <a:t> </a:t>
          </a:r>
          <a:r>
            <a:rPr lang="en-US" dirty="0" err="1"/>
            <a:t>lingkungan</a:t>
          </a:r>
          <a:r>
            <a:rPr lang="en-US" dirty="0"/>
            <a:t> </a:t>
          </a:r>
          <a:r>
            <a:rPr lang="en-US" dirty="0" err="1"/>
            <a:t>eksternal</a:t>
          </a:r>
          <a:r>
            <a:rPr lang="en-US" dirty="0"/>
            <a:t> </a:t>
          </a:r>
          <a:r>
            <a:rPr lang="en-US" dirty="0" err="1"/>
            <a:t>langsung</a:t>
          </a:r>
          <a:endParaRPr lang="en-US" dirty="0"/>
        </a:p>
      </dgm:t>
    </dgm:pt>
    <dgm:pt modelId="{50B70328-B0D3-42EC-B681-1584DD714233}" type="parTrans" cxnId="{54239D17-13B7-46BE-81BB-A50580B4C1B5}">
      <dgm:prSet/>
      <dgm:spPr/>
      <dgm:t>
        <a:bodyPr/>
        <a:lstStyle/>
        <a:p>
          <a:endParaRPr lang="en-US"/>
        </a:p>
      </dgm:t>
    </dgm:pt>
    <dgm:pt modelId="{89B02CF7-27FE-45FE-B2AC-627F8EF4766A}" type="sibTrans" cxnId="{54239D17-13B7-46BE-81BB-A50580B4C1B5}">
      <dgm:prSet/>
      <dgm:spPr/>
      <dgm:t>
        <a:bodyPr/>
        <a:lstStyle/>
        <a:p>
          <a:endParaRPr lang="en-US"/>
        </a:p>
      </dgm:t>
    </dgm:pt>
    <dgm:pt modelId="{4B515F3D-D715-49E2-A50F-D221A95E8135}">
      <dgm:prSet phldrT="[Text]" custT="1"/>
      <dgm:spPr/>
      <dgm:t>
        <a:bodyPr/>
        <a:lstStyle/>
        <a:p>
          <a:r>
            <a:rPr lang="en-US" sz="1200" dirty="0"/>
            <a:t>Gaya </a:t>
          </a:r>
          <a:r>
            <a:rPr lang="en-US" sz="1200" dirty="0" err="1"/>
            <a:t>hidup</a:t>
          </a:r>
          <a:endParaRPr lang="en-US" sz="1200" dirty="0"/>
        </a:p>
      </dgm:t>
    </dgm:pt>
    <dgm:pt modelId="{A76A86E8-2538-420D-A22F-3B5E261C507E}" type="parTrans" cxnId="{8BE3A1AF-A7C5-49E9-BF26-B54B83CA8D6D}">
      <dgm:prSet/>
      <dgm:spPr/>
      <dgm:t>
        <a:bodyPr/>
        <a:lstStyle/>
        <a:p>
          <a:endParaRPr lang="en-US"/>
        </a:p>
      </dgm:t>
    </dgm:pt>
    <dgm:pt modelId="{6ED8A13E-17EE-432D-9514-84802F395BF9}" type="sibTrans" cxnId="{8BE3A1AF-A7C5-49E9-BF26-B54B83CA8D6D}">
      <dgm:prSet/>
      <dgm:spPr/>
      <dgm:t>
        <a:bodyPr/>
        <a:lstStyle/>
        <a:p>
          <a:endParaRPr lang="en-US"/>
        </a:p>
      </dgm:t>
    </dgm:pt>
    <dgm:pt modelId="{73854B3E-7AA4-4ECE-BA98-E751021F63E2}">
      <dgm:prSet phldrT="[Text]" custT="1"/>
      <dgm:spPr/>
      <dgm:t>
        <a:bodyPr/>
        <a:lstStyle/>
        <a:p>
          <a:r>
            <a:rPr lang="en-US" sz="1200" dirty="0" err="1"/>
            <a:t>Nilai</a:t>
          </a:r>
          <a:r>
            <a:rPr lang="en-US" sz="1200" dirty="0"/>
            <a:t> </a:t>
          </a:r>
          <a:r>
            <a:rPr lang="en-US" sz="1200" dirty="0" err="1"/>
            <a:t>sosial</a:t>
          </a:r>
          <a:endParaRPr lang="en-US" sz="1200" dirty="0"/>
        </a:p>
      </dgm:t>
    </dgm:pt>
    <dgm:pt modelId="{6480FAD6-11F1-434D-9554-F8087E33A5B0}" type="parTrans" cxnId="{34E4BF19-EA3F-4D2D-8A75-6E25153B0D54}">
      <dgm:prSet/>
      <dgm:spPr/>
      <dgm:t>
        <a:bodyPr/>
        <a:lstStyle/>
        <a:p>
          <a:endParaRPr lang="en-US"/>
        </a:p>
      </dgm:t>
    </dgm:pt>
    <dgm:pt modelId="{C9A53D33-6154-4208-A472-40744814D92F}" type="sibTrans" cxnId="{34E4BF19-EA3F-4D2D-8A75-6E25153B0D54}">
      <dgm:prSet/>
      <dgm:spPr/>
      <dgm:t>
        <a:bodyPr/>
        <a:lstStyle/>
        <a:p>
          <a:endParaRPr lang="en-US"/>
        </a:p>
      </dgm:t>
    </dgm:pt>
    <dgm:pt modelId="{CEF03F68-0E4F-43F9-843C-CD73649F50FF}">
      <dgm:prSet phldrT="[Text]" custT="1"/>
      <dgm:spPr/>
      <dgm:t>
        <a:bodyPr/>
        <a:lstStyle/>
        <a:p>
          <a:r>
            <a:rPr lang="en-US" sz="1100" dirty="0" err="1"/>
            <a:t>Manajer</a:t>
          </a:r>
          <a:r>
            <a:rPr lang="en-US" sz="1100" dirty="0"/>
            <a:t> </a:t>
          </a:r>
          <a:r>
            <a:rPr lang="en-US" sz="1100" dirty="0" err="1"/>
            <a:t>dapat</a:t>
          </a:r>
          <a:r>
            <a:rPr lang="en-US" sz="1100" dirty="0"/>
            <a:t> </a:t>
          </a:r>
          <a:r>
            <a:rPr lang="en-US" sz="1100" dirty="0" err="1"/>
            <a:t>melihat</a:t>
          </a:r>
          <a:r>
            <a:rPr lang="en-US" sz="1100" dirty="0"/>
            <a:t> </a:t>
          </a:r>
          <a:r>
            <a:rPr lang="en-US" sz="1100" dirty="0" err="1"/>
            <a:t>indikator-indikator</a:t>
          </a:r>
          <a:r>
            <a:rPr lang="en-US" sz="1100" dirty="0"/>
            <a:t> </a:t>
          </a:r>
          <a:r>
            <a:rPr lang="en-US" sz="1100" dirty="0" err="1"/>
            <a:t>ekonomi</a:t>
          </a:r>
          <a:r>
            <a:rPr lang="en-US" sz="1100" dirty="0"/>
            <a:t> </a:t>
          </a:r>
          <a:r>
            <a:rPr lang="en-US" sz="1100" dirty="0" err="1"/>
            <a:t>untuk</a:t>
          </a:r>
          <a:r>
            <a:rPr lang="en-US" sz="1100" dirty="0"/>
            <a:t> </a:t>
          </a:r>
          <a:r>
            <a:rPr lang="en-US" sz="1100" dirty="0" err="1"/>
            <a:t>melihat</a:t>
          </a:r>
          <a:r>
            <a:rPr lang="en-US" sz="1100" dirty="0"/>
            <a:t> </a:t>
          </a:r>
          <a:r>
            <a:rPr lang="en-US" sz="1100" dirty="0" err="1"/>
            <a:t>kondisi</a:t>
          </a:r>
          <a:r>
            <a:rPr lang="en-US" sz="1100" dirty="0"/>
            <a:t> </a:t>
          </a:r>
          <a:r>
            <a:rPr lang="en-US" sz="1100" dirty="0" err="1"/>
            <a:t>ekonomi</a:t>
          </a:r>
          <a:r>
            <a:rPr lang="en-US" sz="1100" dirty="0"/>
            <a:t> yang </a:t>
          </a:r>
          <a:r>
            <a:rPr lang="en-US" sz="1100" dirty="0" err="1"/>
            <a:t>ada</a:t>
          </a:r>
          <a:r>
            <a:rPr lang="en-US" sz="1100" dirty="0"/>
            <a:t>.</a:t>
          </a:r>
        </a:p>
      </dgm:t>
    </dgm:pt>
    <dgm:pt modelId="{919A9A05-B63A-4620-9DB1-3F75087990B9}" type="sibTrans" cxnId="{DBE21DA6-907E-4A81-8D38-0B064D2D1783}">
      <dgm:prSet/>
      <dgm:spPr/>
      <dgm:t>
        <a:bodyPr/>
        <a:lstStyle/>
        <a:p>
          <a:endParaRPr lang="en-US"/>
        </a:p>
      </dgm:t>
    </dgm:pt>
    <dgm:pt modelId="{95025116-DFFB-4095-BEBF-2CC49178CC41}" type="parTrans" cxnId="{DBE21DA6-907E-4A81-8D38-0B064D2D1783}">
      <dgm:prSet/>
      <dgm:spPr/>
      <dgm:t>
        <a:bodyPr/>
        <a:lstStyle/>
        <a:p>
          <a:endParaRPr lang="en-US"/>
        </a:p>
      </dgm:t>
    </dgm:pt>
    <dgm:pt modelId="{AC2B6C47-4E88-40B0-98B8-DBDACDA92AB6}">
      <dgm:prSet phldrT="[Text]" custT="1"/>
      <dgm:spPr/>
      <dgm:t>
        <a:bodyPr/>
        <a:lstStyle/>
        <a:p>
          <a:r>
            <a:rPr lang="en-US" sz="1100" dirty="0" err="1"/>
            <a:t>Indikator</a:t>
          </a:r>
          <a:r>
            <a:rPr lang="en-US" sz="1100" dirty="0"/>
            <a:t> </a:t>
          </a:r>
          <a:r>
            <a:rPr lang="en-US" sz="1100" dirty="0" err="1"/>
            <a:t>tersebut</a:t>
          </a:r>
          <a:r>
            <a:rPr lang="en-US" sz="1100" dirty="0"/>
            <a:t> </a:t>
          </a:r>
          <a:r>
            <a:rPr lang="en-US" sz="1100" dirty="0" err="1"/>
            <a:t>antara</a:t>
          </a:r>
          <a:r>
            <a:rPr lang="en-US" sz="1100" dirty="0"/>
            <a:t> lain: </a:t>
          </a:r>
          <a:r>
            <a:rPr lang="en-US" sz="1100" dirty="0" err="1"/>
            <a:t>tingkat</a:t>
          </a:r>
          <a:r>
            <a:rPr lang="en-US" sz="1100" dirty="0"/>
            <a:t> </a:t>
          </a:r>
          <a:r>
            <a:rPr lang="en-US" sz="1100" dirty="0" err="1"/>
            <a:t>inflasi</a:t>
          </a:r>
          <a:r>
            <a:rPr lang="en-US" sz="1100" dirty="0"/>
            <a:t>, </a:t>
          </a:r>
          <a:r>
            <a:rPr lang="en-US" sz="1100" dirty="0" err="1"/>
            <a:t>tingkat</a:t>
          </a:r>
          <a:r>
            <a:rPr lang="en-US" sz="1100" dirty="0"/>
            <a:t> </a:t>
          </a:r>
          <a:r>
            <a:rPr lang="en-US" sz="1100" dirty="0" err="1"/>
            <a:t>pengangguran</a:t>
          </a:r>
          <a:r>
            <a:rPr lang="en-US" sz="1100" dirty="0"/>
            <a:t>, </a:t>
          </a:r>
          <a:r>
            <a:rPr lang="en-US" sz="1100" dirty="0" err="1"/>
            <a:t>jumlah</a:t>
          </a:r>
          <a:r>
            <a:rPr lang="en-US" sz="1100" dirty="0"/>
            <a:t> </a:t>
          </a:r>
          <a:r>
            <a:rPr lang="en-US" sz="1100" dirty="0" err="1"/>
            <a:t>uang</a:t>
          </a:r>
          <a:r>
            <a:rPr lang="en-US" sz="1100" dirty="0"/>
            <a:t> yang </a:t>
          </a:r>
          <a:r>
            <a:rPr lang="en-US" sz="1100" dirty="0" err="1"/>
            <a:t>beredar</a:t>
          </a:r>
          <a:r>
            <a:rPr lang="en-US" sz="1100" dirty="0"/>
            <a:t>, </a:t>
          </a:r>
          <a:r>
            <a:rPr lang="en-US" sz="1100" dirty="0" err="1"/>
            <a:t>kurs</a:t>
          </a:r>
          <a:r>
            <a:rPr lang="en-US" sz="1100" dirty="0"/>
            <a:t> rupiah </a:t>
          </a:r>
          <a:r>
            <a:rPr lang="en-US" sz="1100" dirty="0" err="1"/>
            <a:t>terhadap</a:t>
          </a:r>
          <a:r>
            <a:rPr lang="en-US" sz="1100" dirty="0"/>
            <a:t> </a:t>
          </a:r>
          <a:r>
            <a:rPr lang="en-US" sz="1100" dirty="0" err="1"/>
            <a:t>mata</a:t>
          </a:r>
          <a:r>
            <a:rPr lang="en-US" sz="1100" dirty="0"/>
            <a:t> </a:t>
          </a:r>
          <a:r>
            <a:rPr lang="en-US" sz="1100" dirty="0" err="1"/>
            <a:t>uang</a:t>
          </a:r>
          <a:r>
            <a:rPr lang="en-US" sz="1100" dirty="0"/>
            <a:t> </a:t>
          </a:r>
          <a:r>
            <a:rPr lang="en-US" sz="1100" dirty="0" err="1"/>
            <a:t>asing</a:t>
          </a:r>
          <a:r>
            <a:rPr lang="en-US" sz="1100" dirty="0"/>
            <a:t>, </a:t>
          </a:r>
          <a:r>
            <a:rPr lang="en-US" sz="1100" dirty="0" err="1"/>
            <a:t>indeks</a:t>
          </a:r>
          <a:r>
            <a:rPr lang="en-US" sz="1100" dirty="0"/>
            <a:t> </a:t>
          </a:r>
          <a:r>
            <a:rPr lang="en-US" sz="1100" dirty="0" err="1"/>
            <a:t>harga</a:t>
          </a:r>
          <a:r>
            <a:rPr lang="en-US" sz="1100" dirty="0"/>
            <a:t> </a:t>
          </a:r>
          <a:r>
            <a:rPr lang="en-US" sz="1100" dirty="0" err="1"/>
            <a:t>saham</a:t>
          </a:r>
          <a:r>
            <a:rPr lang="en-US" sz="1100" dirty="0"/>
            <a:t> </a:t>
          </a:r>
          <a:r>
            <a:rPr lang="en-US" sz="1100" dirty="0" err="1"/>
            <a:t>gabungan</a:t>
          </a:r>
          <a:r>
            <a:rPr lang="en-US" sz="1100" dirty="0"/>
            <a:t>, </a:t>
          </a:r>
          <a:r>
            <a:rPr lang="en-US" sz="1100" dirty="0" err="1"/>
            <a:t>tingkat</a:t>
          </a:r>
          <a:r>
            <a:rPr lang="en-US" sz="1100" dirty="0"/>
            <a:t> </a:t>
          </a:r>
          <a:r>
            <a:rPr lang="en-US" sz="1100" dirty="0" err="1"/>
            <a:t>bunga</a:t>
          </a:r>
          <a:r>
            <a:rPr lang="en-US" sz="1100" dirty="0"/>
            <a:t>, </a:t>
          </a:r>
          <a:r>
            <a:rPr lang="en-US" sz="1100" dirty="0" err="1"/>
            <a:t>Rancangan</a:t>
          </a:r>
          <a:r>
            <a:rPr lang="en-US" sz="1100" dirty="0"/>
            <a:t> </a:t>
          </a:r>
          <a:r>
            <a:rPr lang="en-US" sz="1100" dirty="0" err="1"/>
            <a:t>Anggaran</a:t>
          </a:r>
          <a:r>
            <a:rPr lang="en-US" sz="1100" dirty="0"/>
            <a:t> </a:t>
          </a:r>
          <a:r>
            <a:rPr lang="en-US" sz="1100" dirty="0" err="1"/>
            <a:t>Pendapatan</a:t>
          </a:r>
          <a:r>
            <a:rPr lang="en-US" sz="1100" dirty="0"/>
            <a:t> </a:t>
          </a:r>
          <a:r>
            <a:rPr lang="en-US" sz="1100" dirty="0" err="1"/>
            <a:t>dan</a:t>
          </a:r>
          <a:r>
            <a:rPr lang="en-US" sz="1100" dirty="0"/>
            <a:t> </a:t>
          </a:r>
          <a:r>
            <a:rPr lang="en-US" sz="1100" dirty="0" err="1"/>
            <a:t>Belanja</a:t>
          </a:r>
          <a:r>
            <a:rPr lang="en-US" sz="1100" dirty="0"/>
            <a:t> Negara (RAPBN), </a:t>
          </a:r>
          <a:r>
            <a:rPr lang="en-US" sz="1100" dirty="0" err="1"/>
            <a:t>dan</a:t>
          </a:r>
          <a:r>
            <a:rPr lang="en-US" sz="1100" dirty="0"/>
            <a:t> </a:t>
          </a:r>
          <a:r>
            <a:rPr lang="en-US" sz="1100" dirty="0" err="1"/>
            <a:t>devisa</a:t>
          </a:r>
          <a:r>
            <a:rPr lang="en-US" sz="1100" dirty="0"/>
            <a:t> </a:t>
          </a:r>
          <a:r>
            <a:rPr lang="en-US" sz="1100" dirty="0" err="1"/>
            <a:t>negara</a:t>
          </a:r>
          <a:r>
            <a:rPr lang="en-US" sz="1100" dirty="0"/>
            <a:t>.</a:t>
          </a:r>
        </a:p>
      </dgm:t>
    </dgm:pt>
    <dgm:pt modelId="{5D0EE269-1021-40B2-8283-2751A56C213A}" type="parTrans" cxnId="{42B25A01-C425-4E66-8AB5-34FAF380AD3F}">
      <dgm:prSet/>
      <dgm:spPr/>
      <dgm:t>
        <a:bodyPr/>
        <a:lstStyle/>
        <a:p>
          <a:endParaRPr lang="en-US"/>
        </a:p>
      </dgm:t>
    </dgm:pt>
    <dgm:pt modelId="{56E5517D-70DA-4761-A0C0-9D25E7EA9128}" type="sibTrans" cxnId="{42B25A01-C425-4E66-8AB5-34FAF380AD3F}">
      <dgm:prSet/>
      <dgm:spPr/>
      <dgm:t>
        <a:bodyPr/>
        <a:lstStyle/>
        <a:p>
          <a:endParaRPr lang="en-US"/>
        </a:p>
      </dgm:t>
    </dgm:pt>
    <dgm:pt modelId="{9C110A34-2EB3-410B-9C80-43FCACD5CFFE}">
      <dgm:prSet phldrT="[Text]"/>
      <dgm:spPr/>
      <dgm:t>
        <a:bodyPr/>
        <a:lstStyle/>
        <a:p>
          <a:r>
            <a:rPr lang="en-US" b="1" dirty="0" err="1"/>
            <a:t>Variabel</a:t>
          </a:r>
          <a:r>
            <a:rPr lang="en-US" b="1" dirty="0"/>
            <a:t> </a:t>
          </a:r>
          <a:r>
            <a:rPr lang="en-US" b="1" dirty="0" err="1"/>
            <a:t>Teknologi</a:t>
          </a:r>
          <a:endParaRPr lang="en-US" b="1" dirty="0"/>
        </a:p>
      </dgm:t>
    </dgm:pt>
    <dgm:pt modelId="{CA5F1163-A332-4FDB-8F21-83003422C45E}" type="parTrans" cxnId="{CC02CF81-ACA3-410D-B1DA-D788BE25BC18}">
      <dgm:prSet/>
      <dgm:spPr/>
      <dgm:t>
        <a:bodyPr/>
        <a:lstStyle/>
        <a:p>
          <a:endParaRPr lang="en-US"/>
        </a:p>
      </dgm:t>
    </dgm:pt>
    <dgm:pt modelId="{0D40EFCA-3AF8-45C1-B9C1-D3A7FBAC0CC1}" type="sibTrans" cxnId="{CC02CF81-ACA3-410D-B1DA-D788BE25BC18}">
      <dgm:prSet/>
      <dgm:spPr/>
      <dgm:t>
        <a:bodyPr/>
        <a:lstStyle/>
        <a:p>
          <a:endParaRPr lang="en-US"/>
        </a:p>
      </dgm:t>
    </dgm:pt>
    <dgm:pt modelId="{73477F71-4065-48D4-9AFE-1F98F82409AF}">
      <dgm:prSet phldrT="[Text]"/>
      <dgm:spPr/>
      <dgm:t>
        <a:bodyPr/>
        <a:lstStyle/>
        <a:p>
          <a:r>
            <a:rPr lang="en-US" dirty="0" err="1"/>
            <a:t>Perubahan</a:t>
          </a:r>
          <a:r>
            <a:rPr lang="en-US" dirty="0"/>
            <a:t> </a:t>
          </a:r>
          <a:r>
            <a:rPr lang="en-US" dirty="0" err="1"/>
            <a:t>teknologi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mengubah</a:t>
          </a:r>
          <a:r>
            <a:rPr lang="en-US" dirty="0"/>
            <a:t> </a:t>
          </a:r>
          <a:r>
            <a:rPr lang="en-US" dirty="0" err="1"/>
            <a:t>cara</a:t>
          </a:r>
          <a:r>
            <a:rPr lang="en-US" dirty="0"/>
            <a:t> </a:t>
          </a:r>
          <a:r>
            <a:rPr lang="en-US" dirty="0" err="1"/>
            <a:t>kerja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,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juga</a:t>
          </a:r>
          <a:r>
            <a:rPr lang="en-US" dirty="0"/>
            <a:t> </a:t>
          </a:r>
          <a:r>
            <a:rPr lang="en-US" dirty="0" err="1"/>
            <a:t>memunculkan</a:t>
          </a:r>
          <a:r>
            <a:rPr lang="en-US" dirty="0"/>
            <a:t> stakeholder yang </a:t>
          </a:r>
          <a:r>
            <a:rPr lang="en-US" dirty="0" err="1"/>
            <a:t>baru</a:t>
          </a:r>
          <a:r>
            <a:rPr lang="en-US" dirty="0"/>
            <a:t>. </a:t>
          </a:r>
        </a:p>
      </dgm:t>
    </dgm:pt>
    <dgm:pt modelId="{F03F996C-0779-487D-BAD2-E7BA95A9A17A}" type="parTrans" cxnId="{F92237D4-390A-44D4-8130-21BF6E362EAC}">
      <dgm:prSet/>
      <dgm:spPr/>
      <dgm:t>
        <a:bodyPr/>
        <a:lstStyle/>
        <a:p>
          <a:endParaRPr lang="en-US"/>
        </a:p>
      </dgm:t>
    </dgm:pt>
    <dgm:pt modelId="{08D9C054-1F39-48AA-B806-F41B4596B8D4}" type="sibTrans" cxnId="{F92237D4-390A-44D4-8130-21BF6E362EAC}">
      <dgm:prSet/>
      <dgm:spPr/>
      <dgm:t>
        <a:bodyPr/>
        <a:lstStyle/>
        <a:p>
          <a:endParaRPr lang="en-US"/>
        </a:p>
      </dgm:t>
    </dgm:pt>
    <dgm:pt modelId="{D7995D22-086B-48E7-BB01-399B1A241EA1}">
      <dgm:prSet phldrT="[Text]"/>
      <dgm:spPr/>
      <dgm:t>
        <a:bodyPr/>
        <a:lstStyle/>
        <a:p>
          <a:r>
            <a:rPr lang="en-US" dirty="0" err="1"/>
            <a:t>Semakin</a:t>
          </a:r>
          <a:r>
            <a:rPr lang="en-US" dirty="0"/>
            <a:t> lama </a:t>
          </a:r>
          <a:r>
            <a:rPr lang="en-US" dirty="0" err="1"/>
            <a:t>pertumbuhan</a:t>
          </a:r>
          <a:r>
            <a:rPr lang="en-US" dirty="0"/>
            <a:t> </a:t>
          </a:r>
          <a:r>
            <a:rPr lang="en-US" dirty="0" err="1"/>
            <a:t>teknologi</a:t>
          </a:r>
          <a:r>
            <a:rPr lang="en-US" dirty="0"/>
            <a:t> </a:t>
          </a:r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cepat</a:t>
          </a:r>
          <a:r>
            <a:rPr lang="en-US" dirty="0"/>
            <a:t>.</a:t>
          </a:r>
        </a:p>
      </dgm:t>
    </dgm:pt>
    <dgm:pt modelId="{362A3CC0-F55E-4FD9-AFE5-8B4857EEECF1}" type="parTrans" cxnId="{6518F181-183D-4DC3-BDDF-C87AE4E6BA8F}">
      <dgm:prSet/>
      <dgm:spPr/>
      <dgm:t>
        <a:bodyPr/>
        <a:lstStyle/>
        <a:p>
          <a:endParaRPr lang="en-US"/>
        </a:p>
      </dgm:t>
    </dgm:pt>
    <dgm:pt modelId="{4F07967A-6ADF-4133-B1E7-724488BFC154}" type="sibTrans" cxnId="{6518F181-183D-4DC3-BDDF-C87AE4E6BA8F}">
      <dgm:prSet/>
      <dgm:spPr/>
      <dgm:t>
        <a:bodyPr/>
        <a:lstStyle/>
        <a:p>
          <a:endParaRPr lang="en-US"/>
        </a:p>
      </dgm:t>
    </dgm:pt>
    <dgm:pt modelId="{191E7A5B-5480-4458-89CA-763FD890AC74}" type="pres">
      <dgm:prSet presAssocID="{480991BC-F9D5-4E19-90B5-37D06210F1A7}" presName="diagram" presStyleCnt="0">
        <dgm:presLayoutVars>
          <dgm:dir/>
          <dgm:resizeHandles val="exact"/>
        </dgm:presLayoutVars>
      </dgm:prSet>
      <dgm:spPr/>
    </dgm:pt>
    <dgm:pt modelId="{69C82E68-634E-4B73-9B5E-E09740901967}" type="pres">
      <dgm:prSet presAssocID="{6DEE6B39-41BB-4D5C-9595-B714E12D9D27}" presName="node" presStyleLbl="node1" presStyleIdx="0" presStyleCnt="4">
        <dgm:presLayoutVars>
          <dgm:bulletEnabled val="1"/>
        </dgm:presLayoutVars>
      </dgm:prSet>
      <dgm:spPr/>
    </dgm:pt>
    <dgm:pt modelId="{5B609665-C168-4B07-A3A7-ECBBF9B9BBBE}" type="pres">
      <dgm:prSet presAssocID="{05F00390-69B8-4F03-B4DE-64FD0A1F6DF5}" presName="sibTrans" presStyleCnt="0"/>
      <dgm:spPr/>
    </dgm:pt>
    <dgm:pt modelId="{9D548D49-A250-4BE2-8B0D-75617D11202B}" type="pres">
      <dgm:prSet presAssocID="{4614C6CE-3376-4341-826F-F6CCC482186F}" presName="node" presStyleLbl="node1" presStyleIdx="1" presStyleCnt="4">
        <dgm:presLayoutVars>
          <dgm:bulletEnabled val="1"/>
        </dgm:presLayoutVars>
      </dgm:prSet>
      <dgm:spPr/>
    </dgm:pt>
    <dgm:pt modelId="{63805EF8-3490-4A80-BC43-A54BD7AF7384}" type="pres">
      <dgm:prSet presAssocID="{596517E1-E15C-444E-8E8D-0ABB7467196C}" presName="sibTrans" presStyleCnt="0"/>
      <dgm:spPr/>
    </dgm:pt>
    <dgm:pt modelId="{2EA7B548-1569-4BDB-89DE-FA312D0AF1AF}" type="pres">
      <dgm:prSet presAssocID="{6351E935-E8A4-4658-AFF4-9DDA759EFAB3}" presName="node" presStyleLbl="node1" presStyleIdx="2" presStyleCnt="4">
        <dgm:presLayoutVars>
          <dgm:bulletEnabled val="1"/>
        </dgm:presLayoutVars>
      </dgm:prSet>
      <dgm:spPr/>
    </dgm:pt>
    <dgm:pt modelId="{204FC674-211D-43C5-B14A-5A0B8D75A836}" type="pres">
      <dgm:prSet presAssocID="{272C9F20-217B-4C22-8BF8-6F80D5EAC0DF}" presName="sibTrans" presStyleCnt="0"/>
      <dgm:spPr/>
    </dgm:pt>
    <dgm:pt modelId="{981EA70D-4998-4BAD-8429-F75D189EBF72}" type="pres">
      <dgm:prSet presAssocID="{9C110A34-2EB3-410B-9C80-43FCACD5CFFE}" presName="node" presStyleLbl="node1" presStyleIdx="3" presStyleCnt="4">
        <dgm:presLayoutVars>
          <dgm:bulletEnabled val="1"/>
        </dgm:presLayoutVars>
      </dgm:prSet>
      <dgm:spPr/>
    </dgm:pt>
  </dgm:ptLst>
  <dgm:cxnLst>
    <dgm:cxn modelId="{42B25A01-C425-4E66-8AB5-34FAF380AD3F}" srcId="{4614C6CE-3376-4341-826F-F6CCC482186F}" destId="{AC2B6C47-4E88-40B0-98B8-DBDACDA92AB6}" srcOrd="1" destOrd="0" parTransId="{5D0EE269-1021-40B2-8283-2751A56C213A}" sibTransId="{56E5517D-70DA-4761-A0C0-9D25E7EA9128}"/>
    <dgm:cxn modelId="{54239D17-13B7-46BE-81BB-A50580B4C1B5}" srcId="{6351E935-E8A4-4658-AFF4-9DDA759EFAB3}" destId="{F730466C-B083-4F30-BB49-8CB72482D4AF}" srcOrd="1" destOrd="0" parTransId="{50B70328-B0D3-42EC-B681-1584DD714233}" sibTransId="{89B02CF7-27FE-45FE-B2AC-627F8EF4766A}"/>
    <dgm:cxn modelId="{03463818-5ABD-4CF8-A5CA-4349820DC786}" srcId="{6DEE6B39-41BB-4D5C-9595-B714E12D9D27}" destId="{53F40E80-031E-4FB0-8FD4-402367984C33}" srcOrd="0" destOrd="0" parTransId="{0C84E3F0-280C-49EF-B5E9-C5AC2EB27870}" sibTransId="{46CA8628-61AD-434E-8767-AEF5BA90CE2E}"/>
    <dgm:cxn modelId="{34E4BF19-EA3F-4D2D-8A75-6E25153B0D54}" srcId="{6DEE6B39-41BB-4D5C-9595-B714E12D9D27}" destId="{73854B3E-7AA4-4ECE-BA98-E751021F63E2}" srcOrd="2" destOrd="0" parTransId="{6480FAD6-11F1-434D-9554-F8087E33A5B0}" sibTransId="{C9A53D33-6154-4208-A472-40744814D92F}"/>
    <dgm:cxn modelId="{CECCB52F-3445-491B-A42E-9FDA28C8D9DB}" type="presOf" srcId="{4614C6CE-3376-4341-826F-F6CCC482186F}" destId="{9D548D49-A250-4BE2-8B0D-75617D11202B}" srcOrd="0" destOrd="0" presId="urn:microsoft.com/office/officeart/2005/8/layout/default"/>
    <dgm:cxn modelId="{954A4240-6717-4594-9309-42745FFC98E5}" srcId="{480991BC-F9D5-4E19-90B5-37D06210F1A7}" destId="{6DEE6B39-41BB-4D5C-9595-B714E12D9D27}" srcOrd="0" destOrd="0" parTransId="{4ABF899F-427A-45E6-93A6-C312D301978C}" sibTransId="{05F00390-69B8-4F03-B4DE-64FD0A1F6DF5}"/>
    <dgm:cxn modelId="{DF705463-17BF-4EBB-8D46-2224560CC0FB}" type="presOf" srcId="{4B515F3D-D715-49E2-A50F-D221A95E8135}" destId="{69C82E68-634E-4B73-9B5E-E09740901967}" srcOrd="0" destOrd="2" presId="urn:microsoft.com/office/officeart/2005/8/layout/default"/>
    <dgm:cxn modelId="{FD4B1A65-E329-4407-B22B-C173D71F56AE}" type="presOf" srcId="{480991BC-F9D5-4E19-90B5-37D06210F1A7}" destId="{191E7A5B-5480-4458-89CA-763FD890AC74}" srcOrd="0" destOrd="0" presId="urn:microsoft.com/office/officeart/2005/8/layout/default"/>
    <dgm:cxn modelId="{5ACDB06E-80B6-48DD-98C9-E1ECBE95948A}" type="presOf" srcId="{6351E935-E8A4-4658-AFF4-9DDA759EFAB3}" destId="{2EA7B548-1569-4BDB-89DE-FA312D0AF1AF}" srcOrd="0" destOrd="0" presId="urn:microsoft.com/office/officeart/2005/8/layout/default"/>
    <dgm:cxn modelId="{BDF67970-50A1-4B6A-8031-BF7BD9EF80CC}" type="presOf" srcId="{F730466C-B083-4F30-BB49-8CB72482D4AF}" destId="{2EA7B548-1569-4BDB-89DE-FA312D0AF1AF}" srcOrd="0" destOrd="2" presId="urn:microsoft.com/office/officeart/2005/8/layout/default"/>
    <dgm:cxn modelId="{1D5E5871-678E-4F4F-AD5C-083A18B9454E}" type="presOf" srcId="{9C110A34-2EB3-410B-9C80-43FCACD5CFFE}" destId="{981EA70D-4998-4BAD-8429-F75D189EBF72}" srcOrd="0" destOrd="0" presId="urn:microsoft.com/office/officeart/2005/8/layout/default"/>
    <dgm:cxn modelId="{E4920574-E6CC-4086-B645-7005645072E9}" type="presOf" srcId="{6DEE6B39-41BB-4D5C-9595-B714E12D9D27}" destId="{69C82E68-634E-4B73-9B5E-E09740901967}" srcOrd="0" destOrd="0" presId="urn:microsoft.com/office/officeart/2005/8/layout/default"/>
    <dgm:cxn modelId="{54E95A55-A440-4202-9DD7-4A10D43C3935}" type="presOf" srcId="{9507EB84-C003-466F-B383-57531F591B09}" destId="{2EA7B548-1569-4BDB-89DE-FA312D0AF1AF}" srcOrd="0" destOrd="1" presId="urn:microsoft.com/office/officeart/2005/8/layout/default"/>
    <dgm:cxn modelId="{CC02CF81-ACA3-410D-B1DA-D788BE25BC18}" srcId="{480991BC-F9D5-4E19-90B5-37D06210F1A7}" destId="{9C110A34-2EB3-410B-9C80-43FCACD5CFFE}" srcOrd="3" destOrd="0" parTransId="{CA5F1163-A332-4FDB-8F21-83003422C45E}" sibTransId="{0D40EFCA-3AF8-45C1-B9C1-D3A7FBAC0CC1}"/>
    <dgm:cxn modelId="{6518F181-183D-4DC3-BDDF-C87AE4E6BA8F}" srcId="{9C110A34-2EB3-410B-9C80-43FCACD5CFFE}" destId="{D7995D22-086B-48E7-BB01-399B1A241EA1}" srcOrd="1" destOrd="0" parTransId="{362A3CC0-F55E-4FD9-AFE5-8B4857EEECF1}" sibTransId="{4F07967A-6ADF-4133-B1E7-724488BFC154}"/>
    <dgm:cxn modelId="{DF162389-1BFF-4E5F-AFC9-3A0E41BB4347}" type="presOf" srcId="{73854B3E-7AA4-4ECE-BA98-E751021F63E2}" destId="{69C82E68-634E-4B73-9B5E-E09740901967}" srcOrd="0" destOrd="3" presId="urn:microsoft.com/office/officeart/2005/8/layout/default"/>
    <dgm:cxn modelId="{D691239A-A2C8-4F83-B93A-EE4AC73F59EA}" srcId="{480991BC-F9D5-4E19-90B5-37D06210F1A7}" destId="{6351E935-E8A4-4658-AFF4-9DDA759EFAB3}" srcOrd="2" destOrd="0" parTransId="{082DAB81-19CD-4450-9B77-6755C6A7F474}" sibTransId="{272C9F20-217B-4C22-8BF8-6F80D5EAC0DF}"/>
    <dgm:cxn modelId="{8700449F-1BCC-4CB4-A48B-97FD7C3B073F}" srcId="{480991BC-F9D5-4E19-90B5-37D06210F1A7}" destId="{4614C6CE-3376-4341-826F-F6CCC482186F}" srcOrd="1" destOrd="0" parTransId="{C29AF4DF-7806-4393-8465-F79FE2BC0334}" sibTransId="{596517E1-E15C-444E-8E8D-0ABB7467196C}"/>
    <dgm:cxn modelId="{DBE21DA6-907E-4A81-8D38-0B064D2D1783}" srcId="{4614C6CE-3376-4341-826F-F6CCC482186F}" destId="{CEF03F68-0E4F-43F9-843C-CD73649F50FF}" srcOrd="0" destOrd="0" parTransId="{95025116-DFFB-4095-BEBF-2CC49178CC41}" sibTransId="{919A9A05-B63A-4620-9DB1-3F75087990B9}"/>
    <dgm:cxn modelId="{10A896AC-6249-40D4-83B5-EE28023E17F3}" type="presOf" srcId="{CEF03F68-0E4F-43F9-843C-CD73649F50FF}" destId="{9D548D49-A250-4BE2-8B0D-75617D11202B}" srcOrd="0" destOrd="1" presId="urn:microsoft.com/office/officeart/2005/8/layout/default"/>
    <dgm:cxn modelId="{8BE3A1AF-A7C5-49E9-BF26-B54B83CA8D6D}" srcId="{6DEE6B39-41BB-4D5C-9595-B714E12D9D27}" destId="{4B515F3D-D715-49E2-A50F-D221A95E8135}" srcOrd="1" destOrd="0" parTransId="{A76A86E8-2538-420D-A22F-3B5E261C507E}" sibTransId="{6ED8A13E-17EE-432D-9514-84802F395BF9}"/>
    <dgm:cxn modelId="{826A55B8-2869-432F-8C65-25D57E386092}" type="presOf" srcId="{D7995D22-086B-48E7-BB01-399B1A241EA1}" destId="{981EA70D-4998-4BAD-8429-F75D189EBF72}" srcOrd="0" destOrd="2" presId="urn:microsoft.com/office/officeart/2005/8/layout/default"/>
    <dgm:cxn modelId="{429D9ABE-0B4A-44C7-BFCC-49359C687B9D}" srcId="{6351E935-E8A4-4658-AFF4-9DDA759EFAB3}" destId="{9507EB84-C003-466F-B383-57531F591B09}" srcOrd="0" destOrd="0" parTransId="{E0550AEE-D587-43B3-BCB7-B708481964DF}" sibTransId="{263B3D96-825B-42AB-B017-D663BB67E549}"/>
    <dgm:cxn modelId="{4581E4CE-BF2E-4B91-ADEC-8B5BFFE9A431}" type="presOf" srcId="{53F40E80-031E-4FB0-8FD4-402367984C33}" destId="{69C82E68-634E-4B73-9B5E-E09740901967}" srcOrd="0" destOrd="1" presId="urn:microsoft.com/office/officeart/2005/8/layout/default"/>
    <dgm:cxn modelId="{F92237D4-390A-44D4-8130-21BF6E362EAC}" srcId="{9C110A34-2EB3-410B-9C80-43FCACD5CFFE}" destId="{73477F71-4065-48D4-9AFE-1F98F82409AF}" srcOrd="0" destOrd="0" parTransId="{F03F996C-0779-487D-BAD2-E7BA95A9A17A}" sibTransId="{08D9C054-1F39-48AA-B806-F41B4596B8D4}"/>
    <dgm:cxn modelId="{5860F2E7-1175-4324-9D90-8C44E0E229F1}" type="presOf" srcId="{73477F71-4065-48D4-9AFE-1F98F82409AF}" destId="{981EA70D-4998-4BAD-8429-F75D189EBF72}" srcOrd="0" destOrd="1" presId="urn:microsoft.com/office/officeart/2005/8/layout/default"/>
    <dgm:cxn modelId="{E9CE0DEF-D31E-414E-BA86-8A7BF6734B19}" type="presOf" srcId="{AC2B6C47-4E88-40B0-98B8-DBDACDA92AB6}" destId="{9D548D49-A250-4BE2-8B0D-75617D11202B}" srcOrd="0" destOrd="2" presId="urn:microsoft.com/office/officeart/2005/8/layout/default"/>
    <dgm:cxn modelId="{5F64B5A1-3382-4487-A551-D00CD8EE45A1}" type="presParOf" srcId="{191E7A5B-5480-4458-89CA-763FD890AC74}" destId="{69C82E68-634E-4B73-9B5E-E09740901967}" srcOrd="0" destOrd="0" presId="urn:microsoft.com/office/officeart/2005/8/layout/default"/>
    <dgm:cxn modelId="{5505DC5D-164C-4D46-8326-1FC565692663}" type="presParOf" srcId="{191E7A5B-5480-4458-89CA-763FD890AC74}" destId="{5B609665-C168-4B07-A3A7-ECBBF9B9BBBE}" srcOrd="1" destOrd="0" presId="urn:microsoft.com/office/officeart/2005/8/layout/default"/>
    <dgm:cxn modelId="{4F401082-C523-4A49-8C25-E5CDBBC7EFF6}" type="presParOf" srcId="{191E7A5B-5480-4458-89CA-763FD890AC74}" destId="{9D548D49-A250-4BE2-8B0D-75617D11202B}" srcOrd="2" destOrd="0" presId="urn:microsoft.com/office/officeart/2005/8/layout/default"/>
    <dgm:cxn modelId="{1DD5D52C-1D65-41EA-90F9-CCF73F43993A}" type="presParOf" srcId="{191E7A5B-5480-4458-89CA-763FD890AC74}" destId="{63805EF8-3490-4A80-BC43-A54BD7AF7384}" srcOrd="3" destOrd="0" presId="urn:microsoft.com/office/officeart/2005/8/layout/default"/>
    <dgm:cxn modelId="{FA61033E-D69C-440B-BC91-A84AC2B563E8}" type="presParOf" srcId="{191E7A5B-5480-4458-89CA-763FD890AC74}" destId="{2EA7B548-1569-4BDB-89DE-FA312D0AF1AF}" srcOrd="4" destOrd="0" presId="urn:microsoft.com/office/officeart/2005/8/layout/default"/>
    <dgm:cxn modelId="{E354B3D6-8BE6-4B1D-9707-885B89ABB482}" type="presParOf" srcId="{191E7A5B-5480-4458-89CA-763FD890AC74}" destId="{204FC674-211D-43C5-B14A-5A0B8D75A836}" srcOrd="5" destOrd="0" presId="urn:microsoft.com/office/officeart/2005/8/layout/default"/>
    <dgm:cxn modelId="{87E7A8C0-9582-4D71-A135-EFA8658B9056}" type="presParOf" srcId="{191E7A5B-5480-4458-89CA-763FD890AC74}" destId="{981EA70D-4998-4BAD-8429-F75D189EBF7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FD374-2833-4F5E-A727-09494C19A7FC}">
      <dsp:nvSpPr>
        <dsp:cNvPr id="0" name=""/>
        <dsp:cNvSpPr/>
      </dsp:nvSpPr>
      <dsp:spPr>
        <a:xfrm>
          <a:off x="4161" y="697187"/>
          <a:ext cx="2128483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 1</a:t>
          </a:r>
          <a:endParaRPr lang="en-ID" sz="3000" kern="1200" dirty="0"/>
        </a:p>
      </dsp:txBody>
      <dsp:txXfrm>
        <a:off x="4161" y="697187"/>
        <a:ext cx="2128483" cy="594000"/>
      </dsp:txXfrm>
    </dsp:sp>
    <dsp:sp modelId="{C01E740D-293F-4056-9B8A-ECC47FA5EF63}">
      <dsp:nvSpPr>
        <dsp:cNvPr id="0" name=""/>
        <dsp:cNvSpPr/>
      </dsp:nvSpPr>
      <dsp:spPr>
        <a:xfrm>
          <a:off x="2132644" y="47499"/>
          <a:ext cx="425696" cy="18933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511BC-F26F-4331-B4C3-63AEA1076634}">
      <dsp:nvSpPr>
        <dsp:cNvPr id="0" name=""/>
        <dsp:cNvSpPr/>
      </dsp:nvSpPr>
      <dsp:spPr>
        <a:xfrm>
          <a:off x="2728619" y="47499"/>
          <a:ext cx="5789474" cy="18933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KB 1. </a:t>
          </a:r>
          <a:r>
            <a:rPr lang="en-US" sz="3000" kern="1200" dirty="0" err="1"/>
            <a:t>Konsep</a:t>
          </a:r>
          <a:r>
            <a:rPr lang="en-US" sz="3000" kern="1200" dirty="0"/>
            <a:t> Dasar </a:t>
          </a:r>
          <a:r>
            <a:rPr lang="en-US" sz="3000" kern="1200" dirty="0" err="1"/>
            <a:t>Manajemen</a:t>
          </a:r>
          <a:endParaRPr lang="en-ID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KB 2. </a:t>
          </a:r>
          <a:r>
            <a:rPr lang="en-US" sz="3000" kern="1200" dirty="0" err="1"/>
            <a:t>Perkembangan</a:t>
          </a:r>
          <a:r>
            <a:rPr lang="en-US" sz="3000" kern="1200" dirty="0"/>
            <a:t> </a:t>
          </a:r>
          <a:r>
            <a:rPr lang="en-US" sz="3000" kern="1200" dirty="0" err="1"/>
            <a:t>Teori</a:t>
          </a:r>
          <a:r>
            <a:rPr lang="en-US" sz="3000" kern="1200" dirty="0"/>
            <a:t> dan </a:t>
          </a:r>
          <a:r>
            <a:rPr lang="en-US" sz="3000" kern="1200" dirty="0" err="1"/>
            <a:t>Pemikiran</a:t>
          </a:r>
          <a:r>
            <a:rPr lang="en-US" sz="3000" kern="1200" dirty="0"/>
            <a:t> </a:t>
          </a:r>
          <a:r>
            <a:rPr lang="en-US" sz="3000" kern="1200" dirty="0" err="1"/>
            <a:t>Manajemen</a:t>
          </a:r>
          <a:endParaRPr lang="en-US" sz="3000" kern="1200" dirty="0"/>
        </a:p>
      </dsp:txBody>
      <dsp:txXfrm>
        <a:off x="2728619" y="47499"/>
        <a:ext cx="5789474" cy="1893375"/>
      </dsp:txXfrm>
    </dsp:sp>
    <dsp:sp modelId="{1C38E59C-6317-4D9A-A23D-F8A1A6550E17}">
      <dsp:nvSpPr>
        <dsp:cNvPr id="0" name=""/>
        <dsp:cNvSpPr/>
      </dsp:nvSpPr>
      <dsp:spPr>
        <a:xfrm>
          <a:off x="4161" y="2735687"/>
          <a:ext cx="2128483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 2</a:t>
          </a:r>
          <a:endParaRPr lang="en-ID" sz="3000" kern="1200" dirty="0"/>
        </a:p>
      </dsp:txBody>
      <dsp:txXfrm>
        <a:off x="4161" y="2735687"/>
        <a:ext cx="2128483" cy="594000"/>
      </dsp:txXfrm>
    </dsp:sp>
    <dsp:sp modelId="{2EC6915D-6594-4547-95C7-C75C900F434C}">
      <dsp:nvSpPr>
        <dsp:cNvPr id="0" name=""/>
        <dsp:cNvSpPr/>
      </dsp:nvSpPr>
      <dsp:spPr>
        <a:xfrm>
          <a:off x="2132644" y="2048875"/>
          <a:ext cx="425696" cy="196762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CB5DD-0314-4DC1-B359-31E47C232711}">
      <dsp:nvSpPr>
        <dsp:cNvPr id="0" name=""/>
        <dsp:cNvSpPr/>
      </dsp:nvSpPr>
      <dsp:spPr>
        <a:xfrm>
          <a:off x="2728619" y="2048875"/>
          <a:ext cx="5789474" cy="19676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KB 1. </a:t>
          </a:r>
          <a:r>
            <a:rPr lang="en-US" sz="3000" kern="1200" dirty="0" err="1"/>
            <a:t>Lingkungan</a:t>
          </a:r>
          <a:r>
            <a:rPr lang="en-US" sz="3000" kern="1200" dirty="0"/>
            <a:t> </a:t>
          </a:r>
          <a:r>
            <a:rPr lang="en-US" sz="3000" kern="1200" dirty="0" err="1"/>
            <a:t>Organisasi</a:t>
          </a:r>
          <a:endParaRPr lang="en-ID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KB 2. </a:t>
          </a:r>
          <a:r>
            <a:rPr lang="en-US" sz="3000" kern="1200" dirty="0" err="1"/>
            <a:t>Etika</a:t>
          </a:r>
          <a:r>
            <a:rPr lang="en-US" sz="3000" kern="1200" dirty="0"/>
            <a:t> </a:t>
          </a:r>
          <a:r>
            <a:rPr lang="en-US" sz="3000" kern="1200" dirty="0" err="1"/>
            <a:t>Bisnis</a:t>
          </a:r>
          <a:r>
            <a:rPr lang="en-US" sz="3000" kern="1200" dirty="0"/>
            <a:t> </a:t>
          </a:r>
          <a:r>
            <a:rPr lang="en-US" sz="3000" kern="1200" dirty="0" err="1"/>
            <a:t>dan</a:t>
          </a:r>
          <a:r>
            <a:rPr lang="en-US" sz="3000" kern="1200" dirty="0"/>
            <a:t> </a:t>
          </a:r>
          <a:r>
            <a:rPr lang="en-US" sz="3000" kern="1200" dirty="0" err="1"/>
            <a:t>Tanggung</a:t>
          </a:r>
          <a:r>
            <a:rPr lang="en-US" sz="3000" kern="1200" dirty="0"/>
            <a:t> </a:t>
          </a:r>
          <a:r>
            <a:rPr lang="en-US" sz="3000" kern="1200" dirty="0" err="1"/>
            <a:t>Jawab</a:t>
          </a:r>
          <a:r>
            <a:rPr lang="en-US" sz="3000" kern="1200" dirty="0"/>
            <a:t> </a:t>
          </a:r>
          <a:r>
            <a:rPr lang="en-US" sz="3000" kern="1200" dirty="0" err="1"/>
            <a:t>Sosial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KB 3. </a:t>
          </a:r>
          <a:r>
            <a:rPr lang="en-US" sz="3000" kern="1200" dirty="0" err="1"/>
            <a:t>Globalisasi</a:t>
          </a:r>
          <a:endParaRPr lang="en-US" sz="3000" kern="1200" dirty="0"/>
        </a:p>
      </dsp:txBody>
      <dsp:txXfrm>
        <a:off x="2728619" y="2048875"/>
        <a:ext cx="5789474" cy="19676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82A0A-CD0B-43F1-8D50-F509D0077633}">
      <dsp:nvSpPr>
        <dsp:cNvPr id="0" name=""/>
        <dsp:cNvSpPr/>
      </dsp:nvSpPr>
      <dsp:spPr>
        <a:xfrm rot="5400000">
          <a:off x="-259133" y="260865"/>
          <a:ext cx="1727559" cy="1209291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Pengaruh</a:t>
          </a:r>
          <a:r>
            <a:rPr lang="en-US" sz="1000" kern="1200" dirty="0"/>
            <a:t> </a:t>
          </a:r>
          <a:r>
            <a:rPr lang="en-US" sz="1000" kern="1200" dirty="0" err="1"/>
            <a:t>lingkungan</a:t>
          </a:r>
          <a:r>
            <a:rPr lang="en-US" sz="1000" kern="1200" dirty="0"/>
            <a:t> </a:t>
          </a:r>
          <a:r>
            <a:rPr lang="en-US" sz="1000" kern="1200" dirty="0" err="1"/>
            <a:t>terhadap</a:t>
          </a:r>
          <a:r>
            <a:rPr lang="en-US" sz="1000" kern="1200" dirty="0"/>
            <a:t> </a:t>
          </a:r>
          <a:r>
            <a:rPr lang="en-US" sz="1000" kern="1200" dirty="0" err="1"/>
            <a:t>lingkungan</a:t>
          </a:r>
          <a:endParaRPr lang="en-US" sz="1000" kern="1200" dirty="0"/>
        </a:p>
      </dsp:txBody>
      <dsp:txXfrm rot="-5400000">
        <a:off x="2" y="606377"/>
        <a:ext cx="1209291" cy="518268"/>
      </dsp:txXfrm>
    </dsp:sp>
    <dsp:sp modelId="{F328CDEC-1255-47AD-AE2D-5155C90B71F7}">
      <dsp:nvSpPr>
        <dsp:cNvPr id="0" name=""/>
        <dsp:cNvSpPr/>
      </dsp:nvSpPr>
      <dsp:spPr>
        <a:xfrm rot="5400000">
          <a:off x="4462788" y="-3251764"/>
          <a:ext cx="1122913" cy="76299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Dua</a:t>
          </a:r>
          <a:r>
            <a:rPr lang="en-US" sz="1000" kern="1200" dirty="0"/>
            <a:t> </a:t>
          </a:r>
          <a:r>
            <a:rPr lang="en-US" sz="1000" kern="1200" dirty="0" err="1"/>
            <a:t>dimensi</a:t>
          </a:r>
          <a:r>
            <a:rPr lang="en-US" sz="1000" kern="1200" dirty="0"/>
            <a:t> </a:t>
          </a:r>
          <a:r>
            <a:rPr lang="en-US" sz="1000" kern="1200" dirty="0" err="1"/>
            <a:t>dari</a:t>
          </a:r>
          <a:r>
            <a:rPr lang="en-US" sz="1000" kern="1200" dirty="0"/>
            <a:t> model </a:t>
          </a:r>
          <a:r>
            <a:rPr lang="en-US" sz="1000" kern="1200" dirty="0" err="1"/>
            <a:t>pengaruh</a:t>
          </a:r>
          <a:r>
            <a:rPr lang="en-US" sz="1000" kern="1200" dirty="0"/>
            <a:t> </a:t>
          </a:r>
          <a:r>
            <a:rPr lang="en-US" sz="1000" kern="1200" dirty="0" err="1"/>
            <a:t>lingkungan</a:t>
          </a:r>
          <a:r>
            <a:rPr lang="en-US" sz="1000" kern="1200" dirty="0"/>
            <a:t> </a:t>
          </a:r>
          <a:r>
            <a:rPr lang="en-US" sz="1000" kern="1200" dirty="0" err="1"/>
            <a:t>terhadap</a:t>
          </a:r>
          <a:r>
            <a:rPr lang="en-US" sz="1000" kern="1200" dirty="0"/>
            <a:t> </a:t>
          </a:r>
          <a:r>
            <a:rPr lang="en-US" sz="1000" kern="1200" dirty="0" err="1"/>
            <a:t>organisasi</a:t>
          </a:r>
          <a:r>
            <a:rPr lang="en-US" sz="1000" kern="1200" dirty="0"/>
            <a:t>, </a:t>
          </a:r>
          <a:r>
            <a:rPr lang="en-US" sz="1000" kern="1200" dirty="0" err="1"/>
            <a:t>yaitu</a:t>
          </a:r>
          <a:r>
            <a:rPr lang="en-US" sz="1000" kern="1200" dirty="0"/>
            <a:t> </a:t>
          </a:r>
          <a:r>
            <a:rPr lang="en-US" sz="1000" kern="1200" dirty="0" err="1"/>
            <a:t>tingkat</a:t>
          </a:r>
          <a:r>
            <a:rPr lang="en-US" sz="1000" kern="1200" dirty="0"/>
            <a:t> </a:t>
          </a:r>
          <a:r>
            <a:rPr lang="en-US" sz="1000" kern="1200" dirty="0" err="1"/>
            <a:t>perubahan</a:t>
          </a:r>
          <a:r>
            <a:rPr lang="en-US" sz="1000" kern="1200" dirty="0"/>
            <a:t> </a:t>
          </a:r>
          <a:r>
            <a:rPr lang="en-US" sz="1000" kern="1200" dirty="0" err="1"/>
            <a:t>dan</a:t>
          </a:r>
          <a:r>
            <a:rPr lang="en-US" sz="1000" kern="1200" dirty="0"/>
            <a:t> </a:t>
          </a:r>
          <a:r>
            <a:rPr lang="en-US" sz="1000" kern="1200" dirty="0" err="1"/>
            <a:t>tingkat</a:t>
          </a:r>
          <a:r>
            <a:rPr lang="en-US" sz="1000" kern="1200" dirty="0"/>
            <a:t> </a:t>
          </a:r>
          <a:r>
            <a:rPr lang="en-US" sz="1000" kern="1200" dirty="0" err="1"/>
            <a:t>homogenitas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Tingkat </a:t>
          </a:r>
          <a:r>
            <a:rPr lang="en-US" sz="1000" kern="1200" dirty="0" err="1"/>
            <a:t>perubahan</a:t>
          </a:r>
          <a:r>
            <a:rPr lang="en-US" sz="1000" kern="1200" dirty="0"/>
            <a:t> </a:t>
          </a:r>
          <a:r>
            <a:rPr lang="en-US" sz="1000" kern="1200" dirty="0" err="1"/>
            <a:t>melihat</a:t>
          </a:r>
          <a:r>
            <a:rPr lang="en-US" sz="1000" kern="1200" dirty="0"/>
            <a:t> </a:t>
          </a:r>
          <a:r>
            <a:rPr lang="en-US" sz="1000" kern="1200" dirty="0" err="1"/>
            <a:t>sejauh</a:t>
          </a:r>
          <a:r>
            <a:rPr lang="en-US" sz="1000" kern="1200" dirty="0"/>
            <a:t> mana </a:t>
          </a:r>
          <a:r>
            <a:rPr lang="en-US" sz="1000" kern="1200" dirty="0" err="1"/>
            <a:t>stabilitas</a:t>
          </a:r>
          <a:r>
            <a:rPr lang="en-US" sz="1000" kern="1200" dirty="0"/>
            <a:t> </a:t>
          </a:r>
          <a:r>
            <a:rPr lang="en-US" sz="1000" kern="1200" dirty="0" err="1"/>
            <a:t>suatu</a:t>
          </a:r>
          <a:r>
            <a:rPr lang="en-US" sz="1000" kern="1200" dirty="0"/>
            <a:t> </a:t>
          </a:r>
          <a:r>
            <a:rPr lang="en-US" sz="1000" kern="1200" dirty="0" err="1"/>
            <a:t>lingkungan</a:t>
          </a:r>
          <a:r>
            <a:rPr lang="en-US" sz="1000" kern="1200" dirty="0"/>
            <a:t>. </a:t>
          </a:r>
          <a:r>
            <a:rPr lang="en-US" sz="1000" kern="1200" dirty="0" err="1"/>
            <a:t>Lingkungan</a:t>
          </a:r>
          <a:r>
            <a:rPr lang="en-US" sz="1000" kern="1200" dirty="0"/>
            <a:t> yang </a:t>
          </a:r>
          <a:r>
            <a:rPr lang="en-US" sz="1000" kern="1200" dirty="0" err="1"/>
            <a:t>cepat</a:t>
          </a:r>
          <a:r>
            <a:rPr lang="en-US" sz="1000" kern="1200" dirty="0"/>
            <a:t> </a:t>
          </a:r>
          <a:r>
            <a:rPr lang="en-US" sz="1000" kern="1200" dirty="0" err="1"/>
            <a:t>berubah</a:t>
          </a:r>
          <a:r>
            <a:rPr lang="en-US" sz="1000" kern="1200" dirty="0"/>
            <a:t> </a:t>
          </a:r>
          <a:r>
            <a:rPr lang="en-US" sz="1000" kern="1200" dirty="0" err="1"/>
            <a:t>berarti</a:t>
          </a:r>
          <a:r>
            <a:rPr lang="en-US" sz="1000" kern="1200" dirty="0"/>
            <a:t> </a:t>
          </a:r>
          <a:r>
            <a:rPr lang="en-US" sz="1000" kern="1200" dirty="0" err="1"/>
            <a:t>mempunyai</a:t>
          </a:r>
          <a:r>
            <a:rPr lang="en-US" sz="1000" kern="1200" dirty="0"/>
            <a:t> </a:t>
          </a:r>
          <a:r>
            <a:rPr lang="en-US" sz="1000" kern="1200" dirty="0" err="1"/>
            <a:t>tingkat</a:t>
          </a:r>
          <a:r>
            <a:rPr lang="en-US" sz="1000" kern="1200" dirty="0"/>
            <a:t> </a:t>
          </a:r>
          <a:r>
            <a:rPr lang="en-US" sz="1000" kern="1200" dirty="0" err="1"/>
            <a:t>perubahan</a:t>
          </a:r>
          <a:r>
            <a:rPr lang="en-US" sz="1000" kern="1200" dirty="0"/>
            <a:t> yang </a:t>
          </a:r>
          <a:r>
            <a:rPr lang="en-US" sz="1000" kern="1200" dirty="0" err="1"/>
            <a:t>tinggi</a:t>
          </a:r>
          <a:r>
            <a:rPr lang="en-US" sz="1000" kern="1200" dirty="0"/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Tingkat </a:t>
          </a:r>
          <a:r>
            <a:rPr lang="en-US" sz="1000" kern="1200" dirty="0" err="1"/>
            <a:t>homogenitas</a:t>
          </a:r>
          <a:r>
            <a:rPr lang="en-US" sz="1000" kern="1200" dirty="0"/>
            <a:t> </a:t>
          </a:r>
          <a:r>
            <a:rPr lang="en-US" sz="1000" kern="1200" dirty="0" err="1"/>
            <a:t>melihat</a:t>
          </a:r>
          <a:r>
            <a:rPr lang="en-US" sz="1000" kern="1200" dirty="0"/>
            <a:t> </a:t>
          </a:r>
          <a:r>
            <a:rPr lang="en-US" sz="1000" kern="1200" dirty="0" err="1"/>
            <a:t>sejauh</a:t>
          </a:r>
          <a:r>
            <a:rPr lang="en-US" sz="1000" kern="1200" dirty="0"/>
            <a:t> mana </a:t>
          </a:r>
          <a:r>
            <a:rPr lang="en-US" sz="1000" kern="1200" dirty="0" err="1"/>
            <a:t>kompleksitas</a:t>
          </a:r>
          <a:r>
            <a:rPr lang="en-US" sz="1000" kern="1200" dirty="0"/>
            <a:t> </a:t>
          </a:r>
          <a:r>
            <a:rPr lang="en-US" sz="1000" kern="1200" dirty="0" err="1"/>
            <a:t>lingkungan</a:t>
          </a:r>
          <a:r>
            <a:rPr lang="en-US" sz="1000" kern="1200" dirty="0"/>
            <a:t>. </a:t>
          </a:r>
          <a:r>
            <a:rPr lang="en-US" sz="1000" kern="1200" dirty="0" err="1"/>
            <a:t>Lingkungan</a:t>
          </a:r>
          <a:r>
            <a:rPr lang="en-US" sz="1000" kern="1200" dirty="0"/>
            <a:t> yang </a:t>
          </a:r>
          <a:r>
            <a:rPr lang="en-US" sz="1000" kern="1200" dirty="0" err="1"/>
            <a:t>kompleks</a:t>
          </a:r>
          <a:r>
            <a:rPr lang="en-US" sz="1000" kern="1200" dirty="0"/>
            <a:t>, </a:t>
          </a:r>
          <a:r>
            <a:rPr lang="en-US" sz="1000" kern="1200" dirty="0" err="1"/>
            <a:t>mempunyai</a:t>
          </a:r>
          <a:r>
            <a:rPr lang="en-US" sz="1000" kern="1200" dirty="0"/>
            <a:t> </a:t>
          </a:r>
          <a:r>
            <a:rPr lang="en-US" sz="1000" kern="1200" dirty="0" err="1"/>
            <a:t>elemen</a:t>
          </a:r>
          <a:r>
            <a:rPr lang="en-US" sz="1000" kern="1200" dirty="0"/>
            <a:t> yang </a:t>
          </a:r>
          <a:r>
            <a:rPr lang="en-US" sz="1000" kern="1200" dirty="0" err="1"/>
            <a:t>banyak</a:t>
          </a:r>
          <a:r>
            <a:rPr lang="en-US" sz="1000" kern="1200" dirty="0"/>
            <a:t>, </a:t>
          </a:r>
          <a:r>
            <a:rPr lang="en-US" sz="1000" kern="1200" dirty="0" err="1"/>
            <a:t>dikatakan</a:t>
          </a:r>
          <a:r>
            <a:rPr lang="en-US" sz="1000" kern="1200" dirty="0"/>
            <a:t> </a:t>
          </a:r>
          <a:r>
            <a:rPr lang="en-US" sz="1000" kern="1200" dirty="0" err="1"/>
            <a:t>mempunyai</a:t>
          </a:r>
          <a:r>
            <a:rPr lang="en-US" sz="1000" kern="1200" dirty="0"/>
            <a:t> </a:t>
          </a:r>
          <a:r>
            <a:rPr lang="en-US" sz="1000" kern="1200" dirty="0" err="1"/>
            <a:t>tingkat</a:t>
          </a:r>
          <a:r>
            <a:rPr lang="en-US" sz="1000" kern="1200" dirty="0"/>
            <a:t> </a:t>
          </a:r>
          <a:r>
            <a:rPr lang="en-US" sz="1000" kern="1200" dirty="0" err="1"/>
            <a:t>homogenitas</a:t>
          </a:r>
          <a:r>
            <a:rPr lang="en-US" sz="1000" kern="1200" dirty="0"/>
            <a:t> yang </a:t>
          </a:r>
          <a:r>
            <a:rPr lang="en-US" sz="1000" kern="1200" dirty="0" err="1"/>
            <a:t>rendah</a:t>
          </a:r>
          <a:r>
            <a:rPr lang="en-US" sz="1000" kern="1200" dirty="0"/>
            <a:t>.</a:t>
          </a:r>
        </a:p>
      </dsp:txBody>
      <dsp:txXfrm rot="-5400000">
        <a:off x="1209291" y="56549"/>
        <a:ext cx="7575091" cy="1013281"/>
      </dsp:txXfrm>
    </dsp:sp>
    <dsp:sp modelId="{2CF31F12-A9BF-45BC-A7B9-316D4EBC6B8B}">
      <dsp:nvSpPr>
        <dsp:cNvPr id="0" name=""/>
        <dsp:cNvSpPr/>
      </dsp:nvSpPr>
      <dsp:spPr>
        <a:xfrm rot="5400000">
          <a:off x="-259133" y="1795653"/>
          <a:ext cx="1727559" cy="1209291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Lima </a:t>
          </a:r>
          <a:r>
            <a:rPr lang="en-US" sz="1000" kern="1200" dirty="0" err="1"/>
            <a:t>kekuatan</a:t>
          </a:r>
          <a:r>
            <a:rPr lang="en-US" sz="1000" kern="1200" dirty="0"/>
            <a:t> </a:t>
          </a:r>
          <a:r>
            <a:rPr lang="en-US" sz="1000" kern="1200" dirty="0" err="1"/>
            <a:t>kompetisi</a:t>
          </a:r>
          <a:endParaRPr lang="en-US" sz="1000" kern="1200" dirty="0"/>
        </a:p>
      </dsp:txBody>
      <dsp:txXfrm rot="-5400000">
        <a:off x="2" y="2141165"/>
        <a:ext cx="1209291" cy="518268"/>
      </dsp:txXfrm>
    </dsp:sp>
    <dsp:sp modelId="{623127BC-BA4E-41EF-8A16-F7D60CA9421E}">
      <dsp:nvSpPr>
        <dsp:cNvPr id="0" name=""/>
        <dsp:cNvSpPr/>
      </dsp:nvSpPr>
      <dsp:spPr>
        <a:xfrm rot="5400000">
          <a:off x="4462788" y="-1716977"/>
          <a:ext cx="1122913" cy="76299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Ancaman</a:t>
          </a:r>
          <a:r>
            <a:rPr lang="en-US" sz="1000" kern="1200" dirty="0"/>
            <a:t> </a:t>
          </a:r>
          <a:r>
            <a:rPr lang="en-US" sz="1000" kern="1200" dirty="0" err="1"/>
            <a:t>pendatang</a:t>
          </a:r>
          <a:r>
            <a:rPr lang="en-US" sz="1000" kern="1200" dirty="0"/>
            <a:t> </a:t>
          </a:r>
          <a:r>
            <a:rPr lang="en-US" sz="1000" kern="1200" dirty="0" err="1"/>
            <a:t>baru</a:t>
          </a:r>
          <a:r>
            <a:rPr lang="en-US" sz="1000" kern="1200" dirty="0"/>
            <a:t> </a:t>
          </a:r>
          <a:r>
            <a:rPr lang="en-US" sz="1000" kern="1200" dirty="0" err="1"/>
            <a:t>atau</a:t>
          </a:r>
          <a:r>
            <a:rPr lang="en-US" sz="1000" kern="1200" dirty="0"/>
            <a:t> </a:t>
          </a:r>
          <a:r>
            <a:rPr lang="en-US" sz="1000" kern="1200" dirty="0" err="1"/>
            <a:t>halangan</a:t>
          </a:r>
          <a:r>
            <a:rPr lang="en-US" sz="1000" kern="1200" dirty="0"/>
            <a:t> </a:t>
          </a:r>
          <a:r>
            <a:rPr lang="en-US" sz="1000" kern="1200" dirty="0" err="1"/>
            <a:t>untuk</a:t>
          </a:r>
          <a:r>
            <a:rPr lang="en-US" sz="1000" kern="1200" dirty="0"/>
            <a:t> </a:t>
          </a:r>
          <a:r>
            <a:rPr lang="en-US" sz="1000" kern="1200" dirty="0" err="1"/>
            <a:t>masuk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Produk</a:t>
          </a:r>
          <a:r>
            <a:rPr lang="en-US" sz="1000" kern="1200" dirty="0"/>
            <a:t> </a:t>
          </a:r>
          <a:r>
            <a:rPr lang="en-US" sz="1000" kern="1200" dirty="0" err="1"/>
            <a:t>substitusi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Pemasok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Pembeli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Pesaing</a:t>
          </a:r>
          <a:r>
            <a:rPr lang="en-US" sz="1000" kern="1200" dirty="0"/>
            <a:t> </a:t>
          </a:r>
        </a:p>
      </dsp:txBody>
      <dsp:txXfrm rot="-5400000">
        <a:off x="1209291" y="1591336"/>
        <a:ext cx="7575091" cy="1013281"/>
      </dsp:txXfrm>
    </dsp:sp>
    <dsp:sp modelId="{232AB6EA-6A53-48D6-8604-104C6847DE29}">
      <dsp:nvSpPr>
        <dsp:cNvPr id="0" name=""/>
        <dsp:cNvSpPr/>
      </dsp:nvSpPr>
      <dsp:spPr>
        <a:xfrm rot="5400000">
          <a:off x="-259133" y="3330441"/>
          <a:ext cx="1727559" cy="1209291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Strategi</a:t>
          </a:r>
          <a:r>
            <a:rPr lang="en-US" sz="1000" kern="1200" dirty="0"/>
            <a:t> </a:t>
          </a:r>
          <a:r>
            <a:rPr lang="en-US" sz="1000" kern="1200" dirty="0" err="1"/>
            <a:t>menghadapi</a:t>
          </a:r>
          <a:r>
            <a:rPr lang="en-US" sz="1000" kern="1200" dirty="0"/>
            <a:t> </a:t>
          </a:r>
          <a:r>
            <a:rPr lang="en-US" sz="1000" kern="1200" dirty="0" err="1"/>
            <a:t>lingkungan</a:t>
          </a:r>
          <a:endParaRPr lang="en-US" sz="1000" kern="1200" dirty="0"/>
        </a:p>
      </dsp:txBody>
      <dsp:txXfrm rot="-5400000">
        <a:off x="2" y="3675953"/>
        <a:ext cx="1209291" cy="518268"/>
      </dsp:txXfrm>
    </dsp:sp>
    <dsp:sp modelId="{C75950DC-E31F-42AA-AAC0-C577EE6AC041}">
      <dsp:nvSpPr>
        <dsp:cNvPr id="0" name=""/>
        <dsp:cNvSpPr/>
      </dsp:nvSpPr>
      <dsp:spPr>
        <a:xfrm rot="5400000">
          <a:off x="4462788" y="-182189"/>
          <a:ext cx="1122913" cy="76299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Memengaruhi</a:t>
          </a:r>
          <a:r>
            <a:rPr lang="en-US" sz="1000" kern="1200" dirty="0"/>
            <a:t> </a:t>
          </a:r>
          <a:r>
            <a:rPr lang="en-US" sz="1000" kern="1200" dirty="0" err="1"/>
            <a:t>lingkungan</a:t>
          </a:r>
          <a:r>
            <a:rPr lang="en-US" sz="1000" kern="1200" dirty="0"/>
            <a:t> </a:t>
          </a:r>
          <a:r>
            <a:rPr lang="en-US" sz="1000" kern="1200" dirty="0" err="1"/>
            <a:t>langsung</a:t>
          </a:r>
          <a:r>
            <a:rPr lang="en-US" sz="1000" kern="1200" dirty="0"/>
            <a:t>: </a:t>
          </a:r>
          <a:r>
            <a:rPr lang="en-US" sz="1000" kern="1200" dirty="0" err="1"/>
            <a:t>manajer</a:t>
          </a:r>
          <a:r>
            <a:rPr lang="en-US" sz="1000" kern="1200" dirty="0"/>
            <a:t> </a:t>
          </a:r>
          <a:r>
            <a:rPr lang="en-US" sz="1000" kern="1200" dirty="0" err="1"/>
            <a:t>dapat</a:t>
          </a:r>
          <a:r>
            <a:rPr lang="en-US" sz="1000" kern="1200" dirty="0"/>
            <a:t> </a:t>
          </a:r>
          <a:r>
            <a:rPr lang="en-US" sz="1000" kern="1200" dirty="0" err="1"/>
            <a:t>mencoba</a:t>
          </a:r>
          <a:r>
            <a:rPr lang="en-US" sz="1000" kern="1200" dirty="0"/>
            <a:t> </a:t>
          </a:r>
          <a:r>
            <a:rPr lang="en-US" sz="1000" kern="1200" dirty="0" err="1"/>
            <a:t>memengaruhi</a:t>
          </a:r>
          <a:r>
            <a:rPr lang="en-US" sz="1000" kern="1200" dirty="0"/>
            <a:t> </a:t>
          </a:r>
          <a:r>
            <a:rPr lang="en-US" sz="1000" kern="1200" dirty="0" err="1"/>
            <a:t>lingkungan</a:t>
          </a:r>
          <a:r>
            <a:rPr lang="en-US" sz="1000" kern="1200" dirty="0"/>
            <a:t> </a:t>
          </a:r>
          <a:r>
            <a:rPr lang="en-US" sz="1000" kern="1200" dirty="0" err="1"/>
            <a:t>langsung</a:t>
          </a:r>
          <a:r>
            <a:rPr lang="en-US" sz="1000" kern="1200" dirty="0"/>
            <a:t> </a:t>
          </a:r>
          <a:r>
            <a:rPr lang="en-US" sz="1000" kern="1200" dirty="0" err="1"/>
            <a:t>melalui</a:t>
          </a:r>
          <a:r>
            <a:rPr lang="en-US" sz="1000" kern="1200" dirty="0"/>
            <a:t> </a:t>
          </a:r>
          <a:r>
            <a:rPr lang="en-US" sz="1000" kern="1200" dirty="0" err="1"/>
            <a:t>beberapa</a:t>
          </a:r>
          <a:r>
            <a:rPr lang="en-US" sz="1000" kern="1200" dirty="0"/>
            <a:t> </a:t>
          </a:r>
          <a:r>
            <a:rPr lang="en-US" sz="1000" kern="1200" dirty="0" err="1"/>
            <a:t>cara</a:t>
          </a:r>
          <a:r>
            <a:rPr lang="en-US" sz="1000" kern="1200" dirty="0"/>
            <a:t>: </a:t>
          </a:r>
          <a:r>
            <a:rPr lang="en-US" sz="1000" kern="1200" dirty="0" err="1"/>
            <a:t>melakukan</a:t>
          </a:r>
          <a:r>
            <a:rPr lang="en-US" sz="1000" kern="1200" dirty="0"/>
            <a:t> "lobby", </a:t>
          </a:r>
          <a:r>
            <a:rPr lang="en-US" sz="1000" kern="1200" dirty="0" err="1"/>
            <a:t>iklan</a:t>
          </a:r>
          <a:r>
            <a:rPr lang="en-US" sz="1000" kern="1200" dirty="0"/>
            <a:t>, </a:t>
          </a:r>
          <a:r>
            <a:rPr lang="en-US" sz="1000" kern="1200" dirty="0" err="1"/>
            <a:t>negosiasi</a:t>
          </a:r>
          <a:r>
            <a:rPr lang="en-US" sz="1000" kern="1200" dirty="0"/>
            <a:t> </a:t>
          </a:r>
          <a:r>
            <a:rPr lang="en-US" sz="1000" kern="1200" dirty="0" err="1"/>
            <a:t>atau</a:t>
          </a:r>
          <a:r>
            <a:rPr lang="en-US" sz="1000" kern="1200" dirty="0"/>
            <a:t> </a:t>
          </a:r>
          <a:r>
            <a:rPr lang="en-US" sz="1000" kern="1200" dirty="0" err="1"/>
            <a:t>perundingan</a:t>
          </a:r>
          <a:r>
            <a:rPr lang="en-US" sz="1000" kern="1200" dirty="0"/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Memonitor</a:t>
          </a:r>
          <a:r>
            <a:rPr lang="en-US" sz="1000" kern="1200" dirty="0"/>
            <a:t> </a:t>
          </a:r>
          <a:r>
            <a:rPr lang="en-US" sz="1000" kern="1200" dirty="0" err="1"/>
            <a:t>lingkungan</a:t>
          </a:r>
          <a:r>
            <a:rPr lang="en-US" sz="1000" kern="1200" dirty="0"/>
            <a:t> </a:t>
          </a:r>
          <a:r>
            <a:rPr lang="en-US" sz="1000" kern="1200" dirty="0" err="1"/>
            <a:t>tidak</a:t>
          </a:r>
          <a:r>
            <a:rPr lang="en-US" sz="1000" kern="1200" dirty="0"/>
            <a:t> </a:t>
          </a:r>
          <a:r>
            <a:rPr lang="en-US" sz="1000" kern="1200" dirty="0" err="1"/>
            <a:t>langsung</a:t>
          </a:r>
          <a:r>
            <a:rPr lang="en-US" sz="1000" kern="1200" dirty="0"/>
            <a:t>: </a:t>
          </a:r>
          <a:r>
            <a:rPr lang="en-US" sz="1000" kern="1200" dirty="0" err="1"/>
            <a:t>dengan</a:t>
          </a:r>
          <a:r>
            <a:rPr lang="en-US" sz="1000" kern="1200" dirty="0"/>
            <a:t> monitoring yang </a:t>
          </a:r>
          <a:r>
            <a:rPr lang="en-US" sz="1000" kern="1200" dirty="0" err="1"/>
            <a:t>aktif</a:t>
          </a:r>
          <a:r>
            <a:rPr lang="en-US" sz="1000" kern="1200" dirty="0"/>
            <a:t>, </a:t>
          </a:r>
          <a:r>
            <a:rPr lang="en-US" sz="1000" kern="1200" dirty="0" err="1"/>
            <a:t>manajer</a:t>
          </a:r>
          <a:r>
            <a:rPr lang="en-US" sz="1000" kern="1200" dirty="0"/>
            <a:t> </a:t>
          </a:r>
          <a:r>
            <a:rPr lang="en-US" sz="1000" kern="1200" dirty="0" err="1"/>
            <a:t>diharapkan</a:t>
          </a:r>
          <a:r>
            <a:rPr lang="en-US" sz="1000" kern="1200" dirty="0"/>
            <a:t> </a:t>
          </a:r>
          <a:r>
            <a:rPr lang="en-US" sz="1000" kern="1200" dirty="0" err="1"/>
            <a:t>akan</a:t>
          </a:r>
          <a:r>
            <a:rPr lang="en-US" sz="1000" kern="1200" dirty="0"/>
            <a:t> </a:t>
          </a:r>
          <a:r>
            <a:rPr lang="en-US" sz="1000" kern="1200" dirty="0" err="1"/>
            <a:t>memperoleh</a:t>
          </a:r>
          <a:r>
            <a:rPr lang="en-US" sz="1000" kern="1200" dirty="0"/>
            <a:t> </a:t>
          </a:r>
          <a:r>
            <a:rPr lang="en-US" sz="1000" kern="1200" dirty="0" err="1"/>
            <a:t>peringatan</a:t>
          </a:r>
          <a:r>
            <a:rPr lang="en-US" sz="1000" kern="1200" dirty="0"/>
            <a:t> </a:t>
          </a:r>
          <a:r>
            <a:rPr lang="en-US" sz="1000" kern="1200" dirty="0" err="1"/>
            <a:t>awal</a:t>
          </a:r>
          <a:r>
            <a:rPr lang="en-US" sz="1000" kern="1200" dirty="0"/>
            <a:t> </a:t>
          </a:r>
          <a:r>
            <a:rPr lang="en-US" sz="1000" kern="1200" dirty="0" err="1"/>
            <a:t>apabila</a:t>
          </a:r>
          <a:r>
            <a:rPr lang="en-US" sz="1000" kern="1200" dirty="0"/>
            <a:t> </a:t>
          </a:r>
          <a:r>
            <a:rPr lang="en-US" sz="1000" kern="1200" dirty="0" err="1"/>
            <a:t>ada</a:t>
          </a:r>
          <a:r>
            <a:rPr lang="en-US" sz="1000" kern="1200" dirty="0"/>
            <a:t> </a:t>
          </a:r>
          <a:r>
            <a:rPr lang="en-US" sz="1000" kern="1200" dirty="0" err="1"/>
            <a:t>perubahan</a:t>
          </a:r>
          <a:r>
            <a:rPr lang="en-US" sz="1000" kern="1200" dirty="0"/>
            <a:t> </a:t>
          </a:r>
          <a:r>
            <a:rPr lang="en-US" sz="1000" kern="1200" dirty="0" err="1"/>
            <a:t>lingkungan</a:t>
          </a:r>
          <a:r>
            <a:rPr lang="en-US" sz="1000" kern="1200" dirty="0"/>
            <a:t> </a:t>
          </a:r>
          <a:r>
            <a:rPr lang="en-US" sz="1000" kern="1200" dirty="0" err="1"/>
            <a:t>tidak</a:t>
          </a:r>
          <a:r>
            <a:rPr lang="en-US" sz="1000" kern="1200" dirty="0"/>
            <a:t> </a:t>
          </a:r>
          <a:r>
            <a:rPr lang="en-US" sz="1000" kern="1200" dirty="0" err="1"/>
            <a:t>langsung</a:t>
          </a:r>
          <a:r>
            <a:rPr lang="en-US" sz="1000" kern="1200" dirty="0"/>
            <a:t> yang </a:t>
          </a:r>
          <a:r>
            <a:rPr lang="en-US" sz="1000" kern="1200" dirty="0" err="1"/>
            <a:t>akan</a:t>
          </a:r>
          <a:r>
            <a:rPr lang="en-US" sz="1000" kern="1200" dirty="0"/>
            <a:t> </a:t>
          </a:r>
          <a:r>
            <a:rPr lang="en-US" sz="1000" kern="1200" dirty="0" err="1"/>
            <a:t>berakibat</a:t>
          </a:r>
          <a:r>
            <a:rPr lang="en-US" sz="1000" kern="1200" dirty="0"/>
            <a:t> </a:t>
          </a:r>
          <a:r>
            <a:rPr lang="en-US" sz="1000" kern="1200" dirty="0" err="1"/>
            <a:t>signifikan</a:t>
          </a:r>
          <a:r>
            <a:rPr lang="en-US" sz="1000" kern="1200" dirty="0"/>
            <a:t> </a:t>
          </a:r>
          <a:r>
            <a:rPr lang="en-US" sz="1000" kern="1200" dirty="0" err="1"/>
            <a:t>terhadap</a:t>
          </a:r>
          <a:r>
            <a:rPr lang="en-US" sz="1000" kern="1200" dirty="0"/>
            <a:t> </a:t>
          </a:r>
          <a:r>
            <a:rPr lang="en-US" sz="1000" kern="1200" dirty="0" err="1"/>
            <a:t>organisasi</a:t>
          </a:r>
          <a:r>
            <a:rPr lang="en-US" sz="1000" kern="1200" dirty="0"/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Menyesuaikan</a:t>
          </a:r>
          <a:r>
            <a:rPr lang="en-US" sz="1000" kern="1200" dirty="0"/>
            <a:t> </a:t>
          </a:r>
          <a:r>
            <a:rPr lang="en-US" sz="1000" kern="1200" dirty="0" err="1"/>
            <a:t>diri</a:t>
          </a:r>
          <a:r>
            <a:rPr lang="en-US" sz="1000" kern="1200" dirty="0"/>
            <a:t> </a:t>
          </a:r>
          <a:r>
            <a:rPr lang="en-US" sz="1000" kern="1200" dirty="0" err="1"/>
            <a:t>terhadap</a:t>
          </a:r>
          <a:r>
            <a:rPr lang="en-US" sz="1000" kern="1200" dirty="0"/>
            <a:t> </a:t>
          </a:r>
          <a:r>
            <a:rPr lang="en-US" sz="1000" kern="1200" dirty="0" err="1"/>
            <a:t>lingkungan</a:t>
          </a:r>
          <a:r>
            <a:rPr lang="en-US" sz="1000" kern="1200" dirty="0"/>
            <a:t>: </a:t>
          </a:r>
          <a:r>
            <a:rPr lang="en-US" sz="1000" kern="1200" dirty="0" err="1"/>
            <a:t>Jika</a:t>
          </a:r>
          <a:r>
            <a:rPr lang="en-US" sz="1000" kern="1200" dirty="0"/>
            <a:t> </a:t>
          </a:r>
          <a:r>
            <a:rPr lang="en-US" sz="1000" kern="1200" dirty="0" err="1"/>
            <a:t>kekuatan</a:t>
          </a:r>
          <a:r>
            <a:rPr lang="en-US" sz="1000" kern="1200" dirty="0"/>
            <a:t> </a:t>
          </a:r>
          <a:r>
            <a:rPr lang="en-US" sz="1000" kern="1200" dirty="0" err="1"/>
            <a:t>lingkungan</a:t>
          </a:r>
          <a:r>
            <a:rPr lang="en-US" sz="1000" kern="1200" dirty="0"/>
            <a:t> </a:t>
          </a:r>
          <a:r>
            <a:rPr lang="en-US" sz="1000" kern="1200" dirty="0" err="1"/>
            <a:t>tidak</a:t>
          </a:r>
          <a:r>
            <a:rPr lang="en-US" sz="1000" kern="1200" dirty="0"/>
            <a:t> </a:t>
          </a:r>
          <a:r>
            <a:rPr lang="en-US" sz="1000" kern="1200" dirty="0" err="1"/>
            <a:t>dapat</a:t>
          </a:r>
          <a:r>
            <a:rPr lang="en-US" sz="1000" kern="1200" dirty="0"/>
            <a:t> </a:t>
          </a:r>
          <a:r>
            <a:rPr lang="en-US" sz="1000" kern="1200" dirty="0" err="1"/>
            <a:t>diubah</a:t>
          </a:r>
          <a:r>
            <a:rPr lang="en-US" sz="1000" kern="1200" dirty="0"/>
            <a:t>, </a:t>
          </a:r>
          <a:r>
            <a:rPr lang="en-US" sz="1000" kern="1200" dirty="0" err="1"/>
            <a:t>manajer</a:t>
          </a:r>
          <a:r>
            <a:rPr lang="en-US" sz="1000" kern="1200" dirty="0"/>
            <a:t> </a:t>
          </a:r>
          <a:r>
            <a:rPr lang="en-US" sz="1000" kern="1200" dirty="0" err="1"/>
            <a:t>terpaksa</a:t>
          </a:r>
          <a:r>
            <a:rPr lang="en-US" sz="1000" kern="1200" dirty="0"/>
            <a:t> </a:t>
          </a:r>
          <a:r>
            <a:rPr lang="en-US" sz="1000" kern="1200" dirty="0" err="1"/>
            <a:t>menyesuaikan</a:t>
          </a:r>
          <a:r>
            <a:rPr lang="en-US" sz="1000" kern="1200" dirty="0"/>
            <a:t> </a:t>
          </a:r>
          <a:r>
            <a:rPr lang="en-US" sz="1000" kern="1200" dirty="0" err="1"/>
            <a:t>diri</a:t>
          </a:r>
          <a:r>
            <a:rPr lang="en-US" sz="1000" kern="1200" dirty="0"/>
            <a:t> </a:t>
          </a:r>
          <a:r>
            <a:rPr lang="en-US" sz="1000" kern="1200" dirty="0" err="1"/>
            <a:t>terhadap</a:t>
          </a:r>
          <a:r>
            <a:rPr lang="en-US" sz="1000" kern="1200" dirty="0"/>
            <a:t> </a:t>
          </a:r>
          <a:r>
            <a:rPr lang="en-US" sz="1000" kern="1200" dirty="0" err="1"/>
            <a:t>lingkungan</a:t>
          </a:r>
          <a:r>
            <a:rPr lang="en-US" sz="1000" kern="1200" dirty="0"/>
            <a:t>. Proses </a:t>
          </a:r>
          <a:r>
            <a:rPr lang="en-US" sz="1000" kern="1200" dirty="0" err="1"/>
            <a:t>penyesuaian</a:t>
          </a:r>
          <a:r>
            <a:rPr lang="en-US" sz="1000" kern="1200" dirty="0"/>
            <a:t> </a:t>
          </a:r>
          <a:r>
            <a:rPr lang="en-US" sz="1000" kern="1200" dirty="0" err="1"/>
            <a:t>dapat</a:t>
          </a:r>
          <a:r>
            <a:rPr lang="en-US" sz="1000" kern="1200" dirty="0"/>
            <a:t> </a:t>
          </a:r>
          <a:r>
            <a:rPr lang="en-US" sz="1000" kern="1200" dirty="0" err="1"/>
            <a:t>dilakukan</a:t>
          </a:r>
          <a:r>
            <a:rPr lang="en-US" sz="1000" kern="1200" dirty="0"/>
            <a:t> </a:t>
          </a:r>
          <a:r>
            <a:rPr lang="en-US" sz="1000" kern="1200" dirty="0" err="1"/>
            <a:t>secara</a:t>
          </a:r>
          <a:r>
            <a:rPr lang="en-US" sz="1000" kern="1200" dirty="0"/>
            <a:t> formal </a:t>
          </a:r>
          <a:r>
            <a:rPr lang="en-US" sz="1000" kern="1200" dirty="0" err="1"/>
            <a:t>dalam</a:t>
          </a:r>
          <a:r>
            <a:rPr lang="en-US" sz="1000" kern="1200" dirty="0"/>
            <a:t> </a:t>
          </a:r>
          <a:r>
            <a:rPr lang="en-US" sz="1000" kern="1200" dirty="0" err="1"/>
            <a:t>manajemen</a:t>
          </a:r>
          <a:r>
            <a:rPr lang="en-US" sz="1000" kern="1200" dirty="0"/>
            <a:t> </a:t>
          </a:r>
          <a:r>
            <a:rPr lang="en-US" sz="1000" kern="1200" dirty="0" err="1"/>
            <a:t>atau</a:t>
          </a:r>
          <a:r>
            <a:rPr lang="en-US" sz="1000" kern="1200" dirty="0"/>
            <a:t> </a:t>
          </a:r>
          <a:r>
            <a:rPr lang="en-US" sz="1000" kern="1200" dirty="0" err="1"/>
            <a:t>perencanaan</a:t>
          </a:r>
          <a:r>
            <a:rPr lang="en-US" sz="1000" kern="1200" dirty="0"/>
            <a:t> </a:t>
          </a:r>
          <a:r>
            <a:rPr lang="en-US" sz="1000" kern="1200" dirty="0" err="1"/>
            <a:t>strategi</a:t>
          </a:r>
          <a:r>
            <a:rPr lang="en-US" sz="1000" kern="1200" dirty="0"/>
            <a:t> </a:t>
          </a:r>
          <a:r>
            <a:rPr lang="en-US" sz="1000" kern="1200" dirty="0" err="1"/>
            <a:t>dengan</a:t>
          </a:r>
          <a:r>
            <a:rPr lang="en-US" sz="1000" kern="1200" dirty="0"/>
            <a:t> </a:t>
          </a:r>
          <a:r>
            <a:rPr lang="en-US" sz="1000" kern="1200" dirty="0" err="1"/>
            <a:t>menetapkan</a:t>
          </a:r>
          <a:r>
            <a:rPr lang="en-US" sz="1000" kern="1200" dirty="0"/>
            <a:t> </a:t>
          </a:r>
          <a:r>
            <a:rPr lang="en-US" sz="1000" kern="1200" dirty="0" err="1"/>
            <a:t>tujuan</a:t>
          </a:r>
          <a:r>
            <a:rPr lang="en-US" sz="1000" kern="1200" dirty="0"/>
            <a:t>, </a:t>
          </a:r>
          <a:r>
            <a:rPr lang="en-US" sz="1000" kern="1200" dirty="0" err="1"/>
            <a:t>mengevaluasi</a:t>
          </a:r>
          <a:r>
            <a:rPr lang="en-US" sz="1000" kern="1200" dirty="0"/>
            <a:t> </a:t>
          </a:r>
          <a:r>
            <a:rPr lang="en-US" sz="1000" kern="1200" dirty="0" err="1"/>
            <a:t>lingkungan</a:t>
          </a:r>
          <a:r>
            <a:rPr lang="en-US" sz="1000" kern="1200" dirty="0"/>
            <a:t>, </a:t>
          </a:r>
          <a:r>
            <a:rPr lang="en-US" sz="1000" kern="1200" dirty="0" err="1"/>
            <a:t>dan</a:t>
          </a:r>
          <a:r>
            <a:rPr lang="en-US" sz="1000" kern="1200" dirty="0"/>
            <a:t> </a:t>
          </a:r>
          <a:r>
            <a:rPr lang="en-US" sz="1000" kern="1200" dirty="0" err="1"/>
            <a:t>kemudian</a:t>
          </a:r>
          <a:r>
            <a:rPr lang="en-US" sz="1000" kern="1200" dirty="0"/>
            <a:t> </a:t>
          </a:r>
          <a:r>
            <a:rPr lang="en-US" sz="1000" kern="1200" dirty="0" err="1"/>
            <a:t>menentukan</a:t>
          </a:r>
          <a:r>
            <a:rPr lang="en-US" sz="1000" kern="1200" dirty="0"/>
            <a:t> </a:t>
          </a:r>
          <a:r>
            <a:rPr lang="en-US" sz="1000" kern="1200" dirty="0" err="1"/>
            <a:t>strategi</a:t>
          </a:r>
          <a:r>
            <a:rPr lang="en-US" sz="1000" kern="1200" dirty="0"/>
            <a:t> yang </a:t>
          </a:r>
          <a:r>
            <a:rPr lang="en-US" sz="1000" kern="1200" dirty="0" err="1"/>
            <a:t>tepat</a:t>
          </a:r>
          <a:r>
            <a:rPr lang="en-US" sz="1000" kern="1200" dirty="0"/>
            <a:t>.</a:t>
          </a:r>
        </a:p>
      </dsp:txBody>
      <dsp:txXfrm rot="-5400000">
        <a:off x="1209291" y="3126124"/>
        <a:ext cx="7575091" cy="10132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26035-28B3-4C17-8121-41E0BCDFC5D2}">
      <dsp:nvSpPr>
        <dsp:cNvPr id="0" name=""/>
        <dsp:cNvSpPr/>
      </dsp:nvSpPr>
      <dsp:spPr>
        <a:xfrm>
          <a:off x="2809" y="21293"/>
          <a:ext cx="2739627" cy="432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/>
              </a:solidFill>
            </a:rPr>
            <a:t>Etika</a:t>
          </a:r>
          <a:r>
            <a:rPr lang="en-US" sz="1500" kern="1200" dirty="0">
              <a:solidFill>
                <a:schemeClr val="tx1"/>
              </a:solidFill>
            </a:rPr>
            <a:t> </a:t>
          </a:r>
          <a:r>
            <a:rPr lang="en-US" sz="1500" kern="1200" dirty="0" err="1">
              <a:solidFill>
                <a:schemeClr val="tx1"/>
              </a:solidFill>
            </a:rPr>
            <a:t>dalam</a:t>
          </a:r>
          <a:r>
            <a:rPr lang="en-US" sz="1500" kern="1200" dirty="0">
              <a:solidFill>
                <a:schemeClr val="tx1"/>
              </a:solidFill>
            </a:rPr>
            <a:t> </a:t>
          </a:r>
          <a:r>
            <a:rPr lang="en-US" sz="1500" kern="1200" dirty="0" err="1">
              <a:solidFill>
                <a:schemeClr val="tx1"/>
              </a:solidFill>
            </a:rPr>
            <a:t>Organisasi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809" y="21293"/>
        <a:ext cx="2739627" cy="432000"/>
      </dsp:txXfrm>
    </dsp:sp>
    <dsp:sp modelId="{7645F942-77AD-44A8-B6AD-BF13E757A12E}">
      <dsp:nvSpPr>
        <dsp:cNvPr id="0" name=""/>
        <dsp:cNvSpPr/>
      </dsp:nvSpPr>
      <dsp:spPr>
        <a:xfrm>
          <a:off x="2809" y="453293"/>
          <a:ext cx="2739627" cy="389103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Etika</a:t>
          </a:r>
          <a:r>
            <a:rPr lang="en-US" sz="1500" kern="1200" dirty="0"/>
            <a:t> </a:t>
          </a:r>
          <a:r>
            <a:rPr lang="en-US" sz="1500" kern="1200" dirty="0" err="1"/>
            <a:t>didefinisikan</a:t>
          </a:r>
          <a:r>
            <a:rPr lang="en-US" sz="1500" kern="1200" dirty="0"/>
            <a:t> </a:t>
          </a:r>
          <a:r>
            <a:rPr lang="en-US" sz="1500" kern="1200" dirty="0" err="1"/>
            <a:t>sebagai</a:t>
          </a:r>
          <a:r>
            <a:rPr lang="en-US" sz="1500" kern="1200" dirty="0"/>
            <a:t> </a:t>
          </a:r>
          <a:r>
            <a:rPr lang="en-US" sz="1500" kern="1200" dirty="0" err="1"/>
            <a:t>studi</a:t>
          </a:r>
          <a:r>
            <a:rPr lang="en-US" sz="1500" kern="1200" dirty="0"/>
            <a:t> </a:t>
          </a:r>
          <a:r>
            <a:rPr lang="en-US" sz="1500" kern="1200" dirty="0" err="1"/>
            <a:t>mengenai</a:t>
          </a:r>
          <a:r>
            <a:rPr lang="en-US" sz="1500" kern="1200" dirty="0"/>
            <a:t> </a:t>
          </a:r>
          <a:r>
            <a:rPr lang="en-US" sz="1500" kern="1200" dirty="0" err="1"/>
            <a:t>hak</a:t>
          </a:r>
          <a:r>
            <a:rPr lang="en-US" sz="1500" kern="1200" dirty="0"/>
            <a:t> </a:t>
          </a:r>
          <a:r>
            <a:rPr lang="en-US" sz="1500" kern="1200" dirty="0" err="1"/>
            <a:t>dan</a:t>
          </a:r>
          <a:r>
            <a:rPr lang="en-US" sz="1500" kern="1200" dirty="0"/>
            <a:t> </a:t>
          </a:r>
          <a:r>
            <a:rPr lang="en-US" sz="1500" kern="1200" dirty="0" err="1"/>
            <a:t>kewajiban</a:t>
          </a:r>
          <a:r>
            <a:rPr lang="en-US" sz="1500" kern="1200" dirty="0"/>
            <a:t> </a:t>
          </a:r>
          <a:r>
            <a:rPr lang="en-US" sz="1500" kern="1200" dirty="0" err="1"/>
            <a:t>seseorang</a:t>
          </a:r>
          <a:r>
            <a:rPr lang="en-US" sz="1500" kern="1200" dirty="0"/>
            <a:t>, </a:t>
          </a:r>
          <a:r>
            <a:rPr lang="en-US" sz="1500" kern="1200" dirty="0" err="1"/>
            <a:t>mengenai</a:t>
          </a:r>
          <a:r>
            <a:rPr lang="en-US" sz="1500" kern="1200" dirty="0"/>
            <a:t> </a:t>
          </a:r>
          <a:r>
            <a:rPr lang="en-US" sz="1500" kern="1200" dirty="0" err="1"/>
            <a:t>aturan</a:t>
          </a:r>
          <a:r>
            <a:rPr lang="en-US" sz="1500" kern="1200" dirty="0"/>
            <a:t> moral yang </a:t>
          </a:r>
          <a:r>
            <a:rPr lang="en-US" sz="1500" kern="1200" dirty="0" err="1"/>
            <a:t>digunakan</a:t>
          </a:r>
          <a:r>
            <a:rPr lang="en-US" sz="1500" kern="1200" dirty="0"/>
            <a:t> orang </a:t>
          </a:r>
          <a:r>
            <a:rPr lang="en-US" sz="1500" kern="1200" dirty="0" err="1"/>
            <a:t>dalam</a:t>
          </a:r>
          <a:r>
            <a:rPr lang="en-US" sz="1500" kern="1200" dirty="0"/>
            <a:t> </a:t>
          </a:r>
          <a:r>
            <a:rPr lang="en-US" sz="1500" kern="1200" dirty="0" err="1"/>
            <a:t>pengambilan</a:t>
          </a:r>
          <a:r>
            <a:rPr lang="en-US" sz="1500" kern="1200" dirty="0"/>
            <a:t> </a:t>
          </a:r>
          <a:r>
            <a:rPr lang="en-US" sz="1500" kern="1200" dirty="0" err="1"/>
            <a:t>keputusan</a:t>
          </a:r>
          <a:r>
            <a:rPr lang="en-US" sz="1500" kern="1200" dirty="0"/>
            <a:t>, </a:t>
          </a:r>
          <a:r>
            <a:rPr lang="en-US" sz="1500" kern="1200" dirty="0" err="1"/>
            <a:t>dan</a:t>
          </a:r>
          <a:r>
            <a:rPr lang="en-US" sz="1500" kern="1200" dirty="0"/>
            <a:t> </a:t>
          </a:r>
          <a:r>
            <a:rPr lang="en-US" sz="1500" kern="1200" dirty="0" err="1"/>
            <a:t>karakteristik</a:t>
          </a:r>
          <a:r>
            <a:rPr lang="en-US" sz="1500" kern="1200" dirty="0"/>
            <a:t> </a:t>
          </a:r>
          <a:r>
            <a:rPr lang="en-US" sz="1500" kern="1200" dirty="0" err="1"/>
            <a:t>hubungan</a:t>
          </a:r>
          <a:r>
            <a:rPr lang="en-US" sz="1500" kern="1200" dirty="0"/>
            <a:t> </a:t>
          </a:r>
          <a:r>
            <a:rPr lang="en-US" sz="1500" kern="1200" dirty="0" err="1"/>
            <a:t>antar</a:t>
          </a:r>
          <a:r>
            <a:rPr lang="en-US" sz="1500" kern="1200" dirty="0"/>
            <a:t> </a:t>
          </a:r>
          <a:r>
            <a:rPr lang="en-US" sz="1500" kern="1200" dirty="0" err="1"/>
            <a:t>manusia</a:t>
          </a:r>
          <a:r>
            <a:rPr lang="en-US" sz="1500" kern="1200" dirty="0"/>
            <a:t>.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/>
            <a:t>Dalam suatu organisasi, pertanyaan etika jatuh ke dalam satu atau lebih tingkatan etika. Tingkatan tersebut adalah individu, kebijaksanaan internal, stakeholders, dan masyarakat.</a:t>
          </a:r>
          <a:endParaRPr lang="en-US" sz="1500" kern="1200" dirty="0"/>
        </a:p>
      </dsp:txBody>
      <dsp:txXfrm>
        <a:off x="2809" y="453293"/>
        <a:ext cx="2739627" cy="3891037"/>
      </dsp:txXfrm>
    </dsp:sp>
    <dsp:sp modelId="{981AB6A7-174B-4C10-9060-9939C2D27249}">
      <dsp:nvSpPr>
        <dsp:cNvPr id="0" name=""/>
        <dsp:cNvSpPr/>
      </dsp:nvSpPr>
      <dsp:spPr>
        <a:xfrm>
          <a:off x="3125985" y="21293"/>
          <a:ext cx="2739627" cy="432000"/>
        </a:xfrm>
        <a:prstGeom prst="rect">
          <a:avLst/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254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Pembentukan</a:t>
          </a:r>
          <a:r>
            <a:rPr lang="en-US" sz="1500" kern="1200" dirty="0"/>
            <a:t> </a:t>
          </a:r>
          <a:r>
            <a:rPr lang="en-US" sz="1500" kern="1200" dirty="0" err="1"/>
            <a:t>Nilai</a:t>
          </a:r>
          <a:r>
            <a:rPr lang="en-US" sz="1500" kern="1200" dirty="0"/>
            <a:t> </a:t>
          </a:r>
          <a:r>
            <a:rPr lang="en-US" sz="1500" kern="1200" dirty="0" err="1"/>
            <a:t>Etika</a:t>
          </a:r>
          <a:endParaRPr lang="en-US" sz="1500" kern="1200" dirty="0"/>
        </a:p>
      </dsp:txBody>
      <dsp:txXfrm>
        <a:off x="3125985" y="21293"/>
        <a:ext cx="2739627" cy="432000"/>
      </dsp:txXfrm>
    </dsp:sp>
    <dsp:sp modelId="{DD28DEA3-DB45-41EF-9159-077C14E8E17A}">
      <dsp:nvSpPr>
        <dsp:cNvPr id="0" name=""/>
        <dsp:cNvSpPr/>
      </dsp:nvSpPr>
      <dsp:spPr>
        <a:xfrm>
          <a:off x="3125985" y="453293"/>
          <a:ext cx="2739627" cy="3891037"/>
        </a:xfrm>
        <a:prstGeom prst="rect">
          <a:avLst/>
        </a:prstGeom>
        <a:solidFill>
          <a:schemeClr val="accent5">
            <a:tint val="40000"/>
            <a:alpha val="90000"/>
            <a:hueOff val="1622542"/>
            <a:satOff val="-11507"/>
            <a:lumOff val="-654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622542"/>
              <a:satOff val="-11507"/>
              <a:lumOff val="-65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Pengaruh</a:t>
          </a:r>
          <a:r>
            <a:rPr lang="en-US" sz="1500" kern="1200" dirty="0"/>
            <a:t> </a:t>
          </a:r>
          <a:r>
            <a:rPr lang="en-US" sz="1500" kern="1200" dirty="0" err="1"/>
            <a:t>keluarga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Pengaruh</a:t>
          </a:r>
          <a:r>
            <a:rPr lang="en-US" sz="1500" kern="1200" dirty="0"/>
            <a:t> </a:t>
          </a:r>
          <a:r>
            <a:rPr lang="en-US" sz="1500" kern="1200" dirty="0" err="1"/>
            <a:t>faktor</a:t>
          </a:r>
          <a:r>
            <a:rPr lang="en-US" sz="1500" kern="1200" dirty="0"/>
            <a:t> </a:t>
          </a:r>
          <a:r>
            <a:rPr lang="en-US" sz="1500" kern="1200" dirty="0" err="1"/>
            <a:t>situasional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Nilai</a:t>
          </a:r>
          <a:r>
            <a:rPr lang="en-US" sz="1500" kern="1200" dirty="0"/>
            <a:t>, moral, </a:t>
          </a:r>
          <a:r>
            <a:rPr lang="en-US" sz="1500" kern="1200" dirty="0" err="1"/>
            <a:t>dan</a:t>
          </a:r>
          <a:r>
            <a:rPr lang="en-US" sz="1500" kern="1200" dirty="0"/>
            <a:t> agama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Pengalaman</a:t>
          </a:r>
          <a:r>
            <a:rPr lang="en-US" sz="1500" kern="1200" dirty="0"/>
            <a:t> </a:t>
          </a:r>
          <a:r>
            <a:rPr lang="en-US" sz="1500" kern="1200" dirty="0" err="1"/>
            <a:t>hidup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Pengaruh</a:t>
          </a:r>
          <a:r>
            <a:rPr lang="en-US" sz="1500" kern="1200" dirty="0"/>
            <a:t> </a:t>
          </a:r>
          <a:r>
            <a:rPr lang="en-US" sz="1500" kern="1200" dirty="0" err="1"/>
            <a:t>teman</a:t>
          </a:r>
          <a:endParaRPr lang="en-US" sz="1500" kern="1200" dirty="0"/>
        </a:p>
      </dsp:txBody>
      <dsp:txXfrm>
        <a:off x="3125985" y="453293"/>
        <a:ext cx="2739627" cy="3891037"/>
      </dsp:txXfrm>
    </dsp:sp>
    <dsp:sp modelId="{6E220AC2-F6F2-463F-A088-78FD46E6EBE6}">
      <dsp:nvSpPr>
        <dsp:cNvPr id="0" name=""/>
        <dsp:cNvSpPr/>
      </dsp:nvSpPr>
      <dsp:spPr>
        <a:xfrm>
          <a:off x="6249161" y="21293"/>
          <a:ext cx="2739627" cy="432000"/>
        </a:xfrm>
        <a:prstGeom prst="rect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254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Etika</a:t>
          </a:r>
          <a:r>
            <a:rPr lang="en-US" sz="1500" kern="1200" dirty="0"/>
            <a:t> </a:t>
          </a:r>
          <a:r>
            <a:rPr lang="en-US" sz="1500" kern="1200" dirty="0" err="1"/>
            <a:t>dalam</a:t>
          </a:r>
          <a:r>
            <a:rPr lang="en-US" sz="1500" kern="1200" dirty="0"/>
            <a:t> </a:t>
          </a:r>
          <a:r>
            <a:rPr lang="en-US" sz="1500" kern="1200" dirty="0" err="1"/>
            <a:t>Organisasi</a:t>
          </a:r>
          <a:endParaRPr lang="en-US" sz="1500" kern="1200" dirty="0"/>
        </a:p>
      </dsp:txBody>
      <dsp:txXfrm>
        <a:off x="6249161" y="21293"/>
        <a:ext cx="2739627" cy="432000"/>
      </dsp:txXfrm>
    </dsp:sp>
    <dsp:sp modelId="{8A559133-9A3A-42AC-AB87-2DAE50C6F76D}">
      <dsp:nvSpPr>
        <dsp:cNvPr id="0" name=""/>
        <dsp:cNvSpPr/>
      </dsp:nvSpPr>
      <dsp:spPr>
        <a:xfrm>
          <a:off x="6249161" y="453293"/>
          <a:ext cx="2739627" cy="3891037"/>
        </a:xfrm>
        <a:prstGeom prst="rect">
          <a:avLst/>
        </a:prstGeom>
        <a:solidFill>
          <a:schemeClr val="accent5">
            <a:tint val="40000"/>
            <a:alpha val="90000"/>
            <a:hueOff val="3245083"/>
            <a:satOff val="-23015"/>
            <a:lumOff val="-1309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245083"/>
              <a:satOff val="-23015"/>
              <a:lumOff val="-130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Hubungan</a:t>
          </a:r>
          <a:r>
            <a:rPr lang="en-US" sz="1500" kern="1200" dirty="0"/>
            <a:t> </a:t>
          </a:r>
          <a:r>
            <a:rPr lang="en-US" sz="1500" kern="1200" dirty="0" err="1"/>
            <a:t>organisasi</a:t>
          </a:r>
          <a:r>
            <a:rPr lang="en-US" sz="1500" kern="1200" dirty="0"/>
            <a:t> </a:t>
          </a:r>
          <a:r>
            <a:rPr lang="en-US" sz="1500" kern="1200" dirty="0" err="1"/>
            <a:t>dengan</a:t>
          </a:r>
          <a:r>
            <a:rPr lang="en-US" sz="1500" kern="1200" dirty="0"/>
            <a:t> </a:t>
          </a:r>
          <a:r>
            <a:rPr lang="en-US" sz="1500" kern="1200" dirty="0" err="1"/>
            <a:t>karyawan</a:t>
          </a:r>
          <a:r>
            <a:rPr lang="en-US" sz="1500" kern="1200" dirty="0"/>
            <a:t>: </a:t>
          </a:r>
          <a:r>
            <a:rPr lang="en-US" sz="1500" kern="1200" dirty="0" err="1"/>
            <a:t>menghasilkan</a:t>
          </a:r>
          <a:r>
            <a:rPr lang="en-US" sz="1500" kern="1200" dirty="0"/>
            <a:t> </a:t>
          </a:r>
          <a:r>
            <a:rPr lang="en-US" sz="1500" kern="1200" dirty="0" err="1"/>
            <a:t>standar</a:t>
          </a:r>
          <a:r>
            <a:rPr lang="en-US" sz="1500" kern="1200" dirty="0"/>
            <a:t> </a:t>
          </a:r>
          <a:r>
            <a:rPr lang="en-US" sz="1500" kern="1200" dirty="0" err="1"/>
            <a:t>perilaku</a:t>
          </a:r>
          <a:r>
            <a:rPr lang="en-US" sz="1500" kern="1200" dirty="0"/>
            <a:t> </a:t>
          </a:r>
          <a:r>
            <a:rPr lang="en-US" sz="1500" kern="1200" dirty="0" err="1"/>
            <a:t>tertentu</a:t>
          </a:r>
          <a:r>
            <a:rPr lang="en-US" sz="1500" kern="1200" dirty="0"/>
            <a:t> yang </a:t>
          </a:r>
          <a:r>
            <a:rPr lang="en-US" sz="1500" kern="1200" dirty="0" err="1"/>
            <a:t>dianggap</a:t>
          </a:r>
          <a:r>
            <a:rPr lang="en-US" sz="1500" kern="1200" dirty="0"/>
            <a:t> </a:t>
          </a:r>
          <a:r>
            <a:rPr lang="en-US" sz="1500" kern="1200" dirty="0" err="1"/>
            <a:t>etis</a:t>
          </a:r>
          <a:r>
            <a:rPr lang="en-US" sz="1500" kern="1200" dirty="0"/>
            <a:t>, </a:t>
          </a:r>
          <a:r>
            <a:rPr lang="en-US" sz="1500" kern="1200" dirty="0" err="1"/>
            <a:t>dan</a:t>
          </a:r>
          <a:r>
            <a:rPr lang="en-US" sz="1500" kern="1200" dirty="0"/>
            <a:t> </a:t>
          </a:r>
          <a:r>
            <a:rPr lang="en-US" sz="1500" kern="1200" dirty="0" err="1"/>
            <a:t>tidak</a:t>
          </a:r>
          <a:r>
            <a:rPr lang="en-US" sz="1500" kern="1200" dirty="0"/>
            <a:t> </a:t>
          </a:r>
          <a:r>
            <a:rPr lang="en-US" sz="1500" kern="1200" dirty="0" err="1"/>
            <a:t>etis</a:t>
          </a:r>
          <a:r>
            <a:rPr lang="en-US" sz="1500" kern="1200" dirty="0"/>
            <a:t>.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Hubungan</a:t>
          </a:r>
          <a:r>
            <a:rPr lang="en-US" sz="1500" kern="1200" dirty="0"/>
            <a:t> </a:t>
          </a:r>
          <a:r>
            <a:rPr lang="en-US" sz="1500" kern="1200" dirty="0" err="1"/>
            <a:t>karyawan</a:t>
          </a:r>
          <a:r>
            <a:rPr lang="en-US" sz="1500" kern="1200" dirty="0"/>
            <a:t> </a:t>
          </a:r>
          <a:r>
            <a:rPr lang="en-US" sz="1500" kern="1200" dirty="0" err="1"/>
            <a:t>dengan</a:t>
          </a:r>
          <a:r>
            <a:rPr lang="en-US" sz="1500" kern="1200" dirty="0"/>
            <a:t> </a:t>
          </a:r>
          <a:r>
            <a:rPr lang="en-US" sz="1500" kern="1200" dirty="0" err="1"/>
            <a:t>organisasi</a:t>
          </a:r>
          <a:r>
            <a:rPr lang="en-US" sz="1500" kern="1200" dirty="0"/>
            <a:t>: </a:t>
          </a:r>
          <a:r>
            <a:rPr lang="en-US" sz="1500" kern="1200" dirty="0" err="1"/>
            <a:t>mencakup</a:t>
          </a:r>
          <a:r>
            <a:rPr lang="en-US" sz="1500" kern="1200" dirty="0"/>
            <a:t> </a:t>
          </a:r>
          <a:r>
            <a:rPr lang="en-US" sz="1500" kern="1200" dirty="0" err="1"/>
            <a:t>beberapa</a:t>
          </a:r>
          <a:r>
            <a:rPr lang="en-US" sz="1500" kern="1200" dirty="0"/>
            <a:t> </a:t>
          </a:r>
          <a:r>
            <a:rPr lang="en-US" sz="1500" kern="1200" dirty="0" err="1"/>
            <a:t>isu</a:t>
          </a:r>
          <a:r>
            <a:rPr lang="en-US" sz="1500" kern="1200" dirty="0"/>
            <a:t> </a:t>
          </a:r>
          <a:r>
            <a:rPr lang="en-US" sz="1500" kern="1200" dirty="0" err="1"/>
            <a:t>seperti</a:t>
          </a:r>
          <a:r>
            <a:rPr lang="en-US" sz="1500" kern="1200" dirty="0"/>
            <a:t> </a:t>
          </a:r>
          <a:r>
            <a:rPr lang="en-US" sz="1500" kern="1200" dirty="0" err="1"/>
            <a:t>konflik</a:t>
          </a:r>
          <a:r>
            <a:rPr lang="en-US" sz="1500" kern="1200" dirty="0"/>
            <a:t> </a:t>
          </a:r>
          <a:r>
            <a:rPr lang="en-US" sz="1500" kern="1200" dirty="0" err="1"/>
            <a:t>kepentingan</a:t>
          </a:r>
          <a:r>
            <a:rPr lang="en-US" sz="1500" kern="1200" dirty="0"/>
            <a:t>, </a:t>
          </a:r>
          <a:r>
            <a:rPr lang="en-US" sz="1500" kern="1200" dirty="0" err="1"/>
            <a:t>kejujuran</a:t>
          </a:r>
          <a:r>
            <a:rPr lang="en-US" sz="1500" kern="1200" dirty="0"/>
            <a:t>, </a:t>
          </a:r>
          <a:r>
            <a:rPr lang="en-US" sz="1500" kern="1200" dirty="0" err="1"/>
            <a:t>dan</a:t>
          </a:r>
          <a:r>
            <a:rPr lang="en-US" sz="1500" kern="1200" dirty="0"/>
            <a:t> </a:t>
          </a:r>
          <a:r>
            <a:rPr lang="en-US" sz="1500" kern="1200" dirty="0" err="1"/>
            <a:t>menjaga</a:t>
          </a:r>
          <a:r>
            <a:rPr lang="en-US" sz="1500" kern="1200" dirty="0"/>
            <a:t> </a:t>
          </a:r>
          <a:r>
            <a:rPr lang="en-US" sz="1500" kern="1200" dirty="0" err="1"/>
            <a:t>kerahasiaan</a:t>
          </a:r>
          <a:r>
            <a:rPr lang="en-US" sz="1500" kern="1200" dirty="0"/>
            <a:t> </a:t>
          </a:r>
          <a:r>
            <a:rPr lang="en-US" sz="1500" kern="1200" dirty="0" err="1"/>
            <a:t>organisasi</a:t>
          </a:r>
          <a:r>
            <a:rPr lang="en-US" sz="1500" kern="1200" dirty="0"/>
            <a:t>.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Hubungan</a:t>
          </a:r>
          <a:r>
            <a:rPr lang="en-US" sz="1500" kern="1200" dirty="0"/>
            <a:t> </a:t>
          </a:r>
          <a:r>
            <a:rPr lang="en-US" sz="1500" kern="1200" dirty="0" err="1"/>
            <a:t>organisasi</a:t>
          </a:r>
          <a:r>
            <a:rPr lang="en-US" sz="1500" kern="1200" dirty="0"/>
            <a:t> </a:t>
          </a:r>
          <a:r>
            <a:rPr lang="en-US" sz="1500" kern="1200" dirty="0" err="1"/>
            <a:t>dengan</a:t>
          </a:r>
          <a:r>
            <a:rPr lang="en-US" sz="1500" kern="1200" dirty="0"/>
            <a:t> </a:t>
          </a:r>
          <a:r>
            <a:rPr lang="en-US" sz="1500" kern="1200" dirty="0" err="1"/>
            <a:t>pihak</a:t>
          </a:r>
          <a:r>
            <a:rPr lang="en-US" sz="1500" kern="1200" dirty="0"/>
            <a:t> </a:t>
          </a:r>
          <a:r>
            <a:rPr lang="en-US" sz="1500" kern="1200" dirty="0" err="1"/>
            <a:t>luar</a:t>
          </a:r>
          <a:r>
            <a:rPr lang="en-US" sz="1500" kern="1200" dirty="0"/>
            <a:t> (</a:t>
          </a:r>
          <a:r>
            <a:rPr lang="en-US" sz="1500" kern="1200" dirty="0" err="1"/>
            <a:t>lingkungan</a:t>
          </a:r>
          <a:r>
            <a:rPr lang="en-US" sz="1500" kern="1200" dirty="0"/>
            <a:t> </a:t>
          </a:r>
          <a:r>
            <a:rPr lang="en-US" sz="1500" kern="1200" dirty="0" err="1"/>
            <a:t>eksternal</a:t>
          </a:r>
          <a:r>
            <a:rPr lang="en-US" sz="1500" kern="1200" dirty="0"/>
            <a:t>) yang </a:t>
          </a:r>
          <a:r>
            <a:rPr lang="en-US" sz="1500" kern="1200" dirty="0" err="1"/>
            <a:t>terdiri</a:t>
          </a:r>
          <a:r>
            <a:rPr lang="en-US" sz="1500" kern="1200" dirty="0"/>
            <a:t> </a:t>
          </a:r>
          <a:r>
            <a:rPr lang="nb-NO" sz="1500" kern="1200" dirty="0"/>
            <a:t>atas stakeholders, lingkungan, maupun kemakmuran masyarakat pada umumnya</a:t>
          </a:r>
          <a:endParaRPr lang="en-US" sz="1500" kern="1200" dirty="0"/>
        </a:p>
      </dsp:txBody>
      <dsp:txXfrm>
        <a:off x="6249161" y="453293"/>
        <a:ext cx="2739627" cy="38910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26035-28B3-4C17-8121-41E0BCDFC5D2}">
      <dsp:nvSpPr>
        <dsp:cNvPr id="0" name=""/>
        <dsp:cNvSpPr/>
      </dsp:nvSpPr>
      <dsp:spPr>
        <a:xfrm>
          <a:off x="2809" y="85609"/>
          <a:ext cx="2739627" cy="3898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</a:rPr>
            <a:t>Argumen</a:t>
          </a:r>
          <a:r>
            <a:rPr lang="en-US" sz="1100" kern="1200" dirty="0">
              <a:solidFill>
                <a:schemeClr val="tx1"/>
              </a:solidFill>
            </a:rPr>
            <a:t> Pro </a:t>
          </a:r>
          <a:r>
            <a:rPr lang="en-US" sz="1100" kern="1200" dirty="0" err="1">
              <a:solidFill>
                <a:schemeClr val="tx1"/>
              </a:solidFill>
            </a:rPr>
            <a:t>dan</a:t>
          </a:r>
          <a:r>
            <a:rPr lang="en-US" sz="1100" kern="1200" dirty="0">
              <a:solidFill>
                <a:schemeClr val="tx1"/>
              </a:solidFill>
            </a:rPr>
            <a:t> </a:t>
          </a:r>
          <a:r>
            <a:rPr lang="en-US" sz="1100" kern="1200" dirty="0" err="1">
              <a:solidFill>
                <a:schemeClr val="tx1"/>
              </a:solidFill>
            </a:rPr>
            <a:t>Kontra</a:t>
          </a:r>
          <a:r>
            <a:rPr lang="en-US" sz="1100" kern="1200" dirty="0">
              <a:solidFill>
                <a:schemeClr val="tx1"/>
              </a:solidFill>
            </a:rPr>
            <a:t> </a:t>
          </a:r>
          <a:r>
            <a:rPr lang="en-US" sz="1100" kern="1200" dirty="0" err="1">
              <a:solidFill>
                <a:schemeClr val="tx1"/>
              </a:solidFill>
            </a:rPr>
            <a:t>Terhadap</a:t>
          </a:r>
          <a:r>
            <a:rPr lang="en-US" sz="1100" kern="1200" dirty="0">
              <a:solidFill>
                <a:schemeClr val="tx1"/>
              </a:solidFill>
            </a:rPr>
            <a:t> </a:t>
          </a:r>
          <a:r>
            <a:rPr lang="en-US" sz="1100" kern="1200" dirty="0" err="1">
              <a:solidFill>
                <a:schemeClr val="tx1"/>
              </a:solidFill>
            </a:rPr>
            <a:t>Tanggung</a:t>
          </a:r>
          <a:r>
            <a:rPr lang="en-US" sz="1100" kern="1200" dirty="0">
              <a:solidFill>
                <a:schemeClr val="tx1"/>
              </a:solidFill>
            </a:rPr>
            <a:t> </a:t>
          </a:r>
          <a:r>
            <a:rPr lang="en-US" sz="1100" kern="1200" dirty="0" err="1">
              <a:solidFill>
                <a:schemeClr val="tx1"/>
              </a:solidFill>
            </a:rPr>
            <a:t>Jawab</a:t>
          </a:r>
          <a:r>
            <a:rPr lang="en-US" sz="1100" kern="1200" dirty="0">
              <a:solidFill>
                <a:schemeClr val="tx1"/>
              </a:solidFill>
            </a:rPr>
            <a:t> </a:t>
          </a:r>
          <a:r>
            <a:rPr lang="en-US" sz="1100" kern="1200" dirty="0" err="1">
              <a:solidFill>
                <a:schemeClr val="tx1"/>
              </a:solidFill>
            </a:rPr>
            <a:t>Sosial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809" y="85609"/>
        <a:ext cx="2739627" cy="389836"/>
      </dsp:txXfrm>
    </dsp:sp>
    <dsp:sp modelId="{7645F942-77AD-44A8-B6AD-BF13E757A12E}">
      <dsp:nvSpPr>
        <dsp:cNvPr id="0" name=""/>
        <dsp:cNvSpPr/>
      </dsp:nvSpPr>
      <dsp:spPr>
        <a:xfrm>
          <a:off x="2809" y="475445"/>
          <a:ext cx="2739627" cy="380457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Tanggung</a:t>
          </a:r>
          <a:r>
            <a:rPr lang="en-US" sz="1100" kern="1200" dirty="0"/>
            <a:t> </a:t>
          </a:r>
          <a:r>
            <a:rPr lang="en-US" sz="1100" kern="1200" dirty="0" err="1"/>
            <a:t>jawab</a:t>
          </a:r>
          <a:r>
            <a:rPr lang="en-US" sz="1100" kern="1200" dirty="0"/>
            <a:t> </a:t>
          </a:r>
          <a:r>
            <a:rPr lang="en-US" sz="1100" kern="1200" dirty="0" err="1"/>
            <a:t>sosial</a:t>
          </a:r>
          <a:r>
            <a:rPr lang="en-US" sz="1100" kern="1200" dirty="0"/>
            <a:t> </a:t>
          </a:r>
          <a:r>
            <a:rPr lang="en-US" sz="1100" kern="1200" dirty="0" err="1"/>
            <a:t>merupakan</a:t>
          </a:r>
          <a:r>
            <a:rPr lang="en-US" sz="1100" kern="1200" dirty="0"/>
            <a:t> </a:t>
          </a:r>
          <a:r>
            <a:rPr lang="en-US" sz="1100" kern="1200" dirty="0" err="1"/>
            <a:t>pelaksanaan</a:t>
          </a:r>
          <a:r>
            <a:rPr lang="en-US" sz="1100" kern="1200" dirty="0"/>
            <a:t> </a:t>
          </a:r>
          <a:r>
            <a:rPr lang="en-US" sz="1100" kern="1200" dirty="0" err="1"/>
            <a:t>tuntutan</a:t>
          </a:r>
          <a:r>
            <a:rPr lang="en-US" sz="1100" kern="1200" dirty="0"/>
            <a:t> </a:t>
          </a:r>
          <a:r>
            <a:rPr lang="en-US" sz="1100" kern="1200" dirty="0" err="1"/>
            <a:t>etika</a:t>
          </a:r>
          <a:r>
            <a:rPr lang="en-US" sz="1100" kern="1200" dirty="0"/>
            <a:t> </a:t>
          </a:r>
          <a:r>
            <a:rPr lang="en-US" sz="1100" kern="1200" dirty="0" err="1"/>
            <a:t>oleh</a:t>
          </a:r>
          <a:r>
            <a:rPr lang="en-US" sz="1100" kern="1200" dirty="0"/>
            <a:t> </a:t>
          </a:r>
          <a:r>
            <a:rPr lang="en-US" sz="1100" kern="1200" dirty="0" err="1"/>
            <a:t>organisasi</a:t>
          </a:r>
          <a:r>
            <a:rPr lang="en-US" sz="1100" kern="1200" dirty="0"/>
            <a:t>, </a:t>
          </a:r>
          <a:r>
            <a:rPr lang="en-US" sz="1100" kern="1200" dirty="0" err="1"/>
            <a:t>dalam</a:t>
          </a:r>
          <a:r>
            <a:rPr lang="en-US" sz="1100" kern="1200" dirty="0"/>
            <a:t> </a:t>
          </a:r>
          <a:r>
            <a:rPr lang="en-US" sz="1100" kern="1200" dirty="0" err="1"/>
            <a:t>kaitannya</a:t>
          </a:r>
          <a:r>
            <a:rPr lang="en-US" sz="1100" kern="1200" dirty="0"/>
            <a:t> </a:t>
          </a:r>
          <a:r>
            <a:rPr lang="en-US" sz="1100" kern="1200" dirty="0" err="1"/>
            <a:t>dengan</a:t>
          </a:r>
          <a:r>
            <a:rPr lang="en-US" sz="1100" kern="1200" dirty="0"/>
            <a:t> </a:t>
          </a:r>
          <a:r>
            <a:rPr lang="en-US" sz="1100" kern="1200" dirty="0" err="1"/>
            <a:t>tuntutan</a:t>
          </a:r>
          <a:r>
            <a:rPr lang="en-US" sz="1100" kern="1200" dirty="0"/>
            <a:t> </a:t>
          </a:r>
          <a:r>
            <a:rPr lang="en-US" sz="1100" kern="1200" dirty="0" err="1"/>
            <a:t>lingkungan</a:t>
          </a:r>
          <a:r>
            <a:rPr lang="en-US" sz="1100" kern="1200" dirty="0"/>
            <a:t> </a:t>
          </a:r>
          <a:r>
            <a:rPr lang="en-US" sz="1100" kern="1200" dirty="0" err="1"/>
            <a:t>atau</a:t>
          </a:r>
          <a:r>
            <a:rPr lang="en-US" sz="1100" kern="1200" dirty="0"/>
            <a:t> </a:t>
          </a:r>
          <a:r>
            <a:rPr lang="en-US" sz="1100" kern="1200" dirty="0" err="1"/>
            <a:t>pihak-pihak</a:t>
          </a:r>
          <a:r>
            <a:rPr lang="en-US" sz="1100" kern="1200" dirty="0"/>
            <a:t> yang </a:t>
          </a:r>
          <a:r>
            <a:rPr lang="en-US" sz="1100" kern="1200" dirty="0" err="1"/>
            <a:t>berkaitan</a:t>
          </a:r>
          <a:r>
            <a:rPr lang="en-US" sz="1100" kern="1200" dirty="0"/>
            <a:t> </a:t>
          </a:r>
          <a:r>
            <a:rPr lang="en-US" sz="1100" kern="1200" dirty="0" err="1"/>
            <a:t>dengan</a:t>
          </a:r>
          <a:r>
            <a:rPr lang="en-US" sz="1100" kern="1200" dirty="0"/>
            <a:t> </a:t>
          </a:r>
          <a:r>
            <a:rPr lang="en-US" sz="1100" kern="1200" dirty="0" err="1"/>
            <a:t>organisasi</a:t>
          </a:r>
          <a:r>
            <a:rPr lang="en-US" sz="1100" kern="1200" dirty="0"/>
            <a:t>.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100" kern="1200" dirty="0"/>
            <a:t>Argumen pro pada dasarnya menganggap bahwa perusahaan merupakan bagian dari masyarakat.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100" kern="1200" dirty="0"/>
            <a:t>Perusahaan memiliki pengaruh besar dalam menentukan jumlah tenaga kerja yang dapat meningkatkan pendapatan dan kemakmuran masyarakat.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Kekuasaan</a:t>
          </a:r>
          <a:r>
            <a:rPr lang="en-US" sz="1100" kern="1200" dirty="0"/>
            <a:t> </a:t>
          </a:r>
          <a:r>
            <a:rPr lang="en-US" sz="1100" kern="1200" dirty="0" err="1"/>
            <a:t>tersebut</a:t>
          </a:r>
          <a:r>
            <a:rPr lang="en-US" sz="1100" kern="1200" dirty="0"/>
            <a:t> </a:t>
          </a:r>
          <a:r>
            <a:rPr lang="en-US" sz="1100" kern="1200" dirty="0" err="1"/>
            <a:t>harus</a:t>
          </a:r>
          <a:r>
            <a:rPr lang="en-US" sz="1100" kern="1200" dirty="0"/>
            <a:t> </a:t>
          </a:r>
          <a:r>
            <a:rPr lang="en-US" sz="1100" kern="1200" dirty="0" err="1"/>
            <a:t>disertai</a:t>
          </a:r>
          <a:r>
            <a:rPr lang="en-US" sz="1100" kern="1200" dirty="0"/>
            <a:t> </a:t>
          </a:r>
          <a:r>
            <a:rPr lang="en-US" sz="1100" kern="1200" dirty="0" err="1"/>
            <a:t>dengan</a:t>
          </a:r>
          <a:r>
            <a:rPr lang="en-US" sz="1100" kern="1200" dirty="0"/>
            <a:t> </a:t>
          </a:r>
          <a:r>
            <a:rPr lang="en-US" sz="1100" kern="1200" dirty="0" err="1"/>
            <a:t>kewajiban</a:t>
          </a:r>
          <a:r>
            <a:rPr lang="en-US" sz="1100" kern="1200" dirty="0"/>
            <a:t> yang </a:t>
          </a:r>
          <a:r>
            <a:rPr lang="en-US" sz="1100" kern="1200" dirty="0" err="1"/>
            <a:t>diwujudkan</a:t>
          </a:r>
          <a:r>
            <a:rPr lang="en-US" sz="1100" kern="1200" dirty="0"/>
            <a:t> </a:t>
          </a:r>
          <a:r>
            <a:rPr lang="en-US" sz="1100" kern="1200" dirty="0" err="1"/>
            <a:t>melalui</a:t>
          </a:r>
          <a:r>
            <a:rPr lang="en-US" sz="1100" kern="1200" dirty="0"/>
            <a:t> program </a:t>
          </a:r>
          <a:r>
            <a:rPr lang="en-US" sz="1100" kern="1200" dirty="0" err="1"/>
            <a:t>tanggung</a:t>
          </a:r>
          <a:r>
            <a:rPr lang="en-US" sz="1100" kern="1200" dirty="0"/>
            <a:t> </a:t>
          </a:r>
          <a:r>
            <a:rPr lang="en-US" sz="1100" kern="1200" dirty="0" err="1"/>
            <a:t>jawab</a:t>
          </a:r>
          <a:r>
            <a:rPr lang="en-US" sz="1100" kern="1200" dirty="0"/>
            <a:t> social.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Argumen</a:t>
          </a:r>
          <a:r>
            <a:rPr lang="en-US" sz="1100" kern="1200" dirty="0"/>
            <a:t> </a:t>
          </a:r>
          <a:r>
            <a:rPr lang="en-US" sz="1100" kern="1200" dirty="0" err="1"/>
            <a:t>kontra</a:t>
          </a:r>
          <a:r>
            <a:rPr lang="en-US" sz="1100" kern="1200" dirty="0"/>
            <a:t> </a:t>
          </a:r>
          <a:r>
            <a:rPr lang="en-US" sz="1100" kern="1200" dirty="0" err="1"/>
            <a:t>berpendapat</a:t>
          </a:r>
          <a:r>
            <a:rPr lang="en-US" sz="1100" kern="1200" dirty="0"/>
            <a:t> </a:t>
          </a:r>
          <a:r>
            <a:rPr lang="en-US" sz="1100" kern="1200" dirty="0" err="1"/>
            <a:t>bahwa</a:t>
          </a:r>
          <a:r>
            <a:rPr lang="en-US" sz="1100" kern="1200" dirty="0"/>
            <a:t> </a:t>
          </a:r>
          <a:r>
            <a:rPr lang="en-US" sz="1100" kern="1200" dirty="0" err="1"/>
            <a:t>jika</a:t>
          </a:r>
          <a:r>
            <a:rPr lang="en-US" sz="1100" kern="1200" dirty="0"/>
            <a:t> </a:t>
          </a:r>
          <a:r>
            <a:rPr lang="en-US" sz="1100" kern="1200" dirty="0" err="1"/>
            <a:t>perusahaan</a:t>
          </a:r>
          <a:r>
            <a:rPr lang="en-US" sz="1100" kern="1200" dirty="0"/>
            <a:t> </a:t>
          </a:r>
          <a:r>
            <a:rPr lang="en-US" sz="1100" kern="1200" dirty="0" err="1"/>
            <a:t>diharuskan</a:t>
          </a:r>
          <a:r>
            <a:rPr lang="en-US" sz="1100" kern="1200" dirty="0"/>
            <a:t> </a:t>
          </a:r>
          <a:r>
            <a:rPr lang="en-US" sz="1100" kern="1200" dirty="0" err="1"/>
            <a:t>menjalankan</a:t>
          </a:r>
          <a:r>
            <a:rPr lang="en-US" sz="1100" kern="1200" dirty="0"/>
            <a:t> </a:t>
          </a:r>
          <a:r>
            <a:rPr lang="en-US" sz="1100" kern="1200" dirty="0" err="1"/>
            <a:t>tanggung</a:t>
          </a:r>
          <a:r>
            <a:rPr lang="en-US" sz="1100" kern="1200" dirty="0"/>
            <a:t> </a:t>
          </a:r>
          <a:r>
            <a:rPr lang="en-US" sz="1100" kern="1200" dirty="0" err="1"/>
            <a:t>jawab</a:t>
          </a:r>
          <a:r>
            <a:rPr lang="en-US" sz="1100" kern="1200" dirty="0"/>
            <a:t> </a:t>
          </a:r>
          <a:r>
            <a:rPr lang="en-US" sz="1100" kern="1200" dirty="0" err="1"/>
            <a:t>sosial</a:t>
          </a:r>
          <a:r>
            <a:rPr lang="en-US" sz="1100" kern="1200" dirty="0"/>
            <a:t>, </a:t>
          </a:r>
          <a:r>
            <a:rPr lang="en-US" sz="1100" kern="1200" dirty="0" err="1"/>
            <a:t>maka</a:t>
          </a:r>
          <a:r>
            <a:rPr lang="en-US" sz="1100" kern="1200" dirty="0"/>
            <a:t> </a:t>
          </a:r>
          <a:r>
            <a:rPr lang="en-US" sz="1100" kern="1200" dirty="0" err="1"/>
            <a:t>akan</a:t>
          </a:r>
          <a:r>
            <a:rPr lang="en-US" sz="1100" kern="1200" dirty="0"/>
            <a:t> </a:t>
          </a:r>
          <a:r>
            <a:rPr lang="en-US" sz="1100" kern="1200" dirty="0" err="1"/>
            <a:t>ada</a:t>
          </a:r>
          <a:r>
            <a:rPr lang="en-US" sz="1100" kern="1200" dirty="0"/>
            <a:t> </a:t>
          </a:r>
          <a:r>
            <a:rPr lang="en-US" sz="1100" kern="1200" dirty="0" err="1"/>
            <a:t>konflik</a:t>
          </a:r>
          <a:r>
            <a:rPr lang="en-US" sz="1100" kern="1200" dirty="0"/>
            <a:t> </a:t>
          </a:r>
          <a:r>
            <a:rPr lang="en-US" sz="1100" kern="1200" dirty="0" err="1"/>
            <a:t>antara</a:t>
          </a:r>
          <a:r>
            <a:rPr lang="en-US" sz="1100" kern="1200" dirty="0"/>
            <a:t> </a:t>
          </a:r>
          <a:r>
            <a:rPr lang="en-US" sz="1100" kern="1200" dirty="0" err="1"/>
            <a:t>tujuan</a:t>
          </a:r>
          <a:r>
            <a:rPr lang="en-US" sz="1100" kern="1200" dirty="0"/>
            <a:t> </a:t>
          </a:r>
          <a:r>
            <a:rPr lang="en-US" sz="1100" kern="1200" dirty="0" err="1"/>
            <a:t>ekonomi</a:t>
          </a:r>
          <a:r>
            <a:rPr lang="en-US" sz="1100" kern="1200" dirty="0"/>
            <a:t> </a:t>
          </a:r>
          <a:r>
            <a:rPr lang="en-US" sz="1100" kern="1200" dirty="0" err="1"/>
            <a:t>dengan</a:t>
          </a:r>
          <a:r>
            <a:rPr lang="en-US" sz="1100" kern="1200" dirty="0"/>
            <a:t> </a:t>
          </a:r>
          <a:r>
            <a:rPr lang="en-US" sz="1100" kern="1200" dirty="0" err="1"/>
            <a:t>tujuan</a:t>
          </a:r>
          <a:r>
            <a:rPr lang="en-US" sz="1100" kern="1200" dirty="0"/>
            <a:t> </a:t>
          </a:r>
          <a:r>
            <a:rPr lang="en-US" sz="1100" kern="1200" dirty="0" err="1"/>
            <a:t>sosial</a:t>
          </a:r>
          <a:r>
            <a:rPr lang="en-US" sz="1100" kern="1200" dirty="0"/>
            <a:t>.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Perusahaan </a:t>
          </a:r>
          <a:r>
            <a:rPr lang="en-US" sz="1100" kern="1200" dirty="0" err="1"/>
            <a:t>tidak</a:t>
          </a:r>
          <a:r>
            <a:rPr lang="en-US" sz="1100" kern="1200" dirty="0"/>
            <a:t> </a:t>
          </a:r>
          <a:r>
            <a:rPr lang="en-US" sz="1100" kern="1200" dirty="0" err="1"/>
            <a:t>akan</a:t>
          </a:r>
          <a:r>
            <a:rPr lang="en-US" sz="1100" kern="1200" dirty="0"/>
            <a:t> </a:t>
          </a:r>
          <a:r>
            <a:rPr lang="en-US" sz="1100" kern="1200" dirty="0" err="1"/>
            <a:t>bertahan</a:t>
          </a:r>
          <a:r>
            <a:rPr lang="en-US" sz="1100" kern="1200" dirty="0"/>
            <a:t> </a:t>
          </a:r>
          <a:r>
            <a:rPr lang="en-US" sz="1100" kern="1200" dirty="0" err="1"/>
            <a:t>karena</a:t>
          </a:r>
          <a:r>
            <a:rPr lang="en-US" sz="1100" kern="1200" dirty="0"/>
            <a:t> </a:t>
          </a:r>
          <a:r>
            <a:rPr lang="en-US" sz="1100" kern="1200" dirty="0" err="1"/>
            <a:t>dipaksa</a:t>
          </a:r>
          <a:r>
            <a:rPr lang="en-US" sz="1100" kern="1200" dirty="0"/>
            <a:t> </a:t>
          </a:r>
          <a:r>
            <a:rPr lang="en-US" sz="1100" kern="1200" dirty="0" err="1"/>
            <a:t>untuk</a:t>
          </a:r>
          <a:r>
            <a:rPr lang="en-US" sz="1100" kern="1200" dirty="0"/>
            <a:t> </a:t>
          </a:r>
          <a:r>
            <a:rPr lang="en-US" sz="1100" kern="1200" dirty="0" err="1"/>
            <a:t>mengerjakan</a:t>
          </a:r>
          <a:r>
            <a:rPr lang="en-US" sz="1100" kern="1200" dirty="0"/>
            <a:t> </a:t>
          </a:r>
          <a:r>
            <a:rPr lang="en-US" sz="1100" kern="1200" dirty="0" err="1"/>
            <a:t>tugas</a:t>
          </a:r>
          <a:r>
            <a:rPr lang="en-US" sz="1100" kern="1200" dirty="0"/>
            <a:t> yang </a:t>
          </a:r>
          <a:r>
            <a:rPr lang="en-US" sz="1100" kern="1200" dirty="0" err="1"/>
            <a:t>kontradiktif</a:t>
          </a:r>
          <a:r>
            <a:rPr lang="en-US" sz="1100" kern="1200" dirty="0"/>
            <a:t> </a:t>
          </a:r>
          <a:r>
            <a:rPr lang="en-US" sz="1100" kern="1200" dirty="0" err="1"/>
            <a:t>tersebut</a:t>
          </a:r>
          <a:r>
            <a:rPr lang="en-US" sz="1100" kern="1200" dirty="0"/>
            <a:t>.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2809" y="475445"/>
        <a:ext cx="2739627" cy="3804570"/>
      </dsp:txXfrm>
    </dsp:sp>
    <dsp:sp modelId="{981AB6A7-174B-4C10-9060-9939C2D27249}">
      <dsp:nvSpPr>
        <dsp:cNvPr id="0" name=""/>
        <dsp:cNvSpPr/>
      </dsp:nvSpPr>
      <dsp:spPr>
        <a:xfrm>
          <a:off x="3125985" y="85609"/>
          <a:ext cx="2739627" cy="389836"/>
        </a:xfrm>
        <a:prstGeom prst="rect">
          <a:avLst/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254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Pendekatan</a:t>
          </a:r>
          <a:r>
            <a:rPr lang="en-US" sz="1100" kern="1200" dirty="0"/>
            <a:t> </a:t>
          </a:r>
          <a:r>
            <a:rPr lang="en-US" sz="1100" kern="1200" dirty="0" err="1"/>
            <a:t>Tanggung</a:t>
          </a:r>
          <a:r>
            <a:rPr lang="en-US" sz="1100" kern="1200" dirty="0"/>
            <a:t> </a:t>
          </a:r>
          <a:r>
            <a:rPr lang="en-US" sz="1100" kern="1200" dirty="0" err="1"/>
            <a:t>Jawab</a:t>
          </a:r>
          <a:r>
            <a:rPr lang="en-US" sz="1100" kern="1200" dirty="0"/>
            <a:t> </a:t>
          </a:r>
          <a:r>
            <a:rPr lang="en-US" sz="1100" kern="1200" dirty="0" err="1"/>
            <a:t>Sosial</a:t>
          </a:r>
          <a:endParaRPr lang="en-US" sz="1100" kern="1200" dirty="0"/>
        </a:p>
      </dsp:txBody>
      <dsp:txXfrm>
        <a:off x="3125985" y="85609"/>
        <a:ext cx="2739627" cy="389836"/>
      </dsp:txXfrm>
    </dsp:sp>
    <dsp:sp modelId="{DD28DEA3-DB45-41EF-9159-077C14E8E17A}">
      <dsp:nvSpPr>
        <dsp:cNvPr id="0" name=""/>
        <dsp:cNvSpPr/>
      </dsp:nvSpPr>
      <dsp:spPr>
        <a:xfrm>
          <a:off x="3125985" y="475445"/>
          <a:ext cx="2739627" cy="3804570"/>
        </a:xfrm>
        <a:prstGeom prst="rect">
          <a:avLst/>
        </a:prstGeom>
        <a:solidFill>
          <a:schemeClr val="accent5">
            <a:tint val="40000"/>
            <a:alpha val="90000"/>
            <a:hueOff val="1622542"/>
            <a:satOff val="-11507"/>
            <a:lumOff val="-654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622542"/>
              <a:satOff val="-11507"/>
              <a:lumOff val="-65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Penghindaran</a:t>
          </a:r>
          <a:r>
            <a:rPr lang="en-US" sz="1100" kern="1200" dirty="0"/>
            <a:t> social: </a:t>
          </a:r>
          <a:r>
            <a:rPr lang="en-US" sz="1100" kern="1200" dirty="0" err="1"/>
            <a:t>berusaha</a:t>
          </a:r>
          <a:r>
            <a:rPr lang="en-US" sz="1100" kern="1200" dirty="0"/>
            <a:t> </a:t>
          </a:r>
          <a:r>
            <a:rPr lang="en-US" sz="1100" kern="1200" dirty="0" err="1"/>
            <a:t>meminimalkan</a:t>
          </a:r>
          <a:r>
            <a:rPr lang="en-US" sz="1100" kern="1200" dirty="0"/>
            <a:t> </a:t>
          </a:r>
          <a:r>
            <a:rPr lang="en-US" sz="1100" kern="1200" dirty="0" err="1"/>
            <a:t>keterlibatan</a:t>
          </a:r>
          <a:r>
            <a:rPr lang="en-US" sz="1100" kern="1200" dirty="0"/>
            <a:t> </a:t>
          </a:r>
          <a:r>
            <a:rPr lang="en-US" sz="1100" kern="1200" dirty="0" err="1"/>
            <a:t>mereka</a:t>
          </a:r>
          <a:r>
            <a:rPr lang="en-US" sz="1100" kern="1200" dirty="0"/>
            <a:t> </a:t>
          </a:r>
          <a:r>
            <a:rPr lang="en-US" sz="1100" kern="1200" dirty="0" err="1"/>
            <a:t>dalam</a:t>
          </a:r>
          <a:r>
            <a:rPr lang="en-US" sz="1100" kern="1200" dirty="0"/>
            <a:t> </a:t>
          </a:r>
          <a:r>
            <a:rPr lang="en-US" sz="1100" kern="1200" dirty="0" err="1"/>
            <a:t>masalah-masalah</a:t>
          </a:r>
          <a:r>
            <a:rPr lang="en-US" sz="1100" kern="1200" dirty="0"/>
            <a:t> </a:t>
          </a:r>
          <a:r>
            <a:rPr lang="en-US" sz="1100" kern="1200" dirty="0" err="1"/>
            <a:t>sosial</a:t>
          </a:r>
          <a:r>
            <a:rPr lang="en-US" sz="1100" kern="1200" dirty="0"/>
            <a:t>. 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Kewajiban</a:t>
          </a:r>
          <a:r>
            <a:rPr lang="en-US" sz="1100" kern="1200" dirty="0"/>
            <a:t> social: </a:t>
          </a:r>
          <a:r>
            <a:rPr lang="es-ES" sz="1100" kern="1200" dirty="0" err="1"/>
            <a:t>berusaha</a:t>
          </a:r>
          <a:r>
            <a:rPr lang="es-ES" sz="1100" kern="1200" dirty="0"/>
            <a:t> </a:t>
          </a:r>
          <a:r>
            <a:rPr lang="es-ES" sz="1100" kern="1200" dirty="0" err="1"/>
            <a:t>memenuhi</a:t>
          </a:r>
          <a:r>
            <a:rPr lang="es-ES" sz="1100" kern="1200" dirty="0"/>
            <a:t> </a:t>
          </a:r>
          <a:r>
            <a:rPr lang="es-ES" sz="1100" kern="1200" dirty="0" err="1"/>
            <a:t>kewajiban</a:t>
          </a:r>
          <a:r>
            <a:rPr lang="es-ES" sz="1100" kern="1200" dirty="0"/>
            <a:t> </a:t>
          </a:r>
          <a:r>
            <a:rPr lang="es-ES" sz="1100" kern="1200" dirty="0" err="1"/>
            <a:t>sosialnya</a:t>
          </a:r>
          <a:r>
            <a:rPr lang="es-ES" sz="1100" kern="1200" dirty="0"/>
            <a:t>, </a:t>
          </a:r>
          <a:r>
            <a:rPr lang="es-ES" sz="1100" kern="1200" dirty="0" err="1"/>
            <a:t>terutama</a:t>
          </a:r>
          <a:r>
            <a:rPr lang="es-ES" sz="1100" kern="1200" dirty="0"/>
            <a:t> yang secara legal </a:t>
          </a:r>
          <a:r>
            <a:rPr lang="es-ES" sz="1100" kern="1200" dirty="0" err="1"/>
            <a:t>diharuskan</a:t>
          </a:r>
          <a:r>
            <a:rPr lang="es-ES" sz="1100" kern="1200" dirty="0"/>
            <a:t>, misal </a:t>
          </a:r>
          <a:r>
            <a:rPr lang="es-ES" sz="1100" kern="1200" dirty="0" err="1"/>
            <a:t>memenuhi</a:t>
          </a:r>
          <a:r>
            <a:rPr lang="es-ES" sz="1100" kern="1200" dirty="0"/>
            <a:t> </a:t>
          </a:r>
          <a:r>
            <a:rPr lang="es-ES" sz="1100" kern="1200" dirty="0" err="1"/>
            <a:t>peraturan</a:t>
          </a:r>
          <a:r>
            <a:rPr lang="es-ES" sz="1100" kern="1200" dirty="0"/>
            <a:t> </a:t>
          </a:r>
          <a:r>
            <a:rPr lang="es-ES" sz="1100" kern="1200" dirty="0" err="1"/>
            <a:t>pemerintah</a:t>
          </a:r>
          <a:r>
            <a:rPr lang="es-ES" sz="1100" kern="1200" dirty="0"/>
            <a:t>.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Respons</a:t>
          </a:r>
          <a:r>
            <a:rPr lang="en-US" sz="1100" kern="1200" dirty="0"/>
            <a:t> social: </a:t>
          </a:r>
          <a:r>
            <a:rPr lang="en-US" sz="1100" kern="1200" dirty="0" err="1"/>
            <a:t>bersedia</a:t>
          </a:r>
          <a:r>
            <a:rPr lang="en-US" sz="1100" kern="1200" dirty="0"/>
            <a:t> </a:t>
          </a:r>
          <a:r>
            <a:rPr lang="en-US" sz="1100" kern="1200" dirty="0" err="1"/>
            <a:t>berpartisipasi</a:t>
          </a:r>
          <a:r>
            <a:rPr lang="en-US" sz="1100" kern="1200" dirty="0"/>
            <a:t> </a:t>
          </a:r>
          <a:r>
            <a:rPr lang="en-US" sz="1100" kern="1200" dirty="0" err="1"/>
            <a:t>dalam</a:t>
          </a:r>
          <a:r>
            <a:rPr lang="en-US" sz="1100" kern="1200" dirty="0"/>
            <a:t> program </a:t>
          </a:r>
          <a:r>
            <a:rPr lang="en-US" sz="1100" kern="1200" dirty="0" err="1"/>
            <a:t>sosial</a:t>
          </a:r>
          <a:r>
            <a:rPr lang="en-US" sz="1100" kern="1200" dirty="0"/>
            <a:t>, </a:t>
          </a:r>
          <a:r>
            <a:rPr lang="en-US" sz="1100" kern="1200" dirty="0" err="1"/>
            <a:t>tetapi</a:t>
          </a:r>
          <a:r>
            <a:rPr lang="en-US" sz="1100" kern="1200" dirty="0"/>
            <a:t> </a:t>
          </a:r>
          <a:r>
            <a:rPr lang="en-US" sz="1100" kern="1200" dirty="0" err="1"/>
            <a:t>mereka</a:t>
          </a:r>
          <a:r>
            <a:rPr lang="en-US" sz="1100" kern="1200" dirty="0"/>
            <a:t> </a:t>
          </a:r>
          <a:r>
            <a:rPr lang="en-US" sz="1100" kern="1200" dirty="0" err="1"/>
            <a:t>harus</a:t>
          </a:r>
          <a:r>
            <a:rPr lang="en-US" sz="1100" kern="1200" dirty="0"/>
            <a:t> </a:t>
          </a:r>
          <a:r>
            <a:rPr lang="en-US" sz="1100" kern="1200" dirty="0" err="1"/>
            <a:t>diyakinkan</a:t>
          </a:r>
          <a:r>
            <a:rPr lang="en-US" sz="1100" kern="1200" dirty="0"/>
            <a:t> </a:t>
          </a:r>
          <a:r>
            <a:rPr lang="en-US" sz="1100" kern="1200" dirty="0" err="1"/>
            <a:t>bahwa</a:t>
          </a:r>
          <a:r>
            <a:rPr lang="en-US" sz="1100" kern="1200" dirty="0"/>
            <a:t> program </a:t>
          </a:r>
          <a:r>
            <a:rPr lang="en-US" sz="1100" kern="1200" dirty="0" err="1"/>
            <a:t>tersebut</a:t>
          </a:r>
          <a:r>
            <a:rPr lang="en-US" sz="1100" kern="1200" dirty="0"/>
            <a:t> </a:t>
          </a:r>
          <a:r>
            <a:rPr lang="en-US" sz="1100" kern="1200" dirty="0" err="1"/>
            <a:t>bermanfaat</a:t>
          </a:r>
          <a:r>
            <a:rPr lang="en-US" sz="1100" kern="1200" dirty="0"/>
            <a:t> </a:t>
          </a:r>
          <a:r>
            <a:rPr lang="en-US" sz="1100" kern="1200" dirty="0" err="1"/>
            <a:t>untuk</a:t>
          </a:r>
          <a:r>
            <a:rPr lang="en-US" sz="1100" kern="1200" dirty="0"/>
            <a:t> </a:t>
          </a:r>
          <a:r>
            <a:rPr lang="en-US" sz="1100" kern="1200" dirty="0" err="1"/>
            <a:t>organisasi</a:t>
          </a:r>
          <a:r>
            <a:rPr lang="en-US" sz="1100" kern="1200" dirty="0"/>
            <a:t> </a:t>
          </a:r>
          <a:r>
            <a:rPr lang="en-US" sz="1100" kern="1200" dirty="0" err="1"/>
            <a:t>tersebut</a:t>
          </a:r>
          <a:r>
            <a:rPr lang="en-US" sz="1100" kern="1200" dirty="0"/>
            <a:t>. 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Kontribusi</a:t>
          </a:r>
          <a:r>
            <a:rPr lang="en-US" sz="1100" kern="1200" dirty="0"/>
            <a:t> social: </a:t>
          </a:r>
          <a:r>
            <a:rPr lang="en-US" sz="1100" kern="1200" dirty="0" err="1"/>
            <a:t>organisasi</a:t>
          </a:r>
          <a:r>
            <a:rPr lang="en-US" sz="1100" kern="1200" dirty="0"/>
            <a:t> </a:t>
          </a:r>
          <a:r>
            <a:rPr lang="sv-SE" sz="1100" kern="1200" dirty="0"/>
            <a:t>memandang dirinya sebagai bagian dari masyarakat dan secara aktif mencari jalan untuk memberikan sumbangan pada masyarakat.</a:t>
          </a:r>
          <a:endParaRPr lang="en-US" sz="1100" kern="1200" dirty="0"/>
        </a:p>
      </dsp:txBody>
      <dsp:txXfrm>
        <a:off x="3125985" y="475445"/>
        <a:ext cx="2739627" cy="3804570"/>
      </dsp:txXfrm>
    </dsp:sp>
    <dsp:sp modelId="{6E220AC2-F6F2-463F-A088-78FD46E6EBE6}">
      <dsp:nvSpPr>
        <dsp:cNvPr id="0" name=""/>
        <dsp:cNvSpPr/>
      </dsp:nvSpPr>
      <dsp:spPr>
        <a:xfrm>
          <a:off x="6249161" y="85609"/>
          <a:ext cx="2739627" cy="389836"/>
        </a:xfrm>
        <a:prstGeom prst="rect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254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Manajemen</a:t>
          </a:r>
          <a:r>
            <a:rPr lang="en-US" sz="1100" kern="1200" dirty="0"/>
            <a:t> </a:t>
          </a:r>
          <a:r>
            <a:rPr lang="en-US" sz="1100" kern="1200" dirty="0" err="1"/>
            <a:t>Tanggung</a:t>
          </a:r>
          <a:r>
            <a:rPr lang="en-US" sz="1100" kern="1200" dirty="0"/>
            <a:t> </a:t>
          </a:r>
          <a:r>
            <a:rPr lang="en-US" sz="1100" kern="1200" dirty="0" err="1"/>
            <a:t>Jawab</a:t>
          </a:r>
          <a:r>
            <a:rPr lang="en-US" sz="1100" kern="1200" dirty="0"/>
            <a:t> </a:t>
          </a:r>
          <a:r>
            <a:rPr lang="en-US" sz="1100" kern="1200" dirty="0" err="1"/>
            <a:t>Sosial</a:t>
          </a:r>
          <a:endParaRPr lang="en-US" sz="1100" kern="1200" dirty="0"/>
        </a:p>
      </dsp:txBody>
      <dsp:txXfrm>
        <a:off x="6249161" y="85609"/>
        <a:ext cx="2739627" cy="389836"/>
      </dsp:txXfrm>
    </dsp:sp>
    <dsp:sp modelId="{8A559133-9A3A-42AC-AB87-2DAE50C6F76D}">
      <dsp:nvSpPr>
        <dsp:cNvPr id="0" name=""/>
        <dsp:cNvSpPr/>
      </dsp:nvSpPr>
      <dsp:spPr>
        <a:xfrm>
          <a:off x="6249161" y="475445"/>
          <a:ext cx="2739627" cy="3804570"/>
        </a:xfrm>
        <a:prstGeom prst="rect">
          <a:avLst/>
        </a:prstGeom>
        <a:solidFill>
          <a:schemeClr val="accent5">
            <a:tint val="40000"/>
            <a:alpha val="90000"/>
            <a:hueOff val="3245083"/>
            <a:satOff val="-23015"/>
            <a:lumOff val="-1309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245083"/>
              <a:satOff val="-23015"/>
              <a:lumOff val="-130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Langkah</a:t>
          </a:r>
          <a:r>
            <a:rPr lang="en-US" sz="1100" kern="1200" dirty="0"/>
            <a:t> </a:t>
          </a:r>
          <a:r>
            <a:rPr lang="en-US" sz="1100" kern="1200" dirty="0" err="1"/>
            <a:t>pertama</a:t>
          </a:r>
          <a:r>
            <a:rPr lang="en-US" sz="1100" kern="1200" dirty="0"/>
            <a:t> </a:t>
          </a:r>
          <a:r>
            <a:rPr lang="en-US" sz="1100" kern="1200" dirty="0" err="1"/>
            <a:t>dalam</a:t>
          </a:r>
          <a:r>
            <a:rPr lang="en-US" sz="1100" kern="1200" dirty="0"/>
            <a:t> </a:t>
          </a:r>
          <a:r>
            <a:rPr lang="en-US" sz="1100" kern="1200" dirty="0" err="1"/>
            <a:t>perencanaan</a:t>
          </a:r>
          <a:r>
            <a:rPr lang="en-US" sz="1100" kern="1200" dirty="0"/>
            <a:t> </a:t>
          </a:r>
          <a:r>
            <a:rPr lang="en-US" sz="1100" kern="1200" dirty="0" err="1"/>
            <a:t>tangguung</a:t>
          </a:r>
          <a:r>
            <a:rPr lang="en-US" sz="1100" kern="1200" dirty="0"/>
            <a:t> </a:t>
          </a:r>
          <a:r>
            <a:rPr lang="en-US" sz="1100" kern="1200" dirty="0" err="1"/>
            <a:t>jawab</a:t>
          </a:r>
          <a:r>
            <a:rPr lang="en-US" sz="1100" kern="1200" dirty="0"/>
            <a:t> social </a:t>
          </a:r>
          <a:r>
            <a:rPr lang="en-US" sz="1100" kern="1200" dirty="0" err="1"/>
            <a:t>adalah</a:t>
          </a:r>
          <a:r>
            <a:rPr lang="en-US" sz="1100" kern="1200" dirty="0"/>
            <a:t> </a:t>
          </a:r>
          <a:r>
            <a:rPr lang="en-US" sz="1100" kern="1200" dirty="0" err="1"/>
            <a:t>meramal</a:t>
          </a:r>
          <a:r>
            <a:rPr lang="en-US" sz="1100" kern="1200" dirty="0"/>
            <a:t> (forecast) </a:t>
          </a:r>
          <a:r>
            <a:rPr lang="en-US" sz="1100" kern="1200" dirty="0" err="1"/>
            <a:t>isu-isu</a:t>
          </a:r>
          <a:r>
            <a:rPr lang="en-US" sz="1100" kern="1200" dirty="0"/>
            <a:t> social di masa </a:t>
          </a:r>
          <a:r>
            <a:rPr lang="en-US" sz="1100" kern="1200" dirty="0" err="1"/>
            <a:t>mendatang</a:t>
          </a:r>
          <a:r>
            <a:rPr lang="en-US" sz="1100" kern="1200" dirty="0"/>
            <a:t>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Kemudian</a:t>
          </a:r>
          <a:r>
            <a:rPr lang="en-US" sz="1100" kern="1200" dirty="0"/>
            <a:t>, </a:t>
          </a:r>
          <a:r>
            <a:rPr lang="en-US" sz="1100" kern="1200" dirty="0" err="1"/>
            <a:t>strategi</a:t>
          </a:r>
          <a:r>
            <a:rPr lang="en-US" sz="1100" kern="1200" dirty="0"/>
            <a:t> </a:t>
          </a:r>
          <a:r>
            <a:rPr lang="en-US" sz="1100" kern="1200" dirty="0" err="1"/>
            <a:t>dan</a:t>
          </a:r>
          <a:r>
            <a:rPr lang="en-US" sz="1100" kern="1200" dirty="0"/>
            <a:t> </a:t>
          </a:r>
          <a:r>
            <a:rPr lang="en-US" sz="1100" kern="1200" dirty="0" err="1"/>
            <a:t>kebijakan</a:t>
          </a:r>
          <a:r>
            <a:rPr lang="en-US" sz="1100" kern="1200" dirty="0"/>
            <a:t> </a:t>
          </a:r>
          <a:r>
            <a:rPr lang="en-US" sz="1100" kern="1200" dirty="0" err="1"/>
            <a:t>untuk</a:t>
          </a:r>
          <a:r>
            <a:rPr lang="en-US" sz="1100" kern="1200" dirty="0"/>
            <a:t> </a:t>
          </a:r>
          <a:r>
            <a:rPr lang="en-US" sz="1100" kern="1200" dirty="0" err="1"/>
            <a:t>mencapai</a:t>
          </a:r>
          <a:r>
            <a:rPr lang="en-US" sz="1100" kern="1200" dirty="0"/>
            <a:t> </a:t>
          </a:r>
          <a:r>
            <a:rPr lang="en-US" sz="1100" kern="1200" dirty="0" err="1"/>
            <a:t>tujuan</a:t>
          </a:r>
          <a:r>
            <a:rPr lang="en-US" sz="1100" kern="1200" dirty="0"/>
            <a:t> </a:t>
          </a:r>
          <a:r>
            <a:rPr lang="en-US" sz="1100" kern="1200" dirty="0" err="1"/>
            <a:t>tersebut</a:t>
          </a:r>
          <a:r>
            <a:rPr lang="en-US" sz="1100" kern="1200" dirty="0"/>
            <a:t> </a:t>
          </a:r>
          <a:r>
            <a:rPr lang="en-US" sz="1100" kern="1200" dirty="0" err="1"/>
            <a:t>ditetapkan</a:t>
          </a:r>
          <a:r>
            <a:rPr lang="en-US" sz="1100" kern="1200" dirty="0"/>
            <a:t>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Langkah</a:t>
          </a:r>
          <a:r>
            <a:rPr lang="en-US" sz="1100" kern="1200" dirty="0"/>
            <a:t> </a:t>
          </a:r>
          <a:r>
            <a:rPr lang="en-US" sz="1100" kern="1200" dirty="0" err="1"/>
            <a:t>berikutnya</a:t>
          </a:r>
          <a:r>
            <a:rPr lang="en-US" sz="1100" kern="1200" dirty="0"/>
            <a:t> </a:t>
          </a:r>
          <a:r>
            <a:rPr lang="en-US" sz="1100" kern="1200" dirty="0" err="1"/>
            <a:t>adalah</a:t>
          </a:r>
          <a:r>
            <a:rPr lang="en-US" sz="1100" kern="1200" dirty="0"/>
            <a:t> </a:t>
          </a:r>
          <a:r>
            <a:rPr lang="en-US" sz="1100" kern="1200" dirty="0" err="1"/>
            <a:t>menerjemahkan</a:t>
          </a:r>
          <a:r>
            <a:rPr lang="en-US" sz="1100" kern="1200" dirty="0"/>
            <a:t> </a:t>
          </a:r>
          <a:r>
            <a:rPr lang="en-US" sz="1100" kern="1200" dirty="0" err="1"/>
            <a:t>strategi</a:t>
          </a:r>
          <a:r>
            <a:rPr lang="en-US" sz="1100" kern="1200" dirty="0"/>
            <a:t> </a:t>
          </a:r>
          <a:r>
            <a:rPr lang="en-US" sz="1100" kern="1200" dirty="0" err="1"/>
            <a:t>dan</a:t>
          </a:r>
          <a:r>
            <a:rPr lang="en-US" sz="1100" kern="1200" dirty="0"/>
            <a:t> </a:t>
          </a:r>
          <a:r>
            <a:rPr lang="en-US" sz="1100" kern="1200" dirty="0" err="1"/>
            <a:t>kebijakan</a:t>
          </a:r>
          <a:r>
            <a:rPr lang="en-US" sz="1100" kern="1200" dirty="0"/>
            <a:t> </a:t>
          </a:r>
          <a:r>
            <a:rPr lang="en-US" sz="1100" kern="1200" dirty="0" err="1"/>
            <a:t>tersebut</a:t>
          </a:r>
          <a:r>
            <a:rPr lang="en-US" sz="1100" kern="1200" dirty="0"/>
            <a:t> </a:t>
          </a:r>
          <a:r>
            <a:rPr lang="en-US" sz="1100" kern="1200" dirty="0" err="1"/>
            <a:t>kedalam</a:t>
          </a:r>
          <a:r>
            <a:rPr lang="en-US" sz="1100" kern="1200" dirty="0"/>
            <a:t> </a:t>
          </a:r>
          <a:r>
            <a:rPr lang="en-US" sz="1100" kern="1200" dirty="0" err="1"/>
            <a:t>tindakan</a:t>
          </a:r>
          <a:r>
            <a:rPr lang="en-US" sz="1100" kern="1200" dirty="0"/>
            <a:t> yang </a:t>
          </a:r>
          <a:r>
            <a:rPr lang="en-US" sz="1100" kern="1200" dirty="0" err="1"/>
            <a:t>spesifik</a:t>
          </a:r>
          <a:r>
            <a:rPr lang="en-US" sz="1100" kern="1200" dirty="0"/>
            <a:t> </a:t>
          </a:r>
          <a:r>
            <a:rPr lang="en-US" sz="1100" kern="1200" dirty="0" err="1"/>
            <a:t>disertai</a:t>
          </a:r>
          <a:r>
            <a:rPr lang="en-US" sz="1100" kern="1200" dirty="0"/>
            <a:t> </a:t>
          </a:r>
          <a:r>
            <a:rPr lang="en-US" sz="1100" kern="1200" dirty="0" err="1"/>
            <a:t>alokasi</a:t>
          </a:r>
          <a:r>
            <a:rPr lang="en-US" sz="1100" kern="1200" dirty="0"/>
            <a:t> </a:t>
          </a:r>
          <a:r>
            <a:rPr lang="en-US" sz="1100" kern="1200" dirty="0" err="1"/>
            <a:t>anggaran</a:t>
          </a:r>
          <a:r>
            <a:rPr lang="en-US" sz="1100" kern="1200" dirty="0"/>
            <a:t>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Tahap</a:t>
          </a:r>
          <a:r>
            <a:rPr lang="en-US" sz="1100" kern="1200" dirty="0"/>
            <a:t> </a:t>
          </a:r>
          <a:r>
            <a:rPr lang="en-US" sz="1100" kern="1200" dirty="0" err="1"/>
            <a:t>berikutnya</a:t>
          </a:r>
          <a:r>
            <a:rPr lang="en-US" sz="1100" kern="1200" dirty="0"/>
            <a:t> </a:t>
          </a:r>
          <a:r>
            <a:rPr lang="en-US" sz="1100" kern="1200" dirty="0" err="1"/>
            <a:t>adalah</a:t>
          </a:r>
          <a:r>
            <a:rPr lang="en-US" sz="1100" kern="1200" dirty="0"/>
            <a:t> </a:t>
          </a:r>
          <a:r>
            <a:rPr lang="en-US" sz="1100" kern="1200" dirty="0" err="1"/>
            <a:t>pengendalian</a:t>
          </a:r>
          <a:r>
            <a:rPr lang="en-US" sz="1100" kern="1200" dirty="0"/>
            <a:t> social </a:t>
          </a:r>
          <a:r>
            <a:rPr lang="en-US" sz="1100" kern="1200" dirty="0" err="1"/>
            <a:t>terhadap</a:t>
          </a:r>
          <a:r>
            <a:rPr lang="en-US" sz="1100" kern="1200" dirty="0"/>
            <a:t> </a:t>
          </a:r>
          <a:r>
            <a:rPr lang="en-US" sz="1100" kern="1200" dirty="0" err="1"/>
            <a:t>beberapa</a:t>
          </a:r>
          <a:r>
            <a:rPr lang="en-US" sz="1100" kern="1200" dirty="0"/>
            <a:t> </a:t>
          </a:r>
          <a:r>
            <a:rPr lang="en-US" sz="1100" kern="1200" dirty="0" err="1"/>
            <a:t>wilayah</a:t>
          </a:r>
          <a:r>
            <a:rPr lang="en-US" sz="1100" kern="1200" dirty="0"/>
            <a:t> </a:t>
          </a:r>
          <a:r>
            <a:rPr lang="en-US" sz="1100" kern="1200" dirty="0" err="1"/>
            <a:t>pngukuran</a:t>
          </a:r>
          <a:r>
            <a:rPr lang="en-US" sz="1100" kern="1200" dirty="0"/>
            <a:t> yang </a:t>
          </a:r>
          <a:r>
            <a:rPr lang="en-US" sz="1100" kern="1200" dirty="0" err="1"/>
            <a:t>lebih</a:t>
          </a:r>
          <a:r>
            <a:rPr lang="en-US" sz="1100" kern="1200" dirty="0"/>
            <a:t> </a:t>
          </a:r>
          <a:r>
            <a:rPr lang="en-US" sz="1100" kern="1200" dirty="0" err="1"/>
            <a:t>spesifik</a:t>
          </a:r>
          <a:r>
            <a:rPr lang="en-US" sz="1100" kern="1200" dirty="0"/>
            <a:t>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Wilayah </a:t>
          </a:r>
          <a:r>
            <a:rPr lang="en-US" sz="1100" kern="1200" dirty="0" err="1"/>
            <a:t>pengukuran</a:t>
          </a:r>
          <a:r>
            <a:rPr lang="en-US" sz="1100" kern="1200" dirty="0"/>
            <a:t> </a:t>
          </a:r>
          <a:r>
            <a:rPr lang="en-US" sz="1100" kern="1200" dirty="0" err="1"/>
            <a:t>tujuan</a:t>
          </a:r>
          <a:r>
            <a:rPr lang="en-US" sz="1100" kern="1200" dirty="0"/>
            <a:t> </a:t>
          </a:r>
          <a:r>
            <a:rPr lang="en-US" sz="1100" kern="1200" dirty="0" err="1"/>
            <a:t>sosial</a:t>
          </a:r>
          <a:r>
            <a:rPr lang="en-US" sz="1100" kern="1200" dirty="0"/>
            <a:t> </a:t>
          </a:r>
          <a:r>
            <a:rPr lang="en-US" sz="1100" kern="1200" dirty="0" err="1"/>
            <a:t>antara</a:t>
          </a:r>
          <a:r>
            <a:rPr lang="en-US" sz="1100" kern="1200" dirty="0"/>
            <a:t> lain </a:t>
          </a:r>
          <a:r>
            <a:rPr lang="en-US" sz="1100" kern="1200" dirty="0" err="1"/>
            <a:t>wilayah</a:t>
          </a:r>
          <a:r>
            <a:rPr lang="en-US" sz="1100" kern="1200" dirty="0"/>
            <a:t> </a:t>
          </a:r>
          <a:r>
            <a:rPr lang="en-US" sz="1100" kern="1200" dirty="0" err="1"/>
            <a:t>ekonomi</a:t>
          </a:r>
          <a:r>
            <a:rPr lang="en-US" sz="1100" kern="1200" dirty="0"/>
            <a:t>, </a:t>
          </a:r>
          <a:r>
            <a:rPr lang="en-US" sz="1100" kern="1200" dirty="0" err="1"/>
            <a:t>wilayah</a:t>
          </a:r>
          <a:r>
            <a:rPr lang="en-US" sz="1100" kern="1200" dirty="0"/>
            <a:t> </a:t>
          </a:r>
          <a:r>
            <a:rPr lang="en-US" sz="1100" kern="1200" dirty="0" err="1"/>
            <a:t>kualitas</a:t>
          </a:r>
          <a:r>
            <a:rPr lang="en-US" sz="1100" kern="1200" dirty="0"/>
            <a:t> </a:t>
          </a:r>
          <a:r>
            <a:rPr lang="en-US" sz="1100" kern="1200" dirty="0" err="1"/>
            <a:t>hidup</a:t>
          </a:r>
          <a:r>
            <a:rPr lang="en-US" sz="1100" kern="1200" dirty="0"/>
            <a:t>, </a:t>
          </a:r>
          <a:r>
            <a:rPr lang="en-US" sz="1100" kern="1200" dirty="0" err="1"/>
            <a:t>wilayah</a:t>
          </a:r>
          <a:r>
            <a:rPr lang="en-US" sz="1100" kern="1200" dirty="0"/>
            <a:t> </a:t>
          </a:r>
          <a:r>
            <a:rPr lang="en-US" sz="1100" kern="1200" dirty="0" err="1"/>
            <a:t>investasi</a:t>
          </a:r>
          <a:r>
            <a:rPr lang="en-US" sz="1100" kern="1200" dirty="0"/>
            <a:t> social, </a:t>
          </a:r>
          <a:r>
            <a:rPr lang="en-US" sz="1100" kern="1200" dirty="0" err="1"/>
            <a:t>dan</a:t>
          </a:r>
          <a:r>
            <a:rPr lang="en-US" sz="1100" kern="1200" dirty="0"/>
            <a:t> </a:t>
          </a:r>
          <a:r>
            <a:rPr lang="en-US" sz="1100" kern="1200" dirty="0" err="1"/>
            <a:t>wilayah</a:t>
          </a:r>
          <a:r>
            <a:rPr lang="en-US" sz="1100" kern="1200" dirty="0"/>
            <a:t> </a:t>
          </a:r>
          <a:r>
            <a:rPr lang="en-US" sz="1100" kern="1200" dirty="0" err="1"/>
            <a:t>pemecahan</a:t>
          </a:r>
          <a:r>
            <a:rPr lang="en-US" sz="1100" kern="1200" dirty="0"/>
            <a:t> </a:t>
          </a:r>
          <a:r>
            <a:rPr lang="en-US" sz="1100" kern="1200" dirty="0" err="1"/>
            <a:t>masalah</a:t>
          </a:r>
          <a:r>
            <a:rPr lang="en-US" sz="1100" kern="1200" dirty="0"/>
            <a:t>.</a:t>
          </a:r>
        </a:p>
      </dsp:txBody>
      <dsp:txXfrm>
        <a:off x="6249161" y="475445"/>
        <a:ext cx="2739627" cy="38045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FBE97-C79C-4B2D-90AD-51DBACFE81FA}">
      <dsp:nvSpPr>
        <dsp:cNvPr id="0" name=""/>
        <dsp:cNvSpPr/>
      </dsp:nvSpPr>
      <dsp:spPr>
        <a:xfrm>
          <a:off x="4427" y="462912"/>
          <a:ext cx="2264736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Jarak</a:t>
          </a:r>
          <a:endParaRPr lang="en-US" sz="1300" kern="1200" dirty="0"/>
        </a:p>
      </dsp:txBody>
      <dsp:txXfrm>
        <a:off x="4427" y="462912"/>
        <a:ext cx="2264736" cy="257400"/>
      </dsp:txXfrm>
    </dsp:sp>
    <dsp:sp modelId="{2D7B159A-B295-4218-B870-761E62E67675}">
      <dsp:nvSpPr>
        <dsp:cNvPr id="0" name=""/>
        <dsp:cNvSpPr/>
      </dsp:nvSpPr>
      <dsp:spPr>
        <a:xfrm>
          <a:off x="2269163" y="84856"/>
          <a:ext cx="452947" cy="10135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4FAB8-7007-4E37-9E95-158FE530A8E9}">
      <dsp:nvSpPr>
        <dsp:cNvPr id="0" name=""/>
        <dsp:cNvSpPr/>
      </dsp:nvSpPr>
      <dsp:spPr>
        <a:xfrm>
          <a:off x="2903289" y="84856"/>
          <a:ext cx="6160082" cy="10135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Globalisasi</a:t>
          </a:r>
          <a:r>
            <a:rPr lang="en-US" sz="1300" kern="1200" dirty="0"/>
            <a:t> </a:t>
          </a:r>
          <a:r>
            <a:rPr lang="en-US" sz="1300" kern="1200" dirty="0" err="1"/>
            <a:t>ditandai</a:t>
          </a:r>
          <a:r>
            <a:rPr lang="en-US" sz="1300" kern="1200" dirty="0"/>
            <a:t> </a:t>
          </a:r>
          <a:r>
            <a:rPr lang="en-US" sz="1300" kern="1200" dirty="0" err="1"/>
            <a:t>dengan</a:t>
          </a:r>
          <a:r>
            <a:rPr lang="en-US" sz="1300" kern="1200" dirty="0"/>
            <a:t> </a:t>
          </a:r>
          <a:r>
            <a:rPr lang="en-US" sz="1300" kern="1200" dirty="0" err="1"/>
            <a:t>semakin</a:t>
          </a:r>
          <a:r>
            <a:rPr lang="en-US" sz="1300" kern="1200" dirty="0"/>
            <a:t> </a:t>
          </a:r>
          <a:r>
            <a:rPr lang="en-US" sz="1300" kern="1200" dirty="0" err="1"/>
            <a:t>pendeknya</a:t>
          </a:r>
          <a:r>
            <a:rPr lang="en-US" sz="1300" kern="1200" dirty="0"/>
            <a:t> </a:t>
          </a:r>
          <a:r>
            <a:rPr lang="en-US" sz="1300" kern="1200" dirty="0" err="1"/>
            <a:t>jarak</a:t>
          </a:r>
          <a:r>
            <a:rPr lang="en-US" sz="1300" kern="1200" dirty="0"/>
            <a:t> </a:t>
          </a:r>
          <a:r>
            <a:rPr lang="en-US" sz="1300" kern="1200" dirty="0" err="1"/>
            <a:t>antar</a:t>
          </a:r>
          <a:r>
            <a:rPr lang="en-US" sz="1300" kern="1200" dirty="0"/>
            <a:t> </a:t>
          </a:r>
          <a:r>
            <a:rPr lang="en-US" sz="1300" kern="1200" dirty="0" err="1"/>
            <a:t>dunia</a:t>
          </a:r>
          <a:r>
            <a:rPr lang="en-US" sz="1300" kern="1200" dirty="0"/>
            <a:t>.</a:t>
          </a: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Teknologi</a:t>
          </a:r>
          <a:r>
            <a:rPr lang="en-US" sz="1300" kern="1200" dirty="0"/>
            <a:t> </a:t>
          </a:r>
          <a:r>
            <a:rPr lang="en-US" sz="1300" kern="1200" dirty="0" err="1"/>
            <a:t>saat</a:t>
          </a:r>
          <a:r>
            <a:rPr lang="en-US" sz="1300" kern="1200" dirty="0"/>
            <a:t> </a:t>
          </a:r>
          <a:r>
            <a:rPr lang="en-US" sz="1300" kern="1200" dirty="0" err="1"/>
            <a:t>ini</a:t>
          </a:r>
          <a:r>
            <a:rPr lang="en-US" sz="1300" kern="1200" dirty="0"/>
            <a:t> </a:t>
          </a:r>
          <a:r>
            <a:rPr lang="en-US" sz="1300" kern="1200" dirty="0" err="1"/>
            <a:t>memungkinkan</a:t>
          </a:r>
          <a:r>
            <a:rPr lang="en-US" sz="1300" kern="1200" dirty="0"/>
            <a:t> </a:t>
          </a:r>
          <a:r>
            <a:rPr lang="en-US" sz="1300" kern="1200" dirty="0" err="1"/>
            <a:t>semakin</a:t>
          </a:r>
          <a:r>
            <a:rPr lang="en-US" sz="1300" kern="1200" dirty="0"/>
            <a:t> </a:t>
          </a:r>
          <a:r>
            <a:rPr lang="en-US" sz="1300" kern="1200" dirty="0" err="1"/>
            <a:t>pendeknya</a:t>
          </a:r>
          <a:r>
            <a:rPr lang="en-US" sz="1300" kern="1200" dirty="0"/>
            <a:t> </a:t>
          </a:r>
          <a:r>
            <a:rPr lang="en-US" sz="1300" kern="1200" dirty="0" err="1"/>
            <a:t>jarak</a:t>
          </a:r>
          <a:r>
            <a:rPr lang="en-US" sz="1300" kern="1200" dirty="0"/>
            <a:t> </a:t>
          </a:r>
          <a:r>
            <a:rPr lang="en-US" sz="1300" kern="1200" dirty="0" err="1"/>
            <a:t>tempuh</a:t>
          </a:r>
          <a:r>
            <a:rPr lang="en-US" sz="1300" kern="1200" dirty="0"/>
            <a:t> </a:t>
          </a:r>
          <a:r>
            <a:rPr lang="en-US" sz="1300" kern="1200" dirty="0" err="1"/>
            <a:t>antar</a:t>
          </a:r>
          <a:r>
            <a:rPr lang="en-US" sz="1300" kern="1200" dirty="0"/>
            <a:t> </a:t>
          </a:r>
          <a:r>
            <a:rPr lang="en-US" sz="1300" kern="1200" dirty="0" err="1"/>
            <a:t>negara</a:t>
          </a:r>
          <a:r>
            <a:rPr lang="en-US" sz="1300" kern="1200" dirty="0"/>
            <a:t> di </a:t>
          </a:r>
          <a:r>
            <a:rPr lang="en-US" sz="1300" kern="1200" dirty="0" err="1"/>
            <a:t>dunia</a:t>
          </a:r>
          <a:r>
            <a:rPr lang="en-US" sz="1300" kern="1200" dirty="0"/>
            <a:t>.</a:t>
          </a: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Contohnya</a:t>
          </a:r>
          <a:r>
            <a:rPr lang="en-US" sz="1300" kern="1200" dirty="0"/>
            <a:t>, Jakarta-Singapura </a:t>
          </a:r>
          <a:r>
            <a:rPr lang="en-US" sz="1300" kern="1200" dirty="0" err="1"/>
            <a:t>bisa</a:t>
          </a:r>
          <a:r>
            <a:rPr lang="en-US" sz="1300" kern="1200" dirty="0"/>
            <a:t> </a:t>
          </a:r>
          <a:r>
            <a:rPr lang="en-US" sz="1300" kern="1200" dirty="0" err="1"/>
            <a:t>ditempuh</a:t>
          </a:r>
          <a:r>
            <a:rPr lang="en-US" sz="1300" kern="1200" dirty="0"/>
            <a:t> </a:t>
          </a:r>
          <a:r>
            <a:rPr lang="en-US" sz="1300" kern="1200" dirty="0" err="1"/>
            <a:t>dalam</a:t>
          </a:r>
          <a:r>
            <a:rPr lang="en-US" sz="1300" kern="1200" dirty="0"/>
            <a:t> </a:t>
          </a:r>
          <a:r>
            <a:rPr lang="en-US" sz="1300" kern="1200" dirty="0" err="1"/>
            <a:t>waktu</a:t>
          </a:r>
          <a:r>
            <a:rPr lang="en-US" sz="1300" kern="1200" dirty="0"/>
            <a:t> </a:t>
          </a:r>
          <a:r>
            <a:rPr lang="en-US" sz="1300" kern="1200" dirty="0" err="1"/>
            <a:t>satu</a:t>
          </a:r>
          <a:r>
            <a:rPr lang="en-US" sz="1300" kern="1200" dirty="0"/>
            <a:t> jam yang </a:t>
          </a:r>
          <a:r>
            <a:rPr lang="en-US" sz="1300" kern="1200" dirty="0" err="1"/>
            <a:t>bahkan</a:t>
          </a:r>
          <a:r>
            <a:rPr lang="en-US" sz="1300" kern="1200" dirty="0"/>
            <a:t> di zaman </a:t>
          </a:r>
          <a:r>
            <a:rPr lang="en-US" sz="1300" kern="1200" dirty="0" err="1"/>
            <a:t>dulu</a:t>
          </a:r>
          <a:r>
            <a:rPr lang="en-US" sz="1300" kern="1200" dirty="0"/>
            <a:t> </a:t>
          </a:r>
          <a:r>
            <a:rPr lang="en-US" sz="1300" kern="1200" dirty="0" err="1"/>
            <a:t>ditempuh</a:t>
          </a:r>
          <a:r>
            <a:rPr lang="en-US" sz="1300" kern="1200" dirty="0"/>
            <a:t> </a:t>
          </a:r>
          <a:r>
            <a:rPr lang="en-US" sz="1300" kern="1200" dirty="0" err="1"/>
            <a:t>dalam</a:t>
          </a:r>
          <a:r>
            <a:rPr lang="en-US" sz="1300" kern="1200" dirty="0"/>
            <a:t> </a:t>
          </a:r>
          <a:r>
            <a:rPr lang="en-US" sz="1300" kern="1200" dirty="0" err="1"/>
            <a:t>waktu</a:t>
          </a:r>
          <a:r>
            <a:rPr lang="en-US" sz="1300" kern="1200" dirty="0"/>
            <a:t> </a:t>
          </a:r>
          <a:r>
            <a:rPr lang="en-US" sz="1300" kern="1200" dirty="0" err="1"/>
            <a:t>satu</a:t>
          </a:r>
          <a:r>
            <a:rPr lang="en-US" sz="1300" kern="1200" dirty="0"/>
            <a:t> </a:t>
          </a:r>
          <a:r>
            <a:rPr lang="en-US" sz="1300" kern="1200" dirty="0" err="1"/>
            <a:t>hari</a:t>
          </a:r>
          <a:r>
            <a:rPr lang="en-US" sz="1300" kern="1200" dirty="0"/>
            <a:t> </a:t>
          </a:r>
          <a:r>
            <a:rPr lang="en-US" sz="1300" kern="1200" dirty="0" err="1"/>
            <a:t>atau</a:t>
          </a:r>
          <a:r>
            <a:rPr lang="en-US" sz="1300" kern="1200" dirty="0"/>
            <a:t> </a:t>
          </a:r>
          <a:r>
            <a:rPr lang="en-US" sz="1300" kern="1200" dirty="0" err="1"/>
            <a:t>lebih</a:t>
          </a:r>
          <a:r>
            <a:rPr lang="en-US" sz="1300" kern="1200" dirty="0"/>
            <a:t>.</a:t>
          </a:r>
        </a:p>
      </dsp:txBody>
      <dsp:txXfrm>
        <a:off x="2903289" y="84856"/>
        <a:ext cx="6160082" cy="1013512"/>
      </dsp:txXfrm>
    </dsp:sp>
    <dsp:sp modelId="{E70F6E52-0262-4F5A-872C-845D60217513}">
      <dsp:nvSpPr>
        <dsp:cNvPr id="0" name=""/>
        <dsp:cNvSpPr/>
      </dsp:nvSpPr>
      <dsp:spPr>
        <a:xfrm>
          <a:off x="4427" y="1788668"/>
          <a:ext cx="2264736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Lokasi</a:t>
          </a:r>
          <a:endParaRPr lang="en-US" sz="1300" kern="1200" dirty="0"/>
        </a:p>
      </dsp:txBody>
      <dsp:txXfrm>
        <a:off x="4427" y="1788668"/>
        <a:ext cx="2264736" cy="257400"/>
      </dsp:txXfrm>
    </dsp:sp>
    <dsp:sp modelId="{47A53EF2-EF6C-437A-AF42-202FCF6495FE}">
      <dsp:nvSpPr>
        <dsp:cNvPr id="0" name=""/>
        <dsp:cNvSpPr/>
      </dsp:nvSpPr>
      <dsp:spPr>
        <a:xfrm>
          <a:off x="2269163" y="1145168"/>
          <a:ext cx="452947" cy="15444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A7721-C823-4F4D-9B34-474F7F5578F9}">
      <dsp:nvSpPr>
        <dsp:cNvPr id="0" name=""/>
        <dsp:cNvSpPr/>
      </dsp:nvSpPr>
      <dsp:spPr>
        <a:xfrm>
          <a:off x="2903289" y="1145168"/>
          <a:ext cx="6160082" cy="1544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Perkembangan</a:t>
          </a:r>
          <a:r>
            <a:rPr lang="en-US" sz="1300" kern="1200" dirty="0"/>
            <a:t> </a:t>
          </a:r>
          <a:r>
            <a:rPr lang="en-US" sz="1300" kern="1200" dirty="0" err="1"/>
            <a:t>teknologi</a:t>
          </a:r>
          <a:r>
            <a:rPr lang="en-US" sz="1300" kern="1200" dirty="0"/>
            <a:t> </a:t>
          </a:r>
          <a:r>
            <a:rPr lang="en-US" sz="1300" kern="1200" dirty="0" err="1"/>
            <a:t>komunikasi</a:t>
          </a:r>
          <a:r>
            <a:rPr lang="en-US" sz="1300" kern="1200" dirty="0"/>
            <a:t> </a:t>
          </a:r>
          <a:r>
            <a:rPr lang="en-US" sz="1300" kern="1200" dirty="0" err="1"/>
            <a:t>dan</a:t>
          </a:r>
          <a:r>
            <a:rPr lang="en-US" sz="1300" kern="1200" dirty="0"/>
            <a:t> </a:t>
          </a:r>
          <a:r>
            <a:rPr lang="en-US" sz="1300" kern="1200" dirty="0" err="1"/>
            <a:t>transportasi</a:t>
          </a:r>
          <a:r>
            <a:rPr lang="en-US" sz="1300" kern="1200" dirty="0"/>
            <a:t> </a:t>
          </a:r>
          <a:r>
            <a:rPr lang="en-US" sz="1300" kern="1200" dirty="0" err="1"/>
            <a:t>memperpendek</a:t>
          </a:r>
          <a:r>
            <a:rPr lang="en-US" sz="1300" kern="1200" dirty="0"/>
            <a:t> </a:t>
          </a:r>
          <a:r>
            <a:rPr lang="en-US" sz="1300" kern="1200" dirty="0" err="1"/>
            <a:t>jarak</a:t>
          </a:r>
          <a:r>
            <a:rPr lang="en-US" sz="1300" kern="1200" dirty="0"/>
            <a:t> </a:t>
          </a:r>
          <a:r>
            <a:rPr lang="en-US" sz="1300" kern="1200" dirty="0" err="1"/>
            <a:t>tempuh</a:t>
          </a:r>
          <a:r>
            <a:rPr lang="en-US" sz="1300" kern="1200" dirty="0"/>
            <a:t>, </a:t>
          </a:r>
          <a:r>
            <a:rPr lang="en-US" sz="1300" kern="1200" dirty="0" err="1"/>
            <a:t>memungkinkan</a:t>
          </a:r>
          <a:r>
            <a:rPr lang="en-US" sz="1300" kern="1200" dirty="0"/>
            <a:t> </a:t>
          </a:r>
          <a:r>
            <a:rPr lang="en-US" sz="1300" kern="1200" dirty="0" err="1"/>
            <a:t>operasi</a:t>
          </a:r>
          <a:r>
            <a:rPr lang="en-US" sz="1300" kern="1200" dirty="0"/>
            <a:t> </a:t>
          </a:r>
          <a:r>
            <a:rPr lang="en-US" sz="1300" kern="1200" dirty="0" err="1"/>
            <a:t>perusahaan</a:t>
          </a:r>
          <a:r>
            <a:rPr lang="en-US" sz="1300" kern="1200" dirty="0"/>
            <a:t> </a:t>
          </a:r>
          <a:r>
            <a:rPr lang="en-US" sz="1300" kern="1200" dirty="0" err="1"/>
            <a:t>menjadi</a:t>
          </a:r>
          <a:r>
            <a:rPr lang="en-US" sz="1300" kern="1200" dirty="0"/>
            <a:t> global </a:t>
          </a:r>
          <a:r>
            <a:rPr lang="en-US" sz="1300" kern="1200" dirty="0" err="1"/>
            <a:t>dan</a:t>
          </a:r>
          <a:r>
            <a:rPr lang="en-US" sz="1300" kern="1200" dirty="0"/>
            <a:t> </a:t>
          </a:r>
          <a:r>
            <a:rPr lang="en-US" sz="1300" kern="1200" dirty="0" err="1"/>
            <a:t>tidak</a:t>
          </a:r>
          <a:r>
            <a:rPr lang="en-US" sz="1300" kern="1200" dirty="0"/>
            <a:t> </a:t>
          </a:r>
          <a:r>
            <a:rPr lang="en-US" sz="1300" kern="1200" dirty="0" err="1"/>
            <a:t>terbatas</a:t>
          </a:r>
          <a:r>
            <a:rPr lang="en-US" sz="1300" kern="1200" dirty="0"/>
            <a:t> </a:t>
          </a:r>
          <a:r>
            <a:rPr lang="en-US" sz="1300" kern="1200" dirty="0" err="1"/>
            <a:t>oleh</a:t>
          </a:r>
          <a:r>
            <a:rPr lang="en-US" sz="1300" kern="1200" dirty="0"/>
            <a:t> </a:t>
          </a:r>
          <a:r>
            <a:rPr lang="en-US" sz="1300" kern="1200" dirty="0" err="1"/>
            <a:t>batas</a:t>
          </a:r>
          <a:r>
            <a:rPr lang="en-US" sz="1300" kern="1200" dirty="0"/>
            <a:t> </a:t>
          </a:r>
          <a:r>
            <a:rPr lang="en-US" sz="1300" kern="1200" dirty="0" err="1"/>
            <a:t>negara</a:t>
          </a:r>
          <a:r>
            <a:rPr lang="en-US" sz="1300" kern="1200" dirty="0"/>
            <a:t>.</a:t>
          </a: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Contoh</a:t>
          </a:r>
          <a:r>
            <a:rPr lang="en-US" sz="1300" kern="1200" dirty="0"/>
            <a:t>: Nestle, </a:t>
          </a:r>
          <a:r>
            <a:rPr lang="en-US" sz="1300" kern="1200" dirty="0" err="1"/>
            <a:t>perusahaan</a:t>
          </a:r>
          <a:r>
            <a:rPr lang="en-US" sz="1300" kern="1200" dirty="0"/>
            <a:t> Swiss, </a:t>
          </a:r>
          <a:r>
            <a:rPr lang="en-US" sz="1300" kern="1200" dirty="0" err="1"/>
            <a:t>memiliki</a:t>
          </a:r>
          <a:r>
            <a:rPr lang="en-US" sz="1300" kern="1200" dirty="0"/>
            <a:t> CEO </a:t>
          </a:r>
          <a:r>
            <a:rPr lang="en-US" sz="1300" kern="1200" dirty="0" err="1"/>
            <a:t>Jerman</a:t>
          </a:r>
          <a:r>
            <a:rPr lang="en-US" sz="1300" kern="1200" dirty="0"/>
            <a:t>, </a:t>
          </a:r>
          <a:r>
            <a:rPr lang="en-US" sz="1300" kern="1200" dirty="0" err="1"/>
            <a:t>dengan</a:t>
          </a:r>
          <a:r>
            <a:rPr lang="en-US" sz="1300" kern="1200" dirty="0"/>
            <a:t> </a:t>
          </a:r>
          <a:r>
            <a:rPr lang="en-US" sz="1300" kern="1200" dirty="0" err="1"/>
            <a:t>pendapatan</a:t>
          </a:r>
          <a:r>
            <a:rPr lang="en-US" sz="1300" kern="1200" dirty="0"/>
            <a:t> </a:t>
          </a:r>
          <a:r>
            <a:rPr lang="en-US" sz="1300" kern="1200" dirty="0" err="1"/>
            <a:t>dan</a:t>
          </a:r>
          <a:r>
            <a:rPr lang="en-US" sz="1300" kern="1200" dirty="0"/>
            <a:t> </a:t>
          </a:r>
          <a:r>
            <a:rPr lang="en-US" sz="1300" kern="1200" dirty="0" err="1"/>
            <a:t>aset</a:t>
          </a:r>
          <a:r>
            <a:rPr lang="en-US" sz="1300" kern="1200" dirty="0"/>
            <a:t> </a:t>
          </a:r>
          <a:r>
            <a:rPr lang="en-US" sz="1300" kern="1200" dirty="0" err="1"/>
            <a:t>mayoritas</a:t>
          </a:r>
          <a:r>
            <a:rPr lang="en-US" sz="1300" kern="1200" dirty="0"/>
            <a:t> </a:t>
          </a:r>
          <a:r>
            <a:rPr lang="en-US" sz="1300" kern="1200" dirty="0" err="1"/>
            <a:t>berasal</a:t>
          </a:r>
          <a:r>
            <a:rPr lang="en-US" sz="1300" kern="1200" dirty="0"/>
            <a:t> </a:t>
          </a:r>
          <a:r>
            <a:rPr lang="en-US" sz="1300" kern="1200" dirty="0" err="1"/>
            <a:t>dari</a:t>
          </a:r>
          <a:r>
            <a:rPr lang="en-US" sz="1300" kern="1200" dirty="0"/>
            <a:t> </a:t>
          </a:r>
          <a:r>
            <a:rPr lang="en-US" sz="1300" kern="1200" dirty="0" err="1"/>
            <a:t>luar</a:t>
          </a:r>
          <a:r>
            <a:rPr lang="en-US" sz="1300" kern="1200" dirty="0"/>
            <a:t> Swiss, </a:t>
          </a:r>
          <a:r>
            <a:rPr lang="en-US" sz="1300" kern="1200" dirty="0" err="1"/>
            <a:t>serta</a:t>
          </a:r>
          <a:r>
            <a:rPr lang="en-US" sz="1300" kern="1200" dirty="0"/>
            <a:t> </a:t>
          </a:r>
          <a:r>
            <a:rPr lang="en-US" sz="1300" kern="1200" dirty="0" err="1"/>
            <a:t>manajer</a:t>
          </a:r>
          <a:r>
            <a:rPr lang="en-US" sz="1300" kern="1200" dirty="0"/>
            <a:t> yang </a:t>
          </a:r>
          <a:r>
            <a:rPr lang="en-US" sz="1300" kern="1200" dirty="0" err="1"/>
            <a:t>sebagian</a:t>
          </a:r>
          <a:r>
            <a:rPr lang="en-US" sz="1300" kern="1200" dirty="0"/>
            <a:t> </a:t>
          </a:r>
          <a:r>
            <a:rPr lang="en-US" sz="1300" kern="1200" dirty="0" err="1"/>
            <a:t>bukan</a:t>
          </a:r>
          <a:r>
            <a:rPr lang="en-US" sz="1300" kern="1200" dirty="0"/>
            <a:t> </a:t>
          </a:r>
          <a:r>
            <a:rPr lang="en-US" sz="1300" kern="1200" dirty="0" err="1"/>
            <a:t>warga</a:t>
          </a:r>
          <a:r>
            <a:rPr lang="en-US" sz="1300" kern="1200" dirty="0"/>
            <a:t> Swiss.
</a:t>
          </a:r>
          <a:r>
            <a:rPr lang="en-US" sz="1300" kern="1200" dirty="0" err="1"/>
            <a:t>Meskipun</a:t>
          </a:r>
          <a:r>
            <a:rPr lang="en-US" sz="1300" kern="1200" dirty="0"/>
            <a:t> </a:t>
          </a:r>
          <a:r>
            <a:rPr lang="en-US" sz="1300" kern="1200" dirty="0" err="1"/>
            <a:t>demikian</a:t>
          </a:r>
          <a:r>
            <a:rPr lang="en-US" sz="1300" kern="1200" dirty="0"/>
            <a:t>, Nestle </a:t>
          </a:r>
          <a:r>
            <a:rPr lang="en-US" sz="1300" kern="1200" dirty="0" err="1"/>
            <a:t>tetap</a:t>
          </a:r>
          <a:r>
            <a:rPr lang="en-US" sz="1300" kern="1200" dirty="0"/>
            <a:t> </a:t>
          </a:r>
          <a:r>
            <a:rPr lang="en-US" sz="1300" kern="1200" dirty="0" err="1"/>
            <a:t>mempertahankan</a:t>
          </a:r>
          <a:r>
            <a:rPr lang="en-US" sz="1300" kern="1200" dirty="0"/>
            <a:t> </a:t>
          </a:r>
          <a:r>
            <a:rPr lang="en-US" sz="1300" kern="1200" dirty="0" err="1"/>
            <a:t>identitas</a:t>
          </a:r>
          <a:r>
            <a:rPr lang="en-US" sz="1300" kern="1200" dirty="0"/>
            <a:t> Swiss </a:t>
          </a:r>
          <a:r>
            <a:rPr lang="en-US" sz="1300" kern="1200" dirty="0" err="1"/>
            <a:t>melalui</a:t>
          </a:r>
          <a:r>
            <a:rPr lang="en-US" sz="1300" kern="1200" dirty="0"/>
            <a:t> </a:t>
          </a:r>
          <a:r>
            <a:rPr lang="en-US" sz="1300" kern="1200" dirty="0" err="1"/>
            <a:t>kantor</a:t>
          </a:r>
          <a:r>
            <a:rPr lang="en-US" sz="1300" kern="1200" dirty="0"/>
            <a:t> </a:t>
          </a:r>
          <a:r>
            <a:rPr lang="en-US" sz="1300" kern="1200" dirty="0" err="1"/>
            <a:t>pusat</a:t>
          </a:r>
          <a:r>
            <a:rPr lang="en-US" sz="1300" kern="1200" dirty="0"/>
            <a:t> </a:t>
          </a:r>
          <a:r>
            <a:rPr lang="en-US" sz="1300" kern="1200" dirty="0" err="1"/>
            <a:t>dan</a:t>
          </a:r>
          <a:r>
            <a:rPr lang="en-US" sz="1300" kern="1200" dirty="0"/>
            <a:t> </a:t>
          </a:r>
          <a:r>
            <a:rPr lang="en-US" sz="1300" kern="1200" dirty="0" err="1"/>
            <a:t>kepemilikan</a:t>
          </a:r>
          <a:r>
            <a:rPr lang="en-US" sz="1300" kern="1200" dirty="0"/>
            <a:t> </a:t>
          </a:r>
          <a:r>
            <a:rPr lang="en-US" sz="1300" kern="1200" dirty="0" err="1"/>
            <a:t>saham</a:t>
          </a:r>
          <a:r>
            <a:rPr lang="en-US" sz="1300" kern="1200" dirty="0"/>
            <a:t> </a:t>
          </a:r>
          <a:r>
            <a:rPr lang="en-US" sz="1300" kern="1200" dirty="0" err="1"/>
            <a:t>oleh</a:t>
          </a:r>
          <a:r>
            <a:rPr lang="en-US" sz="1300" kern="1200" dirty="0"/>
            <a:t> investor Swiss.</a:t>
          </a:r>
        </a:p>
      </dsp:txBody>
      <dsp:txXfrm>
        <a:off x="2903289" y="1145168"/>
        <a:ext cx="6160082" cy="1544400"/>
      </dsp:txXfrm>
    </dsp:sp>
    <dsp:sp modelId="{E98D1F1A-8623-456F-8CBA-3550969292C3}">
      <dsp:nvSpPr>
        <dsp:cNvPr id="0" name=""/>
        <dsp:cNvSpPr/>
      </dsp:nvSpPr>
      <dsp:spPr>
        <a:xfrm>
          <a:off x="4427" y="3379868"/>
          <a:ext cx="2264736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Sikap</a:t>
          </a:r>
          <a:endParaRPr lang="en-US" sz="1300" kern="1200" dirty="0"/>
        </a:p>
      </dsp:txBody>
      <dsp:txXfrm>
        <a:off x="4427" y="3379868"/>
        <a:ext cx="2264736" cy="257400"/>
      </dsp:txXfrm>
    </dsp:sp>
    <dsp:sp modelId="{CA7E39E0-E477-4208-B2A6-A7C4B71E08F6}">
      <dsp:nvSpPr>
        <dsp:cNvPr id="0" name=""/>
        <dsp:cNvSpPr/>
      </dsp:nvSpPr>
      <dsp:spPr>
        <a:xfrm>
          <a:off x="2269163" y="2736368"/>
          <a:ext cx="452947" cy="15444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61466-DC5C-41C4-8535-3BE9A6834ACC}">
      <dsp:nvSpPr>
        <dsp:cNvPr id="0" name=""/>
        <dsp:cNvSpPr/>
      </dsp:nvSpPr>
      <dsp:spPr>
        <a:xfrm>
          <a:off x="2903289" y="2736368"/>
          <a:ext cx="6160082" cy="1544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Manajer</a:t>
          </a:r>
          <a:r>
            <a:rPr lang="en-US" sz="1300" kern="1200" dirty="0"/>
            <a:t> </a:t>
          </a:r>
          <a:r>
            <a:rPr lang="en-US" sz="1300" kern="1200" dirty="0" err="1"/>
            <a:t>harus</a:t>
          </a:r>
          <a:r>
            <a:rPr lang="en-US" sz="1300" kern="1200" dirty="0"/>
            <a:t> </a:t>
          </a:r>
          <a:r>
            <a:rPr lang="en-US" sz="1300" kern="1200" dirty="0" err="1"/>
            <a:t>memiliki</a:t>
          </a:r>
          <a:r>
            <a:rPr lang="en-US" sz="1300" kern="1200" dirty="0"/>
            <a:t> </a:t>
          </a:r>
          <a:r>
            <a:rPr lang="en-US" sz="1300" kern="1200" dirty="0" err="1"/>
            <a:t>sikap</a:t>
          </a:r>
          <a:r>
            <a:rPr lang="en-US" sz="1300" kern="1200" dirty="0"/>
            <a:t> </a:t>
          </a:r>
          <a:r>
            <a:rPr lang="en-US" sz="1300" kern="1200" dirty="0" err="1"/>
            <a:t>terbuka</a:t>
          </a:r>
          <a:r>
            <a:rPr lang="en-US" sz="1300" kern="1200" dirty="0"/>
            <a:t> </a:t>
          </a:r>
          <a:r>
            <a:rPr lang="en-US" sz="1300" kern="1200" dirty="0" err="1"/>
            <a:t>terhadap</a:t>
          </a:r>
          <a:r>
            <a:rPr lang="en-US" sz="1300" kern="1200" dirty="0"/>
            <a:t> </a:t>
          </a:r>
          <a:r>
            <a:rPr lang="en-US" sz="1300" kern="1200" dirty="0" err="1"/>
            <a:t>globalisasi</a:t>
          </a:r>
          <a:r>
            <a:rPr lang="en-US" sz="1300" kern="1200" dirty="0"/>
            <a:t> </a:t>
          </a:r>
          <a:r>
            <a:rPr lang="en-US" sz="1300" kern="1200" dirty="0" err="1"/>
            <a:t>dan</a:t>
          </a:r>
          <a:r>
            <a:rPr lang="en-US" sz="1300" kern="1200" dirty="0"/>
            <a:t> </a:t>
          </a:r>
          <a:r>
            <a:rPr lang="en-US" sz="1300" kern="1200" dirty="0" err="1"/>
            <a:t>siap</a:t>
          </a:r>
          <a:r>
            <a:rPr lang="en-US" sz="1300" kern="1200" dirty="0"/>
            <a:t> </a:t>
          </a:r>
          <a:r>
            <a:rPr lang="en-US" sz="1300" kern="1200" dirty="0" err="1"/>
            <a:t>berpartisipasi</a:t>
          </a:r>
          <a:r>
            <a:rPr lang="en-US" sz="1300" kern="1200" dirty="0"/>
            <a:t> </a:t>
          </a:r>
          <a:r>
            <a:rPr lang="en-US" sz="1300" kern="1200" dirty="0" err="1"/>
            <a:t>dalam</a:t>
          </a:r>
          <a:r>
            <a:rPr lang="en-US" sz="1300" kern="1200" dirty="0"/>
            <a:t> </a:t>
          </a:r>
          <a:r>
            <a:rPr lang="en-US" sz="1300" kern="1200" dirty="0" err="1"/>
            <a:t>gelombang</a:t>
          </a:r>
          <a:r>
            <a:rPr lang="en-US" sz="1300" kern="1200" dirty="0"/>
            <a:t> </a:t>
          </a:r>
          <a:r>
            <a:rPr lang="en-US" sz="1300" kern="1200" dirty="0" err="1"/>
            <a:t>perubahan</a:t>
          </a:r>
          <a:r>
            <a:rPr lang="en-US" sz="1300" kern="1200" dirty="0"/>
            <a:t> global.</a:t>
          </a: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Penting</a:t>
          </a:r>
          <a:r>
            <a:rPr lang="en-US" sz="1300" kern="1200" dirty="0"/>
            <a:t> </a:t>
          </a:r>
          <a:r>
            <a:rPr lang="en-US" sz="1300" kern="1200" dirty="0" err="1"/>
            <a:t>bagi</a:t>
          </a:r>
          <a:r>
            <a:rPr lang="en-US" sz="1300" kern="1200" dirty="0"/>
            <a:t> </a:t>
          </a:r>
          <a:r>
            <a:rPr lang="en-US" sz="1300" kern="1200" dirty="0" err="1"/>
            <a:t>manajer</a:t>
          </a:r>
          <a:r>
            <a:rPr lang="en-US" sz="1300" kern="1200" dirty="0"/>
            <a:t> </a:t>
          </a:r>
          <a:r>
            <a:rPr lang="en-US" sz="1300" kern="1200" dirty="0" err="1"/>
            <a:t>untuk</a:t>
          </a:r>
          <a:r>
            <a:rPr lang="en-US" sz="1300" kern="1200" dirty="0"/>
            <a:t> </a:t>
          </a:r>
          <a:r>
            <a:rPr lang="en-US" sz="1300" kern="1200" dirty="0" err="1"/>
            <a:t>selalu</a:t>
          </a:r>
          <a:r>
            <a:rPr lang="en-US" sz="1300" kern="1200" dirty="0"/>
            <a:t> </a:t>
          </a:r>
          <a:r>
            <a:rPr lang="en-US" sz="1300" kern="1200" dirty="0" err="1"/>
            <a:t>belajar</a:t>
          </a:r>
          <a:r>
            <a:rPr lang="en-US" sz="1300" kern="1200" dirty="0"/>
            <a:t> </a:t>
          </a:r>
          <a:r>
            <a:rPr lang="en-US" sz="1300" kern="1200" dirty="0" err="1"/>
            <a:t>ilmu</a:t>
          </a:r>
          <a:r>
            <a:rPr lang="en-US" sz="1300" kern="1200" dirty="0"/>
            <a:t> </a:t>
          </a:r>
          <a:r>
            <a:rPr lang="en-US" sz="1300" kern="1200" dirty="0" err="1"/>
            <a:t>baru</a:t>
          </a:r>
          <a:r>
            <a:rPr lang="en-US" sz="1300" kern="1200" dirty="0"/>
            <a:t> </a:t>
          </a:r>
          <a:r>
            <a:rPr lang="en-US" sz="1300" kern="1200" dirty="0" err="1"/>
            <a:t>dan</a:t>
          </a:r>
          <a:r>
            <a:rPr lang="en-US" sz="1300" kern="1200" dirty="0"/>
            <a:t> </a:t>
          </a:r>
          <a:r>
            <a:rPr lang="en-US" sz="1300" kern="1200" dirty="0" err="1"/>
            <a:t>meningkatkan</a:t>
          </a:r>
          <a:r>
            <a:rPr lang="en-US" sz="1300" kern="1200" dirty="0"/>
            <a:t> </a:t>
          </a:r>
          <a:r>
            <a:rPr lang="en-US" sz="1300" kern="1200" dirty="0" err="1"/>
            <a:t>kemampuan</a:t>
          </a:r>
          <a:r>
            <a:rPr lang="en-US" sz="1300" kern="1200" dirty="0"/>
            <a:t> agar </a:t>
          </a:r>
          <a:r>
            <a:rPr lang="en-US" sz="1300" kern="1200" dirty="0" err="1"/>
            <a:t>dapat</a:t>
          </a:r>
          <a:r>
            <a:rPr lang="en-US" sz="1300" kern="1200" dirty="0"/>
            <a:t> </a:t>
          </a:r>
          <a:r>
            <a:rPr lang="en-US" sz="1300" kern="1200" dirty="0" err="1"/>
            <a:t>bersaing</a:t>
          </a:r>
          <a:r>
            <a:rPr lang="en-US" sz="1300" kern="1200" dirty="0"/>
            <a:t> </a:t>
          </a:r>
          <a:r>
            <a:rPr lang="en-US" sz="1300" kern="1200" dirty="0" err="1"/>
            <a:t>dengan</a:t>
          </a:r>
          <a:r>
            <a:rPr lang="en-US" sz="1300" kern="1200" dirty="0"/>
            <a:t> </a:t>
          </a:r>
          <a:r>
            <a:rPr lang="en-US" sz="1300" kern="1200" dirty="0" err="1"/>
            <a:t>perusahaan</a:t>
          </a:r>
          <a:r>
            <a:rPr lang="en-US" sz="1300" kern="1200" dirty="0"/>
            <a:t> global, </a:t>
          </a:r>
          <a:r>
            <a:rPr lang="en-US" sz="1300" kern="1200" dirty="0" err="1"/>
            <a:t>baik</a:t>
          </a:r>
          <a:r>
            <a:rPr lang="en-US" sz="1300" kern="1200" dirty="0"/>
            <a:t> </a:t>
          </a:r>
          <a:r>
            <a:rPr lang="en-US" sz="1300" kern="1200" dirty="0" err="1"/>
            <a:t>dari</a:t>
          </a:r>
          <a:r>
            <a:rPr lang="en-US" sz="1300" kern="1200" dirty="0"/>
            <a:t> </a:t>
          </a:r>
          <a:r>
            <a:rPr lang="en-US" sz="1300" kern="1200" dirty="0" err="1"/>
            <a:t>dalam</a:t>
          </a:r>
          <a:r>
            <a:rPr lang="en-US" sz="1300" kern="1200" dirty="0"/>
            <a:t> </a:t>
          </a:r>
          <a:r>
            <a:rPr lang="en-US" sz="1300" kern="1200" dirty="0" err="1"/>
            <a:t>maupun</a:t>
          </a:r>
          <a:r>
            <a:rPr lang="en-US" sz="1300" kern="1200" dirty="0"/>
            <a:t> </a:t>
          </a:r>
          <a:r>
            <a:rPr lang="en-US" sz="1300" kern="1200" dirty="0" err="1"/>
            <a:t>luar</a:t>
          </a:r>
          <a:r>
            <a:rPr lang="en-US" sz="1300" kern="1200" dirty="0"/>
            <a:t> </a:t>
          </a:r>
          <a:r>
            <a:rPr lang="en-US" sz="1300" kern="1200" dirty="0" err="1"/>
            <a:t>negeri</a:t>
          </a:r>
          <a:r>
            <a:rPr lang="en-US" sz="1300" kern="1200" dirty="0"/>
            <a:t>.</a:t>
          </a: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Globalisasi</a:t>
          </a:r>
          <a:r>
            <a:rPr lang="en-US" sz="1300" kern="1200" dirty="0"/>
            <a:t> </a:t>
          </a:r>
          <a:r>
            <a:rPr lang="en-US" sz="1300" kern="1200" dirty="0" err="1"/>
            <a:t>menawarkan</a:t>
          </a:r>
          <a:r>
            <a:rPr lang="en-US" sz="1300" kern="1200" dirty="0"/>
            <a:t> </a:t>
          </a:r>
          <a:r>
            <a:rPr lang="en-US" sz="1300" kern="1200" dirty="0" err="1"/>
            <a:t>banyak</a:t>
          </a:r>
          <a:r>
            <a:rPr lang="en-US" sz="1300" kern="1200" dirty="0"/>
            <a:t> </a:t>
          </a:r>
          <a:r>
            <a:rPr lang="en-US" sz="1300" kern="1200" dirty="0" err="1"/>
            <a:t>peluang</a:t>
          </a:r>
          <a:r>
            <a:rPr lang="en-US" sz="1300" kern="1200" dirty="0"/>
            <a:t> </a:t>
          </a:r>
          <a:r>
            <a:rPr lang="en-US" sz="1300" kern="1200" dirty="0" err="1"/>
            <a:t>namun</a:t>
          </a:r>
          <a:r>
            <a:rPr lang="en-US" sz="1300" kern="1200" dirty="0"/>
            <a:t> </a:t>
          </a:r>
          <a:r>
            <a:rPr lang="en-US" sz="1300" kern="1200" dirty="0" err="1"/>
            <a:t>juga</a:t>
          </a:r>
          <a:r>
            <a:rPr lang="en-US" sz="1300" kern="1200" dirty="0"/>
            <a:t> </a:t>
          </a:r>
          <a:r>
            <a:rPr lang="en-US" sz="1300" kern="1200" dirty="0" err="1"/>
            <a:t>ancaman</a:t>
          </a:r>
          <a:r>
            <a:rPr lang="en-US" sz="1300" kern="1200" dirty="0"/>
            <a:t>; </a:t>
          </a:r>
          <a:r>
            <a:rPr lang="en-US" sz="1300" kern="1200" dirty="0" err="1"/>
            <a:t>respons</a:t>
          </a:r>
          <a:r>
            <a:rPr lang="en-US" sz="1300" kern="1200" dirty="0"/>
            <a:t> </a:t>
          </a:r>
          <a:r>
            <a:rPr lang="en-US" sz="1300" kern="1200" dirty="0" err="1"/>
            <a:t>dan</a:t>
          </a:r>
          <a:r>
            <a:rPr lang="en-US" sz="1300" kern="1200" dirty="0"/>
            <a:t> </a:t>
          </a:r>
          <a:r>
            <a:rPr lang="en-US" sz="1300" kern="1200" dirty="0" err="1"/>
            <a:t>sikap</a:t>
          </a:r>
          <a:r>
            <a:rPr lang="en-US" sz="1300" kern="1200" dirty="0"/>
            <a:t> yang </a:t>
          </a:r>
          <a:r>
            <a:rPr lang="en-US" sz="1300" kern="1200" dirty="0" err="1"/>
            <a:t>tepat</a:t>
          </a:r>
          <a:r>
            <a:rPr lang="en-US" sz="1300" kern="1200" dirty="0"/>
            <a:t> </a:t>
          </a:r>
          <a:r>
            <a:rPr lang="en-US" sz="1300" kern="1200" dirty="0" err="1"/>
            <a:t>sangat</a:t>
          </a:r>
          <a:r>
            <a:rPr lang="en-US" sz="1300" kern="1200" dirty="0"/>
            <a:t> </a:t>
          </a:r>
          <a:r>
            <a:rPr lang="en-US" sz="1300" kern="1200" dirty="0" err="1"/>
            <a:t>menentukan</a:t>
          </a:r>
          <a:r>
            <a:rPr lang="en-US" sz="1300" kern="1200" dirty="0"/>
            <a:t> </a:t>
          </a:r>
          <a:r>
            <a:rPr lang="en-US" sz="1300" kern="1200" dirty="0" err="1"/>
            <a:t>apakah</a:t>
          </a:r>
          <a:r>
            <a:rPr lang="en-US" sz="1300" kern="1200" dirty="0"/>
            <a:t> </a:t>
          </a:r>
          <a:r>
            <a:rPr lang="en-US" sz="1300" kern="1200" dirty="0" err="1"/>
            <a:t>perusahaan</a:t>
          </a:r>
          <a:r>
            <a:rPr lang="en-US" sz="1300" kern="1200" dirty="0"/>
            <a:t> </a:t>
          </a:r>
          <a:r>
            <a:rPr lang="en-US" sz="1300" kern="1200" dirty="0" err="1"/>
            <a:t>akan</a:t>
          </a:r>
          <a:r>
            <a:rPr lang="en-US" sz="1300" kern="1200" dirty="0"/>
            <a:t> </a:t>
          </a:r>
          <a:r>
            <a:rPr lang="en-US" sz="1300" kern="1200" dirty="0" err="1"/>
            <a:t>digilas</a:t>
          </a:r>
          <a:r>
            <a:rPr lang="en-US" sz="1300" kern="1200" dirty="0"/>
            <a:t> </a:t>
          </a:r>
          <a:r>
            <a:rPr lang="en-US" sz="1300" kern="1200" dirty="0" err="1"/>
            <a:t>atau</a:t>
          </a:r>
          <a:r>
            <a:rPr lang="en-US" sz="1300" kern="1200" dirty="0"/>
            <a:t> </a:t>
          </a:r>
          <a:r>
            <a:rPr lang="en-US" sz="1300" kern="1200" dirty="0" err="1"/>
            <a:t>justru</a:t>
          </a:r>
          <a:r>
            <a:rPr lang="en-US" sz="1300" kern="1200" dirty="0"/>
            <a:t> </a:t>
          </a:r>
          <a:r>
            <a:rPr lang="en-US" sz="1300" kern="1200" dirty="0" err="1"/>
            <a:t>mendapatkan</a:t>
          </a:r>
          <a:r>
            <a:rPr lang="en-US" sz="1300" kern="1200" dirty="0"/>
            <a:t> </a:t>
          </a:r>
          <a:r>
            <a:rPr lang="en-US" sz="1300" kern="1200" dirty="0" err="1"/>
            <a:t>keuntungan</a:t>
          </a:r>
          <a:r>
            <a:rPr lang="en-US" sz="1300" kern="1200" dirty="0"/>
            <a:t> </a:t>
          </a:r>
          <a:r>
            <a:rPr lang="en-US" sz="1300" kern="1200" dirty="0" err="1"/>
            <a:t>dari</a:t>
          </a:r>
          <a:r>
            <a:rPr lang="en-US" sz="1300" kern="1200" dirty="0"/>
            <a:t> </a:t>
          </a:r>
          <a:r>
            <a:rPr lang="en-US" sz="1300" kern="1200" dirty="0" err="1"/>
            <a:t>gelombang</a:t>
          </a:r>
          <a:r>
            <a:rPr lang="en-US" sz="1300" kern="1200" dirty="0"/>
            <a:t> </a:t>
          </a:r>
          <a:r>
            <a:rPr lang="en-US" sz="1300" kern="1200" dirty="0" err="1"/>
            <a:t>globalisasi</a:t>
          </a:r>
          <a:r>
            <a:rPr lang="en-US" sz="1300" kern="1200" dirty="0"/>
            <a:t>.</a:t>
          </a:r>
        </a:p>
      </dsp:txBody>
      <dsp:txXfrm>
        <a:off x="2903289" y="2736368"/>
        <a:ext cx="6160082" cy="15444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F23AF-0A83-411E-8FE3-114F804B5BC0}">
      <dsp:nvSpPr>
        <dsp:cNvPr id="0" name=""/>
        <dsp:cNvSpPr/>
      </dsp:nvSpPr>
      <dsp:spPr>
        <a:xfrm>
          <a:off x="1349825" y="436341"/>
          <a:ext cx="1635723" cy="109102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Perusahaan </a:t>
          </a:r>
          <a:r>
            <a:rPr lang="en-US" sz="1000" kern="1200" dirty="0" err="1"/>
            <a:t>multinasional</a:t>
          </a:r>
          <a:r>
            <a:rPr lang="en-US" sz="1000" kern="1200" dirty="0"/>
            <a:t> </a:t>
          </a:r>
          <a:r>
            <a:rPr lang="en-US" sz="1000" kern="1200" dirty="0" err="1"/>
            <a:t>didefinisikan</a:t>
          </a:r>
          <a:r>
            <a:rPr lang="en-US" sz="1000" kern="1200" dirty="0"/>
            <a:t> </a:t>
          </a:r>
          <a:r>
            <a:rPr lang="en-US" sz="1000" kern="1200" dirty="0" err="1"/>
            <a:t>sebagai</a:t>
          </a:r>
          <a:r>
            <a:rPr lang="en-US" sz="1000" kern="1200" dirty="0"/>
            <a:t> </a:t>
          </a:r>
          <a:r>
            <a:rPr lang="en-US" sz="1000" kern="1200" dirty="0" err="1"/>
            <a:t>perusahaan</a:t>
          </a:r>
          <a:r>
            <a:rPr lang="en-US" sz="1000" kern="1200" dirty="0"/>
            <a:t> yang </a:t>
          </a:r>
          <a:r>
            <a:rPr lang="en-US" sz="1000" kern="1200" dirty="0" err="1"/>
            <a:t>beroperasi</a:t>
          </a:r>
          <a:r>
            <a:rPr lang="en-US" sz="1000" kern="1200" dirty="0"/>
            <a:t> di </a:t>
          </a:r>
          <a:r>
            <a:rPr lang="en-US" sz="1000" kern="1200" dirty="0" err="1"/>
            <a:t>dua</a:t>
          </a:r>
          <a:r>
            <a:rPr lang="en-US" sz="1000" kern="1200" dirty="0"/>
            <a:t> </a:t>
          </a:r>
          <a:r>
            <a:rPr lang="en-US" sz="1000" kern="1200" dirty="0" err="1"/>
            <a:t>negara</a:t>
          </a:r>
          <a:r>
            <a:rPr lang="en-US" sz="1000" kern="1200" dirty="0"/>
            <a:t> </a:t>
          </a:r>
          <a:r>
            <a:rPr lang="en-US" sz="1000" kern="1200" dirty="0" err="1"/>
            <a:t>atau</a:t>
          </a:r>
          <a:r>
            <a:rPr lang="en-US" sz="1000" kern="1200" dirty="0"/>
            <a:t> </a:t>
          </a:r>
          <a:r>
            <a:rPr lang="en-US" sz="1000" kern="1200" dirty="0" err="1"/>
            <a:t>lebih</a:t>
          </a:r>
          <a:endParaRPr lang="en-US" sz="1000" kern="1200" dirty="0"/>
        </a:p>
      </dsp:txBody>
      <dsp:txXfrm>
        <a:off x="1611541" y="436341"/>
        <a:ext cx="1374007" cy="1091027"/>
      </dsp:txXfrm>
    </dsp:sp>
    <dsp:sp modelId="{FCF57B0C-713B-4FDC-826F-1E3171B9CD02}">
      <dsp:nvSpPr>
        <dsp:cNvPr id="0" name=""/>
        <dsp:cNvSpPr/>
      </dsp:nvSpPr>
      <dsp:spPr>
        <a:xfrm>
          <a:off x="1349825" y="1527369"/>
          <a:ext cx="1635723" cy="109102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MNC </a:t>
          </a:r>
          <a:r>
            <a:rPr lang="en-US" sz="1000" kern="1200" dirty="0" err="1"/>
            <a:t>merupakan</a:t>
          </a:r>
          <a:r>
            <a:rPr lang="en-US" sz="1000" kern="1200" dirty="0"/>
            <a:t> </a:t>
          </a:r>
          <a:r>
            <a:rPr lang="en-US" sz="1000" kern="1200" dirty="0" err="1"/>
            <a:t>contoh</a:t>
          </a:r>
          <a:r>
            <a:rPr lang="en-US" sz="1000" kern="1200" dirty="0"/>
            <a:t> </a:t>
          </a:r>
          <a:r>
            <a:rPr lang="en-US" sz="1000" kern="1200" dirty="0" err="1"/>
            <a:t>institusi</a:t>
          </a:r>
          <a:r>
            <a:rPr lang="en-US" sz="1000" kern="1200" dirty="0"/>
            <a:t> yang </a:t>
          </a:r>
          <a:r>
            <a:rPr lang="en-US" sz="1000" kern="1200" dirty="0" err="1"/>
            <a:t>berkembang</a:t>
          </a:r>
          <a:r>
            <a:rPr lang="en-US" sz="1000" kern="1200" dirty="0"/>
            <a:t> </a:t>
          </a:r>
          <a:r>
            <a:rPr lang="en-US" sz="1000" kern="1200" dirty="0" err="1"/>
            <a:t>mengikuti</a:t>
          </a:r>
          <a:r>
            <a:rPr lang="en-US" sz="1000" kern="1200" dirty="0"/>
            <a:t> </a:t>
          </a:r>
          <a:r>
            <a:rPr lang="en-US" sz="1000" kern="1200" dirty="0" err="1"/>
            <a:t>globalisasi</a:t>
          </a:r>
          <a:r>
            <a:rPr lang="en-US" sz="1000" kern="1200" dirty="0"/>
            <a:t> yang </a:t>
          </a:r>
          <a:r>
            <a:rPr lang="en-US" sz="1000" kern="1200" dirty="0" err="1"/>
            <a:t>disebabkan</a:t>
          </a:r>
          <a:r>
            <a:rPr lang="en-US" sz="1000" kern="1200" dirty="0"/>
            <a:t> </a:t>
          </a:r>
          <a:r>
            <a:rPr lang="en-US" sz="1000" kern="1200" dirty="0" err="1"/>
            <a:t>oleh</a:t>
          </a:r>
          <a:r>
            <a:rPr lang="en-US" sz="1000" kern="1200" dirty="0"/>
            <a:t> </a:t>
          </a:r>
          <a:r>
            <a:rPr lang="en-US" sz="1000" kern="1200" dirty="0" err="1"/>
            <a:t>perkembangan</a:t>
          </a:r>
          <a:r>
            <a:rPr lang="en-US" sz="1000" kern="1200" dirty="0"/>
            <a:t> </a:t>
          </a:r>
          <a:r>
            <a:rPr lang="en-US" sz="1000" kern="1200" dirty="0" err="1"/>
            <a:t>teknologi</a:t>
          </a:r>
          <a:r>
            <a:rPr lang="en-US" sz="1000" kern="1200" dirty="0"/>
            <a:t> yang </a:t>
          </a:r>
          <a:r>
            <a:rPr lang="en-US" sz="1000" kern="1200" dirty="0" err="1"/>
            <a:t>pesat</a:t>
          </a:r>
          <a:endParaRPr lang="en-US" sz="1000" kern="1200" dirty="0"/>
        </a:p>
      </dsp:txBody>
      <dsp:txXfrm>
        <a:off x="1611541" y="1527369"/>
        <a:ext cx="1374007" cy="1091027"/>
      </dsp:txXfrm>
    </dsp:sp>
    <dsp:sp modelId="{3519F4B5-4196-4C31-8A9C-730DED5F649B}">
      <dsp:nvSpPr>
        <dsp:cNvPr id="0" name=""/>
        <dsp:cNvSpPr/>
      </dsp:nvSpPr>
      <dsp:spPr>
        <a:xfrm>
          <a:off x="1349825" y="2618396"/>
          <a:ext cx="1635723" cy="14201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MNC </a:t>
          </a:r>
          <a:r>
            <a:rPr lang="en-US" sz="1000" kern="1200" dirty="0" err="1"/>
            <a:t>berkembang</a:t>
          </a:r>
          <a:r>
            <a:rPr lang="en-US" sz="1000" kern="1200" dirty="0"/>
            <a:t> </a:t>
          </a:r>
          <a:r>
            <a:rPr lang="en-US" sz="1000" kern="1200" dirty="0" err="1"/>
            <a:t>atas</a:t>
          </a:r>
          <a:r>
            <a:rPr lang="en-US" sz="1000" kern="1200" dirty="0"/>
            <a:t> </a:t>
          </a:r>
          <a:r>
            <a:rPr lang="en-US" sz="1000" kern="1200" dirty="0" err="1"/>
            <a:t>dasar</a:t>
          </a:r>
          <a:r>
            <a:rPr lang="en-US" sz="1000" kern="1200" dirty="0"/>
            <a:t> </a:t>
          </a:r>
          <a:r>
            <a:rPr lang="en-US" sz="1000" kern="1200" dirty="0" err="1"/>
            <a:t>prinsip</a:t>
          </a:r>
          <a:r>
            <a:rPr lang="en-US" sz="1000" kern="1200" dirty="0"/>
            <a:t> </a:t>
          </a:r>
          <a:r>
            <a:rPr lang="en-US" sz="1000" kern="1200" dirty="0" err="1"/>
            <a:t>bahwa</a:t>
          </a:r>
          <a:r>
            <a:rPr lang="en-US" sz="1000" kern="1200" dirty="0"/>
            <a:t> input </a:t>
          </a:r>
          <a:r>
            <a:rPr lang="en-US" sz="1000" kern="1200" dirty="0" err="1"/>
            <a:t>perusahaan</a:t>
          </a:r>
          <a:r>
            <a:rPr lang="en-US" sz="1000" kern="1200" dirty="0"/>
            <a:t> </a:t>
          </a:r>
          <a:r>
            <a:rPr lang="en-US" sz="1000" kern="1200" dirty="0" err="1"/>
            <a:t>adalah</a:t>
          </a:r>
          <a:r>
            <a:rPr lang="en-US" sz="1000" kern="1200" dirty="0"/>
            <a:t> mobile </a:t>
          </a:r>
          <a:r>
            <a:rPr lang="en-US" sz="1000" kern="1200" dirty="0" err="1"/>
            <a:t>atau</a:t>
          </a:r>
          <a:r>
            <a:rPr lang="en-US" sz="1000" kern="1200" dirty="0"/>
            <a:t> </a:t>
          </a:r>
          <a:r>
            <a:rPr lang="en-US" sz="1000" kern="1200" dirty="0" err="1"/>
            <a:t>dapat</a:t>
          </a:r>
          <a:r>
            <a:rPr lang="en-US" sz="1000" kern="1200" dirty="0"/>
            <a:t> </a:t>
          </a:r>
          <a:r>
            <a:rPr lang="en-US" sz="1000" kern="1200" dirty="0" err="1"/>
            <a:t>dipindah-pindahkan</a:t>
          </a:r>
          <a:r>
            <a:rPr lang="en-US" sz="1000" kern="1200" dirty="0"/>
            <a:t> </a:t>
          </a:r>
          <a:r>
            <a:rPr lang="en-US" sz="1000" kern="1200" dirty="0" err="1"/>
            <a:t>dengan</a:t>
          </a:r>
          <a:r>
            <a:rPr lang="en-US" sz="1000" kern="1200" dirty="0"/>
            <a:t> </a:t>
          </a:r>
          <a:r>
            <a:rPr lang="en-US" sz="1000" kern="1200" dirty="0" err="1"/>
            <a:t>mudah</a:t>
          </a:r>
          <a:r>
            <a:rPr lang="en-US" sz="1000" kern="1200" dirty="0"/>
            <a:t>. </a:t>
          </a:r>
          <a:r>
            <a:rPr lang="en-US" sz="1000" kern="1200" dirty="0" err="1"/>
            <a:t>Contoh</a:t>
          </a:r>
          <a:r>
            <a:rPr lang="en-US" sz="1000" kern="1200" dirty="0"/>
            <a:t>: </a:t>
          </a:r>
          <a:r>
            <a:rPr lang="en-US" sz="1000" kern="1200" dirty="0" err="1"/>
            <a:t>perakitan</a:t>
          </a:r>
          <a:r>
            <a:rPr lang="en-US" sz="1000" kern="1200" dirty="0"/>
            <a:t> </a:t>
          </a:r>
          <a:r>
            <a:rPr lang="en-US" sz="1000" kern="1200" dirty="0" err="1"/>
            <a:t>mobil</a:t>
          </a:r>
          <a:r>
            <a:rPr lang="en-US" sz="1000" kern="1200" dirty="0"/>
            <a:t> </a:t>
          </a:r>
          <a:r>
            <a:rPr lang="en-US" sz="1000" kern="1200" dirty="0" err="1"/>
            <a:t>asal</a:t>
          </a:r>
          <a:r>
            <a:rPr lang="en-US" sz="1000" kern="1200" dirty="0"/>
            <a:t> </a:t>
          </a:r>
          <a:r>
            <a:rPr lang="en-US" sz="1000" kern="1200" dirty="0" err="1"/>
            <a:t>Jepang</a:t>
          </a:r>
          <a:r>
            <a:rPr lang="en-US" sz="1000" kern="1200" dirty="0"/>
            <a:t> </a:t>
          </a:r>
          <a:r>
            <a:rPr lang="en-US" sz="1000" kern="1200" dirty="0" err="1"/>
            <a:t>dapat</a:t>
          </a:r>
          <a:r>
            <a:rPr lang="en-US" sz="1000" kern="1200" dirty="0"/>
            <a:t> </a:t>
          </a:r>
          <a:r>
            <a:rPr lang="en-US" sz="1000" kern="1200" dirty="0" err="1"/>
            <a:t>dilakukan</a:t>
          </a:r>
          <a:r>
            <a:rPr lang="en-US" sz="1000" kern="1200" dirty="0"/>
            <a:t> di Indonesia </a:t>
          </a:r>
          <a:r>
            <a:rPr lang="en-US" sz="1000" kern="1200" dirty="0" err="1"/>
            <a:t>dengan</a:t>
          </a:r>
          <a:r>
            <a:rPr lang="en-US" sz="1000" kern="1200" dirty="0"/>
            <a:t> </a:t>
          </a:r>
          <a:r>
            <a:rPr lang="en-US" sz="1000" kern="1200" dirty="0" err="1"/>
            <a:t>mesin</a:t>
          </a:r>
          <a:r>
            <a:rPr lang="en-US" sz="1000" kern="1200" dirty="0"/>
            <a:t> </a:t>
          </a:r>
          <a:r>
            <a:rPr lang="en-US" sz="1000" kern="1200" dirty="0" err="1"/>
            <a:t>mobi</a:t>
          </a:r>
          <a:r>
            <a:rPr lang="en-US" sz="1000" kern="1200" dirty="0"/>
            <a:t> yang </a:t>
          </a:r>
          <a:r>
            <a:rPr lang="en-US" sz="1000" kern="1200" dirty="0" err="1"/>
            <a:t>dikirim</a:t>
          </a:r>
          <a:r>
            <a:rPr lang="en-US" sz="1000" kern="1200" dirty="0"/>
            <a:t> </a:t>
          </a:r>
          <a:r>
            <a:rPr lang="en-US" sz="1000" kern="1200" dirty="0" err="1"/>
            <a:t>dari</a:t>
          </a:r>
          <a:r>
            <a:rPr lang="en-US" sz="1000" kern="1200" dirty="0"/>
            <a:t> </a:t>
          </a:r>
          <a:r>
            <a:rPr lang="en-US" sz="1000" kern="1200" dirty="0" err="1"/>
            <a:t>Jepang</a:t>
          </a:r>
          <a:endParaRPr lang="en-US" sz="1000" kern="1200" dirty="0"/>
        </a:p>
      </dsp:txBody>
      <dsp:txXfrm>
        <a:off x="1611541" y="2618396"/>
        <a:ext cx="1374007" cy="1420113"/>
      </dsp:txXfrm>
    </dsp:sp>
    <dsp:sp modelId="{C8A07334-6B80-4CE3-8DFB-5764CBFD4E56}">
      <dsp:nvSpPr>
        <dsp:cNvPr id="0" name=""/>
        <dsp:cNvSpPr/>
      </dsp:nvSpPr>
      <dsp:spPr>
        <a:xfrm>
          <a:off x="477439" y="148"/>
          <a:ext cx="1090482" cy="10904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Karakteristik</a:t>
          </a:r>
          <a:r>
            <a:rPr lang="en-US" sz="1000" kern="1200" dirty="0"/>
            <a:t> MNC</a:t>
          </a:r>
        </a:p>
      </dsp:txBody>
      <dsp:txXfrm>
        <a:off x="637136" y="159845"/>
        <a:ext cx="771088" cy="771088"/>
      </dsp:txXfrm>
    </dsp:sp>
    <dsp:sp modelId="{AA14EA1E-2B6D-4F8A-84CE-FE7F4E0178C5}">
      <dsp:nvSpPr>
        <dsp:cNvPr id="0" name=""/>
        <dsp:cNvSpPr/>
      </dsp:nvSpPr>
      <dsp:spPr>
        <a:xfrm>
          <a:off x="4076030" y="436341"/>
          <a:ext cx="1635723" cy="109102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Mencari</a:t>
          </a:r>
          <a:r>
            <a:rPr lang="en-US" sz="1000" kern="1200" dirty="0"/>
            <a:t> </a:t>
          </a:r>
          <a:r>
            <a:rPr lang="en-US" sz="1000" kern="1200" dirty="0" err="1"/>
            <a:t>bahan</a:t>
          </a:r>
          <a:r>
            <a:rPr lang="en-US" sz="1000" kern="1200" dirty="0"/>
            <a:t> </a:t>
          </a:r>
          <a:r>
            <a:rPr lang="en-US" sz="1000" kern="1200" dirty="0" err="1"/>
            <a:t>mentah</a:t>
          </a:r>
          <a:endParaRPr lang="en-US" sz="1000" kern="1200" dirty="0"/>
        </a:p>
      </dsp:txBody>
      <dsp:txXfrm>
        <a:off x="4337746" y="436341"/>
        <a:ext cx="1374007" cy="1091027"/>
      </dsp:txXfrm>
    </dsp:sp>
    <dsp:sp modelId="{6A00E7E5-BD8C-4AD1-B001-74E43A5A2143}">
      <dsp:nvSpPr>
        <dsp:cNvPr id="0" name=""/>
        <dsp:cNvSpPr/>
      </dsp:nvSpPr>
      <dsp:spPr>
        <a:xfrm>
          <a:off x="4076030" y="1527369"/>
          <a:ext cx="1635723" cy="109102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Mencari</a:t>
          </a:r>
          <a:r>
            <a:rPr lang="en-US" sz="1000" kern="1200" dirty="0"/>
            <a:t> </a:t>
          </a:r>
          <a:r>
            <a:rPr lang="en-US" sz="1000" kern="1200" dirty="0" err="1"/>
            <a:t>pasar</a:t>
          </a:r>
          <a:endParaRPr lang="en-US" sz="1000" kern="1200" dirty="0"/>
        </a:p>
      </dsp:txBody>
      <dsp:txXfrm>
        <a:off x="4337746" y="1527369"/>
        <a:ext cx="1374007" cy="1091027"/>
      </dsp:txXfrm>
    </dsp:sp>
    <dsp:sp modelId="{BDEFA5FD-7B5D-45AA-9787-C9B44E6A77B4}">
      <dsp:nvSpPr>
        <dsp:cNvPr id="0" name=""/>
        <dsp:cNvSpPr/>
      </dsp:nvSpPr>
      <dsp:spPr>
        <a:xfrm>
          <a:off x="4076030" y="2618396"/>
          <a:ext cx="1635723" cy="109102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Meminimalkan</a:t>
          </a:r>
          <a:r>
            <a:rPr lang="en-US" sz="1000" kern="1200" dirty="0"/>
            <a:t> </a:t>
          </a:r>
          <a:r>
            <a:rPr lang="en-US" sz="1000" kern="1200" dirty="0" err="1"/>
            <a:t>biaya</a:t>
          </a:r>
          <a:endParaRPr lang="en-US" sz="1000" kern="1200" dirty="0"/>
        </a:p>
      </dsp:txBody>
      <dsp:txXfrm>
        <a:off x="4337746" y="2618396"/>
        <a:ext cx="1374007" cy="1091027"/>
      </dsp:txXfrm>
    </dsp:sp>
    <dsp:sp modelId="{A5626D03-9206-4849-A907-DDB7C86F6696}">
      <dsp:nvSpPr>
        <dsp:cNvPr id="0" name=""/>
        <dsp:cNvSpPr/>
      </dsp:nvSpPr>
      <dsp:spPr>
        <a:xfrm>
          <a:off x="4076030" y="3709423"/>
          <a:ext cx="1635723" cy="109102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Motif lain, </a:t>
          </a:r>
          <a:r>
            <a:rPr lang="en-US" sz="1000" kern="1200" dirty="0" err="1"/>
            <a:t>seperti</a:t>
          </a:r>
          <a:r>
            <a:rPr lang="en-US" sz="1000" kern="1200" dirty="0"/>
            <a:t> </a:t>
          </a:r>
          <a:r>
            <a:rPr lang="en-US" sz="1000" kern="1200" dirty="0" err="1"/>
            <a:t>memperoleh</a:t>
          </a:r>
          <a:r>
            <a:rPr lang="en-US" sz="1000" kern="1200" dirty="0"/>
            <a:t> </a:t>
          </a:r>
          <a:r>
            <a:rPr lang="en-US" sz="1000" kern="1200" dirty="0" err="1"/>
            <a:t>akses</a:t>
          </a:r>
          <a:r>
            <a:rPr lang="en-US" sz="1000" kern="1200" dirty="0"/>
            <a:t> </a:t>
          </a:r>
          <a:r>
            <a:rPr lang="en-US" sz="1000" kern="1200" dirty="0" err="1"/>
            <a:t>ke</a:t>
          </a:r>
          <a:r>
            <a:rPr lang="en-US" sz="1000" kern="1200" dirty="0"/>
            <a:t> </a:t>
          </a:r>
          <a:r>
            <a:rPr lang="en-US" sz="1000" kern="1200" dirty="0" err="1"/>
            <a:t>perkembangan</a:t>
          </a:r>
          <a:r>
            <a:rPr lang="en-US" sz="1000" kern="1200" dirty="0"/>
            <a:t> </a:t>
          </a:r>
          <a:r>
            <a:rPr lang="en-US" sz="1000" kern="1200" dirty="0" err="1"/>
            <a:t>teknologi</a:t>
          </a:r>
          <a:r>
            <a:rPr lang="en-US" sz="1000" kern="1200" dirty="0"/>
            <a:t> </a:t>
          </a:r>
          <a:r>
            <a:rPr lang="en-US" sz="1000" kern="1200" dirty="0" err="1"/>
            <a:t>dunia</a:t>
          </a:r>
          <a:endParaRPr lang="en-US" sz="1000" kern="1200" dirty="0"/>
        </a:p>
      </dsp:txBody>
      <dsp:txXfrm>
        <a:off x="4337746" y="3709423"/>
        <a:ext cx="1374007" cy="1091027"/>
      </dsp:txXfrm>
    </dsp:sp>
    <dsp:sp modelId="{F781C5A8-EF6D-432E-9C28-DD71B16A63B6}">
      <dsp:nvSpPr>
        <dsp:cNvPr id="0" name=""/>
        <dsp:cNvSpPr/>
      </dsp:nvSpPr>
      <dsp:spPr>
        <a:xfrm>
          <a:off x="3203645" y="148"/>
          <a:ext cx="1090482" cy="10904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Motif Perusahaan </a:t>
          </a:r>
          <a:r>
            <a:rPr lang="en-US" sz="1000" kern="1200" dirty="0" err="1"/>
            <a:t>Multinasional</a:t>
          </a:r>
          <a:endParaRPr lang="en-US" sz="1000" kern="1200" dirty="0"/>
        </a:p>
      </dsp:txBody>
      <dsp:txXfrm>
        <a:off x="3363342" y="159845"/>
        <a:ext cx="771088" cy="771088"/>
      </dsp:txXfrm>
    </dsp:sp>
    <dsp:sp modelId="{386C50AB-152D-487B-9F21-846E2302A035}">
      <dsp:nvSpPr>
        <dsp:cNvPr id="0" name=""/>
        <dsp:cNvSpPr/>
      </dsp:nvSpPr>
      <dsp:spPr>
        <a:xfrm>
          <a:off x="6802236" y="436341"/>
          <a:ext cx="1635723" cy="109102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Awalnya</a:t>
          </a:r>
          <a:r>
            <a:rPr lang="en-US" sz="1000" kern="1200" dirty="0"/>
            <a:t>, </a:t>
          </a:r>
          <a:r>
            <a:rPr lang="en-US" sz="1000" kern="1200" dirty="0" err="1"/>
            <a:t>perusahaan</a:t>
          </a:r>
          <a:r>
            <a:rPr lang="en-US" sz="1000" kern="1200" dirty="0"/>
            <a:t> </a:t>
          </a:r>
          <a:r>
            <a:rPr lang="en-US" sz="1000" kern="1200" dirty="0" err="1"/>
            <a:t>mengidentifikasi</a:t>
          </a:r>
          <a:r>
            <a:rPr lang="en-US" sz="1000" kern="1200" dirty="0"/>
            <a:t> </a:t>
          </a:r>
          <a:r>
            <a:rPr lang="en-US" sz="1000" kern="1200" dirty="0" err="1"/>
            <a:t>kesempatan</a:t>
          </a:r>
          <a:r>
            <a:rPr lang="en-US" sz="1000" kern="1200" dirty="0"/>
            <a:t> </a:t>
          </a:r>
          <a:r>
            <a:rPr lang="en-US" sz="1000" kern="1200" dirty="0" err="1"/>
            <a:t>pasar</a:t>
          </a:r>
          <a:r>
            <a:rPr lang="en-US" sz="1000" kern="1200" dirty="0"/>
            <a:t> yang </a:t>
          </a:r>
          <a:r>
            <a:rPr lang="en-US" sz="1000" kern="1200" dirty="0" err="1"/>
            <a:t>ada</a:t>
          </a:r>
          <a:r>
            <a:rPr lang="en-US" sz="1000" kern="1200" dirty="0"/>
            <a:t> di </a:t>
          </a:r>
          <a:r>
            <a:rPr lang="en-US" sz="1000" kern="1200" dirty="0" err="1"/>
            <a:t>luar</a:t>
          </a:r>
          <a:r>
            <a:rPr lang="en-US" sz="1000" kern="1200" dirty="0"/>
            <a:t> </a:t>
          </a:r>
          <a:r>
            <a:rPr lang="en-US" sz="1000" kern="1200" dirty="0" err="1"/>
            <a:t>negeri</a:t>
          </a:r>
          <a:r>
            <a:rPr lang="en-US" sz="1000" kern="1200" dirty="0"/>
            <a:t>, </a:t>
          </a:r>
          <a:r>
            <a:rPr lang="en-US" sz="1000" kern="1200" dirty="0" err="1"/>
            <a:t>kemudian</a:t>
          </a:r>
          <a:r>
            <a:rPr lang="en-US" sz="1000" kern="1200" dirty="0"/>
            <a:t> </a:t>
          </a:r>
          <a:r>
            <a:rPr lang="en-US" sz="1000" kern="1200" dirty="0" err="1"/>
            <a:t>mengekspor</a:t>
          </a:r>
          <a:r>
            <a:rPr lang="en-US" sz="1000" kern="1200" dirty="0"/>
            <a:t> </a:t>
          </a:r>
          <a:r>
            <a:rPr lang="en-US" sz="1000" kern="1200" dirty="0" err="1"/>
            <a:t>barang</a:t>
          </a:r>
          <a:r>
            <a:rPr lang="en-US" sz="1000" kern="1200" dirty="0"/>
            <a:t> </a:t>
          </a:r>
          <a:r>
            <a:rPr lang="en-US" sz="1000" kern="1200" dirty="0" err="1"/>
            <a:t>ke</a:t>
          </a:r>
          <a:r>
            <a:rPr lang="en-US" sz="1000" kern="1200" dirty="0"/>
            <a:t> </a:t>
          </a:r>
          <a:r>
            <a:rPr lang="en-US" sz="1000" kern="1200" dirty="0" err="1"/>
            <a:t>luar</a:t>
          </a:r>
          <a:r>
            <a:rPr lang="en-US" sz="1000" kern="1200" dirty="0"/>
            <a:t> </a:t>
          </a:r>
          <a:r>
            <a:rPr lang="en-US" sz="1000" kern="1200" dirty="0" err="1"/>
            <a:t>negeri</a:t>
          </a:r>
          <a:endParaRPr lang="en-US" sz="1000" kern="1200" dirty="0"/>
        </a:p>
      </dsp:txBody>
      <dsp:txXfrm>
        <a:off x="7063951" y="436341"/>
        <a:ext cx="1374007" cy="1091027"/>
      </dsp:txXfrm>
    </dsp:sp>
    <dsp:sp modelId="{101F3C96-1BC0-456B-B727-6E9300420F82}">
      <dsp:nvSpPr>
        <dsp:cNvPr id="0" name=""/>
        <dsp:cNvSpPr/>
      </dsp:nvSpPr>
      <dsp:spPr>
        <a:xfrm>
          <a:off x="6802236" y="1527369"/>
          <a:ext cx="1635723" cy="109102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Setelah</a:t>
          </a:r>
          <a:r>
            <a:rPr lang="en-US" sz="1000" kern="1200" dirty="0"/>
            <a:t> </a:t>
          </a:r>
          <a:r>
            <a:rPr lang="en-US" sz="1000" kern="1200" dirty="0" err="1"/>
            <a:t>pasar</a:t>
          </a:r>
          <a:r>
            <a:rPr lang="en-US" sz="1000" kern="1200" dirty="0"/>
            <a:t> </a:t>
          </a:r>
          <a:r>
            <a:rPr lang="en-US" sz="1000" kern="1200" dirty="0" err="1"/>
            <a:t>mengenali</a:t>
          </a:r>
          <a:r>
            <a:rPr lang="en-US" sz="1000" kern="1200" dirty="0"/>
            <a:t> </a:t>
          </a:r>
          <a:r>
            <a:rPr lang="en-US" sz="1000" kern="1200" dirty="0" err="1"/>
            <a:t>pasar</a:t>
          </a:r>
          <a:r>
            <a:rPr lang="en-US" sz="1000" kern="1200" dirty="0"/>
            <a:t> </a:t>
          </a:r>
          <a:r>
            <a:rPr lang="en-US" sz="1000" kern="1200" dirty="0" err="1"/>
            <a:t>lebih</a:t>
          </a:r>
          <a:r>
            <a:rPr lang="en-US" sz="1000" kern="1200" dirty="0"/>
            <a:t> </a:t>
          </a:r>
          <a:r>
            <a:rPr lang="en-US" sz="1000" kern="1200" dirty="0" err="1"/>
            <a:t>baik</a:t>
          </a:r>
          <a:r>
            <a:rPr lang="en-US" sz="1000" kern="1200" dirty="0"/>
            <a:t>, </a:t>
          </a:r>
          <a:r>
            <a:rPr lang="en-US" sz="1000" kern="1200" dirty="0" err="1"/>
            <a:t>perusahaan</a:t>
          </a:r>
          <a:r>
            <a:rPr lang="en-US" sz="1000" kern="1200" dirty="0"/>
            <a:t> </a:t>
          </a:r>
          <a:r>
            <a:rPr lang="en-US" sz="1000" kern="1200" dirty="0" err="1"/>
            <a:t>mendirikan</a:t>
          </a:r>
          <a:r>
            <a:rPr lang="en-US" sz="1000" kern="1200" dirty="0"/>
            <a:t> </a:t>
          </a:r>
          <a:r>
            <a:rPr lang="en-US" sz="1000" kern="1200" dirty="0" err="1"/>
            <a:t>fasilitas</a:t>
          </a:r>
          <a:r>
            <a:rPr lang="en-US" sz="1000" kern="1200" dirty="0"/>
            <a:t> </a:t>
          </a:r>
          <a:r>
            <a:rPr lang="en-US" sz="1000" kern="1200" dirty="0" err="1"/>
            <a:t>pelayanan</a:t>
          </a:r>
          <a:r>
            <a:rPr lang="en-US" sz="1000" kern="1200" dirty="0"/>
            <a:t> </a:t>
          </a:r>
          <a:r>
            <a:rPr lang="en-US" sz="1000" kern="1200" dirty="0" err="1"/>
            <a:t>atau</a:t>
          </a:r>
          <a:r>
            <a:rPr lang="en-US" sz="1000" kern="1200" dirty="0"/>
            <a:t> </a:t>
          </a:r>
          <a:r>
            <a:rPr lang="en-US" sz="1000" kern="1200" dirty="0" err="1"/>
            <a:t>mndirikan</a:t>
          </a:r>
          <a:r>
            <a:rPr lang="en-US" sz="1000" kern="1200" dirty="0"/>
            <a:t> </a:t>
          </a:r>
          <a:r>
            <a:rPr lang="en-US" sz="1000" kern="1200" dirty="0" err="1"/>
            <a:t>cabang</a:t>
          </a:r>
          <a:r>
            <a:rPr lang="en-US" sz="1000" kern="1200" dirty="0"/>
            <a:t> </a:t>
          </a:r>
          <a:r>
            <a:rPr lang="en-US" sz="1000" kern="1200" dirty="0" err="1"/>
            <a:t>perusahaan</a:t>
          </a:r>
          <a:r>
            <a:rPr lang="en-US" sz="1000" kern="1200" dirty="0"/>
            <a:t> di </a:t>
          </a:r>
          <a:r>
            <a:rPr lang="en-US" sz="1000" kern="1200" dirty="0" err="1"/>
            <a:t>luar</a:t>
          </a:r>
          <a:r>
            <a:rPr lang="en-US" sz="1000" kern="1200" dirty="0"/>
            <a:t> </a:t>
          </a:r>
          <a:r>
            <a:rPr lang="en-US" sz="1000" kern="1200" dirty="0" err="1"/>
            <a:t>negeri</a:t>
          </a:r>
          <a:endParaRPr lang="en-US" sz="1000" kern="1200" dirty="0"/>
        </a:p>
      </dsp:txBody>
      <dsp:txXfrm>
        <a:off x="7063951" y="1527369"/>
        <a:ext cx="1374007" cy="1091027"/>
      </dsp:txXfrm>
    </dsp:sp>
    <dsp:sp modelId="{0549472C-6BFB-42E3-8A0B-A537A8539A34}">
      <dsp:nvSpPr>
        <dsp:cNvPr id="0" name=""/>
        <dsp:cNvSpPr/>
      </dsp:nvSpPr>
      <dsp:spPr>
        <a:xfrm>
          <a:off x="6802236" y="2618396"/>
          <a:ext cx="1635723" cy="109102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Setelah</a:t>
          </a:r>
          <a:r>
            <a:rPr lang="en-US" sz="1000" kern="1200" dirty="0"/>
            <a:t> </a:t>
          </a:r>
          <a:r>
            <a:rPr lang="en-US" sz="1000" kern="1200" dirty="0" err="1"/>
            <a:t>mengenali</a:t>
          </a:r>
          <a:r>
            <a:rPr lang="en-US" sz="1000" kern="1200" dirty="0"/>
            <a:t> </a:t>
          </a:r>
          <a:r>
            <a:rPr lang="en-US" sz="1000" kern="1200" dirty="0" err="1"/>
            <a:t>pasar</a:t>
          </a:r>
          <a:r>
            <a:rPr lang="en-US" sz="1000" kern="1200" dirty="0"/>
            <a:t> </a:t>
          </a:r>
          <a:r>
            <a:rPr lang="en-US" sz="1000" kern="1200" dirty="0" err="1"/>
            <a:t>luar</a:t>
          </a:r>
          <a:r>
            <a:rPr lang="en-US" sz="1000" kern="1200" dirty="0"/>
            <a:t> </a:t>
          </a:r>
          <a:r>
            <a:rPr lang="en-US" sz="1000" kern="1200" dirty="0" err="1"/>
            <a:t>negeri</a:t>
          </a:r>
          <a:r>
            <a:rPr lang="en-US" sz="1000" kern="1200" dirty="0"/>
            <a:t>, </a:t>
          </a:r>
          <a:r>
            <a:rPr lang="en-US" sz="1000" kern="1200" dirty="0" err="1"/>
            <a:t>perusahaan</a:t>
          </a:r>
          <a:r>
            <a:rPr lang="en-US" sz="1000" kern="1200" dirty="0"/>
            <a:t> bias </a:t>
          </a:r>
          <a:r>
            <a:rPr lang="en-US" sz="1000" kern="1200" dirty="0" err="1"/>
            <a:t>mendirikan</a:t>
          </a:r>
          <a:r>
            <a:rPr lang="en-US" sz="1000" kern="1200" dirty="0"/>
            <a:t> </a:t>
          </a:r>
          <a:r>
            <a:rPr lang="en-US" sz="1000" kern="1200" dirty="0" err="1"/>
            <a:t>pusat</a:t>
          </a:r>
          <a:r>
            <a:rPr lang="en-US" sz="1000" kern="1200" dirty="0"/>
            <a:t> </a:t>
          </a:r>
          <a:r>
            <a:rPr lang="en-US" sz="1000" kern="1200" dirty="0" err="1"/>
            <a:t>distribusi</a:t>
          </a:r>
          <a:r>
            <a:rPr lang="en-US" sz="1000" kern="1200" dirty="0"/>
            <a:t> di </a:t>
          </a:r>
          <a:r>
            <a:rPr lang="en-US" sz="1000" kern="1200" dirty="0" err="1"/>
            <a:t>luar</a:t>
          </a:r>
          <a:r>
            <a:rPr lang="en-US" sz="1000" kern="1200" dirty="0"/>
            <a:t> </a:t>
          </a:r>
          <a:r>
            <a:rPr lang="en-US" sz="1000" kern="1200" dirty="0" err="1"/>
            <a:t>negeri</a:t>
          </a:r>
          <a:endParaRPr lang="en-US" sz="1000" kern="1200" dirty="0"/>
        </a:p>
      </dsp:txBody>
      <dsp:txXfrm>
        <a:off x="7063951" y="2618396"/>
        <a:ext cx="1374007" cy="1091027"/>
      </dsp:txXfrm>
    </dsp:sp>
    <dsp:sp modelId="{DD00AD89-4175-494E-A87F-1688A2125311}">
      <dsp:nvSpPr>
        <dsp:cNvPr id="0" name=""/>
        <dsp:cNvSpPr/>
      </dsp:nvSpPr>
      <dsp:spPr>
        <a:xfrm>
          <a:off x="6802236" y="3709423"/>
          <a:ext cx="1635723" cy="109102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Kemudian</a:t>
          </a:r>
          <a:r>
            <a:rPr lang="en-US" sz="1000" kern="1200" dirty="0"/>
            <a:t>, </a:t>
          </a:r>
          <a:r>
            <a:rPr lang="en-US" sz="1000" kern="1200" dirty="0" err="1"/>
            <a:t>perusahaan</a:t>
          </a:r>
          <a:r>
            <a:rPr lang="en-US" sz="1000" kern="1200" dirty="0"/>
            <a:t> </a:t>
          </a:r>
          <a:r>
            <a:rPr lang="en-US" sz="1000" kern="1200" dirty="0" err="1"/>
            <a:t>bisa</a:t>
          </a:r>
          <a:r>
            <a:rPr lang="en-US" sz="1000" kern="1200" dirty="0"/>
            <a:t> </a:t>
          </a:r>
          <a:r>
            <a:rPr lang="en-US" sz="1000" kern="1200" dirty="0" err="1"/>
            <a:t>meningkatkan</a:t>
          </a:r>
          <a:r>
            <a:rPr lang="en-US" sz="1000" kern="1200" dirty="0"/>
            <a:t> </a:t>
          </a:r>
          <a:r>
            <a:rPr lang="en-US" sz="1000" kern="1200" dirty="0" err="1"/>
            <a:t>kehadirannya</a:t>
          </a:r>
          <a:r>
            <a:rPr lang="en-US" sz="1000" kern="1200" dirty="0"/>
            <a:t> </a:t>
          </a:r>
          <a:r>
            <a:rPr lang="en-US" sz="1000" kern="1200" dirty="0" err="1"/>
            <a:t>secara</a:t>
          </a:r>
          <a:r>
            <a:rPr lang="en-US" sz="1000" kern="1200" dirty="0"/>
            <a:t> </a:t>
          </a:r>
          <a:r>
            <a:rPr lang="en-US" sz="1000" kern="1200" dirty="0" err="1"/>
            <a:t>penuh</a:t>
          </a:r>
          <a:r>
            <a:rPr lang="en-US" sz="1000" kern="1200" dirty="0"/>
            <a:t> </a:t>
          </a:r>
          <a:r>
            <a:rPr lang="en-US" sz="1000" kern="1200" dirty="0" err="1"/>
            <a:t>dengan</a:t>
          </a:r>
          <a:r>
            <a:rPr lang="en-US" sz="1000" kern="1200" dirty="0"/>
            <a:t> </a:t>
          </a:r>
          <a:r>
            <a:rPr lang="en-US" sz="1000" kern="1200" dirty="0" err="1"/>
            <a:t>mendirikan</a:t>
          </a:r>
          <a:r>
            <a:rPr lang="en-US" sz="1000" kern="1200" dirty="0"/>
            <a:t> </a:t>
          </a:r>
          <a:r>
            <a:rPr lang="en-US" sz="1000" kern="1200" dirty="0" err="1"/>
            <a:t>fasilitas</a:t>
          </a:r>
          <a:r>
            <a:rPr lang="en-US" sz="1000" kern="1200" dirty="0"/>
            <a:t> </a:t>
          </a:r>
          <a:r>
            <a:rPr lang="en-US" sz="1000" kern="1200" dirty="0" err="1"/>
            <a:t>produksi</a:t>
          </a:r>
          <a:r>
            <a:rPr lang="en-US" sz="1000" kern="1200" dirty="0"/>
            <a:t> di </a:t>
          </a:r>
          <a:r>
            <a:rPr lang="en-US" sz="1000" kern="1200" dirty="0" err="1"/>
            <a:t>luar</a:t>
          </a:r>
          <a:r>
            <a:rPr lang="en-US" sz="1000" kern="1200" dirty="0"/>
            <a:t> </a:t>
          </a:r>
          <a:r>
            <a:rPr lang="en-US" sz="1000" kern="1200" dirty="0" err="1"/>
            <a:t>negeri</a:t>
          </a:r>
          <a:endParaRPr lang="en-US" sz="1000" kern="1200" dirty="0"/>
        </a:p>
      </dsp:txBody>
      <dsp:txXfrm>
        <a:off x="7063951" y="3709423"/>
        <a:ext cx="1374007" cy="1091027"/>
      </dsp:txXfrm>
    </dsp:sp>
    <dsp:sp modelId="{13D29BDD-5028-4623-97D3-DFDA9927BCE2}">
      <dsp:nvSpPr>
        <dsp:cNvPr id="0" name=""/>
        <dsp:cNvSpPr/>
      </dsp:nvSpPr>
      <dsp:spPr>
        <a:xfrm>
          <a:off x="5929850" y="148"/>
          <a:ext cx="1090482" cy="10904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Evolusi</a:t>
          </a:r>
          <a:r>
            <a:rPr lang="en-US" sz="1000" kern="1200" dirty="0"/>
            <a:t> Perusahaan </a:t>
          </a:r>
          <a:r>
            <a:rPr lang="en-US" sz="1000" kern="1200" dirty="0" err="1"/>
            <a:t>Multinasional</a:t>
          </a:r>
          <a:endParaRPr lang="en-US" sz="1000" kern="1200" dirty="0"/>
        </a:p>
      </dsp:txBody>
      <dsp:txXfrm>
        <a:off x="6089547" y="159845"/>
        <a:ext cx="771088" cy="771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25F6D-56EE-41AA-87AB-68BFBF34F250}">
      <dsp:nvSpPr>
        <dsp:cNvPr id="0" name=""/>
        <dsp:cNvSpPr/>
      </dsp:nvSpPr>
      <dsp:spPr>
        <a:xfrm>
          <a:off x="0" y="515168"/>
          <a:ext cx="2299394" cy="13796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tx1"/>
              </a:solidFill>
            </a:rPr>
            <a:t>Organisasi</a:t>
          </a:r>
          <a:r>
            <a:rPr lang="en-US" sz="2200" kern="1200" dirty="0">
              <a:solidFill>
                <a:schemeClr val="tx1"/>
              </a:solidFill>
            </a:rPr>
            <a:t> dan </a:t>
          </a:r>
          <a:r>
            <a:rPr lang="en-US" sz="2200" kern="1200" dirty="0" err="1">
              <a:solidFill>
                <a:schemeClr val="tx1"/>
              </a:solidFill>
            </a:rPr>
            <a:t>Manajer</a:t>
          </a:r>
          <a:endParaRPr lang="en-ID" sz="2200" kern="1200" dirty="0">
            <a:solidFill>
              <a:schemeClr val="tx1"/>
            </a:solidFill>
          </a:endParaRPr>
        </a:p>
      </dsp:txBody>
      <dsp:txXfrm>
        <a:off x="0" y="515168"/>
        <a:ext cx="2299394" cy="1379636"/>
      </dsp:txXfrm>
    </dsp:sp>
    <dsp:sp modelId="{75F26F96-EC2F-44D8-A026-F69AFAE2CE70}">
      <dsp:nvSpPr>
        <dsp:cNvPr id="0" name=""/>
        <dsp:cNvSpPr/>
      </dsp:nvSpPr>
      <dsp:spPr>
        <a:xfrm>
          <a:off x="2529333" y="515168"/>
          <a:ext cx="2299394" cy="1379636"/>
        </a:xfrm>
        <a:prstGeom prst="rect">
          <a:avLst/>
        </a:prstGeom>
        <a:solidFill>
          <a:schemeClr val="accent5">
            <a:hueOff val="814257"/>
            <a:satOff val="2799"/>
            <a:lumOff val="-13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Proses </a:t>
          </a:r>
          <a:r>
            <a:rPr lang="en-US" sz="2200" kern="1200" dirty="0" err="1">
              <a:solidFill>
                <a:schemeClr val="tx1"/>
              </a:solidFill>
            </a:rPr>
            <a:t>Manajemen</a:t>
          </a:r>
          <a:endParaRPr lang="en-ID" sz="2200" kern="1200" dirty="0">
            <a:solidFill>
              <a:schemeClr val="tx1"/>
            </a:solidFill>
          </a:endParaRPr>
        </a:p>
      </dsp:txBody>
      <dsp:txXfrm>
        <a:off x="2529333" y="515168"/>
        <a:ext cx="2299394" cy="1379636"/>
      </dsp:txXfrm>
    </dsp:sp>
    <dsp:sp modelId="{1894F4EC-0241-4AB2-8505-E14319E66D0B}">
      <dsp:nvSpPr>
        <dsp:cNvPr id="0" name=""/>
        <dsp:cNvSpPr/>
      </dsp:nvSpPr>
      <dsp:spPr>
        <a:xfrm>
          <a:off x="5058667" y="515168"/>
          <a:ext cx="2299394" cy="1379636"/>
        </a:xfrm>
        <a:prstGeom prst="rect">
          <a:avLst/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tx1"/>
              </a:solidFill>
            </a:rPr>
            <a:t>Jenis-Jenis</a:t>
          </a:r>
          <a:r>
            <a:rPr lang="en-US" sz="2200" kern="1200" dirty="0">
              <a:solidFill>
                <a:schemeClr val="tx1"/>
              </a:solidFill>
            </a:rPr>
            <a:t> </a:t>
          </a:r>
          <a:r>
            <a:rPr lang="en-US" sz="2200" kern="1200" dirty="0" err="1">
              <a:solidFill>
                <a:schemeClr val="tx1"/>
              </a:solidFill>
            </a:rPr>
            <a:t>Manajemen</a:t>
          </a:r>
          <a:endParaRPr lang="en-ID" sz="2200" kern="1200" dirty="0">
            <a:solidFill>
              <a:schemeClr val="tx1"/>
            </a:solidFill>
          </a:endParaRPr>
        </a:p>
      </dsp:txBody>
      <dsp:txXfrm>
        <a:off x="5058667" y="515168"/>
        <a:ext cx="2299394" cy="1379636"/>
      </dsp:txXfrm>
    </dsp:sp>
    <dsp:sp modelId="{31AE31C7-6CFC-4C51-8ADD-FDAF3C5171ED}">
      <dsp:nvSpPr>
        <dsp:cNvPr id="0" name=""/>
        <dsp:cNvSpPr/>
      </dsp:nvSpPr>
      <dsp:spPr>
        <a:xfrm>
          <a:off x="1264666" y="2124744"/>
          <a:ext cx="2299394" cy="1379636"/>
        </a:xfrm>
        <a:prstGeom prst="rect">
          <a:avLst/>
        </a:prstGeom>
        <a:solidFill>
          <a:schemeClr val="accent5">
            <a:hueOff val="2442770"/>
            <a:satOff val="8397"/>
            <a:lumOff val="-402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Peranan</a:t>
          </a:r>
          <a:r>
            <a:rPr lang="en-US" sz="2200" kern="1200" dirty="0"/>
            <a:t> </a:t>
          </a:r>
          <a:r>
            <a:rPr lang="en-US" sz="2200" kern="1200" dirty="0" err="1"/>
            <a:t>Manajerial</a:t>
          </a:r>
          <a:r>
            <a:rPr lang="en-US" sz="2200" kern="1200" dirty="0"/>
            <a:t> (Managerial Role</a:t>
          </a:r>
          <a:endParaRPr lang="en-ID" sz="2200" kern="1200" dirty="0"/>
        </a:p>
      </dsp:txBody>
      <dsp:txXfrm>
        <a:off x="1264666" y="2124744"/>
        <a:ext cx="2299394" cy="1379636"/>
      </dsp:txXfrm>
    </dsp:sp>
    <dsp:sp modelId="{38F5317A-CC5B-45B0-871F-403793205C3D}">
      <dsp:nvSpPr>
        <dsp:cNvPr id="0" name=""/>
        <dsp:cNvSpPr/>
      </dsp:nvSpPr>
      <dsp:spPr>
        <a:xfrm>
          <a:off x="3794000" y="2124744"/>
          <a:ext cx="2299394" cy="1379636"/>
        </a:xfrm>
        <a:prstGeom prst="rect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Tantangan</a:t>
          </a:r>
          <a:r>
            <a:rPr lang="en-US" sz="2200" kern="1200" dirty="0"/>
            <a:t> </a:t>
          </a:r>
          <a:r>
            <a:rPr lang="en-US" sz="2200" kern="1200" dirty="0" err="1"/>
            <a:t>Bagi</a:t>
          </a:r>
          <a:r>
            <a:rPr lang="en-US" sz="2200" kern="1200" dirty="0"/>
            <a:t> </a:t>
          </a:r>
          <a:r>
            <a:rPr lang="en-US" sz="2200" kern="1200" dirty="0" err="1"/>
            <a:t>Manajemen</a:t>
          </a:r>
          <a:endParaRPr lang="en-ID" sz="2200" kern="1200" dirty="0"/>
        </a:p>
      </dsp:txBody>
      <dsp:txXfrm>
        <a:off x="3794000" y="2124744"/>
        <a:ext cx="2299394" cy="1379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C64D0-4C45-4D5B-92D5-373846656145}">
      <dsp:nvSpPr>
        <dsp:cNvPr id="0" name=""/>
        <dsp:cNvSpPr/>
      </dsp:nvSpPr>
      <dsp:spPr>
        <a:xfrm>
          <a:off x="2619" y="319122"/>
          <a:ext cx="2553890" cy="403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Pengertian</a:t>
          </a:r>
          <a:r>
            <a:rPr lang="en-US" sz="1400" kern="1200" dirty="0"/>
            <a:t> </a:t>
          </a:r>
          <a:r>
            <a:rPr lang="en-US" sz="1400" kern="1200" dirty="0" err="1"/>
            <a:t>Organisasi</a:t>
          </a:r>
          <a:endParaRPr lang="en-ID" sz="1400" kern="1200" dirty="0"/>
        </a:p>
      </dsp:txBody>
      <dsp:txXfrm>
        <a:off x="2619" y="319122"/>
        <a:ext cx="2553890" cy="403200"/>
      </dsp:txXfrm>
    </dsp:sp>
    <dsp:sp modelId="{B5374FC9-2133-44E2-9195-8244FC2AFDE3}">
      <dsp:nvSpPr>
        <dsp:cNvPr id="0" name=""/>
        <dsp:cNvSpPr/>
      </dsp:nvSpPr>
      <dsp:spPr>
        <a:xfrm>
          <a:off x="2619" y="722322"/>
          <a:ext cx="2553890" cy="4113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400" kern="1200" dirty="0" err="1"/>
            <a:t>Organisasi</a:t>
          </a:r>
          <a:r>
            <a:rPr lang="en-ID" sz="1400" kern="1200" dirty="0"/>
            <a:t> </a:t>
          </a:r>
          <a:r>
            <a:rPr lang="en-ID" sz="1400" kern="1200" dirty="0" err="1"/>
            <a:t>didefinisikan</a:t>
          </a:r>
          <a:r>
            <a:rPr lang="en-ID" sz="1400" kern="1200" dirty="0"/>
            <a:t> </a:t>
          </a:r>
          <a:r>
            <a:rPr lang="en-ID" sz="1400" kern="1200" dirty="0" err="1"/>
            <a:t>sebagai</a:t>
          </a:r>
          <a:r>
            <a:rPr lang="en-ID" sz="1400" kern="1200" dirty="0"/>
            <a:t> </a:t>
          </a:r>
          <a:r>
            <a:rPr lang="en-ID" sz="1400" kern="1200" dirty="0" err="1"/>
            <a:t>sekelompok</a:t>
          </a:r>
          <a:r>
            <a:rPr lang="en-ID" sz="1400" kern="1200" dirty="0"/>
            <a:t> orang yang </a:t>
          </a:r>
          <a:r>
            <a:rPr lang="en-ID" sz="1400" kern="1200" dirty="0" err="1"/>
            <a:t>bekerja</a:t>
          </a:r>
          <a:r>
            <a:rPr lang="en-ID" sz="1400" kern="1200" dirty="0"/>
            <a:t> </a:t>
          </a:r>
          <a:r>
            <a:rPr lang="en-ID" sz="1400" kern="1200" dirty="0" err="1"/>
            <a:t>sama</a:t>
          </a:r>
          <a:r>
            <a:rPr lang="en-ID" sz="1400" kern="1200" dirty="0"/>
            <a:t>, </a:t>
          </a:r>
          <a:r>
            <a:rPr lang="en-ID" sz="1400" kern="1200" dirty="0" err="1"/>
            <a:t>berkoordinasi</a:t>
          </a:r>
          <a:r>
            <a:rPr lang="en-ID" sz="1400" kern="1200" dirty="0"/>
            <a:t>, </a:t>
          </a:r>
          <a:r>
            <a:rPr lang="en-ID" sz="1400" kern="1200" dirty="0" err="1"/>
            <a:t>untuk</a:t>
          </a:r>
          <a:r>
            <a:rPr lang="en-ID" sz="1400" kern="1200" dirty="0"/>
            <a:t> </a:t>
          </a:r>
          <a:r>
            <a:rPr lang="en-ID" sz="1400" kern="1200" dirty="0" err="1"/>
            <a:t>mencapai</a:t>
          </a:r>
          <a:r>
            <a:rPr lang="en-ID" sz="1400" kern="1200" dirty="0"/>
            <a:t> </a:t>
          </a:r>
          <a:r>
            <a:rPr lang="en-ID" sz="1400" kern="1200" dirty="0" err="1"/>
            <a:t>tujuan</a:t>
          </a:r>
          <a:r>
            <a:rPr lang="en-ID" sz="1400" kern="1200" dirty="0"/>
            <a:t> </a:t>
          </a:r>
          <a:r>
            <a:rPr lang="en-ID" sz="1400" kern="1200" dirty="0" err="1"/>
            <a:t>tertentu</a:t>
          </a:r>
          <a:r>
            <a:rPr lang="en-ID" sz="1400" kern="1200" dirty="0"/>
            <a:t>.</a:t>
          </a:r>
        </a:p>
      </dsp:txBody>
      <dsp:txXfrm>
        <a:off x="2619" y="722322"/>
        <a:ext cx="2553890" cy="4113961"/>
      </dsp:txXfrm>
    </dsp:sp>
    <dsp:sp modelId="{A9C08660-D638-43C7-9BA0-3FC838DB21CB}">
      <dsp:nvSpPr>
        <dsp:cNvPr id="0" name=""/>
        <dsp:cNvSpPr/>
      </dsp:nvSpPr>
      <dsp:spPr>
        <a:xfrm>
          <a:off x="2914054" y="319122"/>
          <a:ext cx="2553890" cy="403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Manfaat</a:t>
          </a:r>
          <a:r>
            <a:rPr lang="en-US" sz="1400" kern="1200" dirty="0"/>
            <a:t> </a:t>
          </a:r>
          <a:r>
            <a:rPr lang="en-US" sz="1400" kern="1200" dirty="0" err="1"/>
            <a:t>Organisasi</a:t>
          </a:r>
          <a:endParaRPr lang="en-ID" sz="1400" kern="1200" dirty="0"/>
        </a:p>
      </dsp:txBody>
      <dsp:txXfrm>
        <a:off x="2914054" y="319122"/>
        <a:ext cx="2553890" cy="403200"/>
      </dsp:txXfrm>
    </dsp:sp>
    <dsp:sp modelId="{53EE3D70-C495-4232-B5D9-FE6F10028E9A}">
      <dsp:nvSpPr>
        <dsp:cNvPr id="0" name=""/>
        <dsp:cNvSpPr/>
      </dsp:nvSpPr>
      <dsp:spPr>
        <a:xfrm>
          <a:off x="2914054" y="722322"/>
          <a:ext cx="2553890" cy="4113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Organisasi</a:t>
          </a:r>
          <a:r>
            <a:rPr lang="en-US" sz="1400" kern="1200" dirty="0"/>
            <a:t> </a:t>
          </a:r>
          <a:r>
            <a:rPr lang="en-US" sz="1400" kern="1200" dirty="0" err="1"/>
            <a:t>mempunyai</a:t>
          </a:r>
          <a:r>
            <a:rPr lang="en-US" sz="1400" kern="1200" dirty="0"/>
            <a:t> </a:t>
          </a:r>
          <a:r>
            <a:rPr lang="en-US" sz="1400" kern="1200" dirty="0" err="1"/>
            <a:t>manfaat</a:t>
          </a:r>
          <a:r>
            <a:rPr lang="en-US" sz="1400" kern="1200" dirty="0"/>
            <a:t>, </a:t>
          </a:r>
          <a:r>
            <a:rPr lang="en-US" sz="1400" kern="1200" dirty="0" err="1"/>
            <a:t>yaitu</a:t>
          </a:r>
          <a:r>
            <a:rPr lang="en-US" sz="1400" kern="1200" dirty="0"/>
            <a:t> </a:t>
          </a:r>
          <a:r>
            <a:rPr lang="en-US" sz="1400" kern="1200" dirty="0" err="1"/>
            <a:t>pencapaian</a:t>
          </a:r>
          <a:r>
            <a:rPr lang="en-US" sz="1400" kern="1200" dirty="0"/>
            <a:t> </a:t>
          </a:r>
          <a:r>
            <a:rPr lang="en-US" sz="1400" kern="1200" dirty="0" err="1"/>
            <a:t>tujuan</a:t>
          </a:r>
          <a:r>
            <a:rPr lang="en-US" sz="1400" kern="1200" dirty="0"/>
            <a:t> yang </a:t>
          </a:r>
          <a:r>
            <a:rPr lang="en-US" sz="1400" kern="1200" dirty="0" err="1"/>
            <a:t>lebih</a:t>
          </a:r>
          <a:r>
            <a:rPr lang="en-US" sz="1400" kern="1200" dirty="0"/>
            <a:t> </a:t>
          </a:r>
          <a:r>
            <a:rPr lang="en-US" sz="1400" kern="1200" dirty="0" err="1"/>
            <a:t>efektif</a:t>
          </a:r>
          <a:r>
            <a:rPr lang="en-US" sz="1400" kern="1200" dirty="0"/>
            <a:t> dan </a:t>
          </a:r>
          <a:r>
            <a:rPr lang="en-US" sz="1400" kern="1200" dirty="0" err="1"/>
            <a:t>lebih</a:t>
          </a:r>
          <a:r>
            <a:rPr lang="en-US" sz="1400" kern="1200" dirty="0"/>
            <a:t> </a:t>
          </a:r>
          <a:r>
            <a:rPr lang="en-US" sz="1400" kern="1200" dirty="0" err="1"/>
            <a:t>efisien</a:t>
          </a:r>
          <a:r>
            <a:rPr lang="en-US" sz="1400" kern="1200" dirty="0"/>
            <a:t>.</a:t>
          </a:r>
          <a:endParaRPr lang="en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Secara</a:t>
          </a:r>
          <a:r>
            <a:rPr lang="en-US" sz="1400" kern="1200" dirty="0"/>
            <a:t> </a:t>
          </a:r>
          <a:r>
            <a:rPr lang="en-US" sz="1400" kern="1200" dirty="0" err="1"/>
            <a:t>spesifik</a:t>
          </a:r>
          <a:r>
            <a:rPr lang="en-US" sz="1400" kern="1200" dirty="0"/>
            <a:t> </a:t>
          </a:r>
          <a:r>
            <a:rPr lang="en-US" sz="1400" kern="1200" dirty="0" err="1"/>
            <a:t>organisasi</a:t>
          </a:r>
          <a:r>
            <a:rPr lang="en-US" sz="1400" kern="1200" dirty="0"/>
            <a:t> </a:t>
          </a:r>
          <a:r>
            <a:rPr lang="en-US" sz="1400" kern="1200" dirty="0" err="1"/>
            <a:t>bisa</a:t>
          </a:r>
          <a:r>
            <a:rPr lang="en-US" sz="1400" kern="1200" dirty="0"/>
            <a:t> </a:t>
          </a:r>
          <a:r>
            <a:rPr lang="en-US" sz="1400" kern="1200" dirty="0" err="1"/>
            <a:t>memberikan</a:t>
          </a:r>
          <a:r>
            <a:rPr lang="en-US" sz="1400" kern="1200" dirty="0"/>
            <a:t> </a:t>
          </a:r>
          <a:r>
            <a:rPr lang="en-US" sz="1400" kern="1200" dirty="0" err="1"/>
            <a:t>manfaat</a:t>
          </a:r>
          <a:r>
            <a:rPr lang="en-US" sz="1400" kern="1200" dirty="0"/>
            <a:t>, </a:t>
          </a:r>
          <a:r>
            <a:rPr lang="en-US" sz="1400" kern="1200" dirty="0" err="1"/>
            <a:t>seperti</a:t>
          </a:r>
          <a:r>
            <a:rPr lang="en-US" sz="1400" kern="1200" dirty="0"/>
            <a:t> </a:t>
          </a:r>
          <a:r>
            <a:rPr lang="en-US" sz="1400" kern="1200" dirty="0" err="1"/>
            <a:t>organisasi</a:t>
          </a:r>
          <a:r>
            <a:rPr lang="en-US" sz="1400" kern="1200" dirty="0"/>
            <a:t> </a:t>
          </a:r>
          <a:r>
            <a:rPr lang="en-US" sz="1400" kern="1200" dirty="0" err="1"/>
            <a:t>melayani</a:t>
          </a:r>
          <a:r>
            <a:rPr lang="en-US" sz="1400" kern="1200" dirty="0"/>
            <a:t> Masyarakat,  </a:t>
          </a:r>
          <a:r>
            <a:rPr lang="en-US" sz="1400" kern="1200" dirty="0" err="1"/>
            <a:t>organisasi</a:t>
          </a:r>
          <a:r>
            <a:rPr lang="en-US" sz="1400" kern="1200" dirty="0"/>
            <a:t> </a:t>
          </a:r>
          <a:r>
            <a:rPr lang="en-US" sz="1400" kern="1200" dirty="0" err="1"/>
            <a:t>mencapai</a:t>
          </a:r>
          <a:r>
            <a:rPr lang="en-US" sz="1400" kern="1200" dirty="0"/>
            <a:t> </a:t>
          </a:r>
          <a:r>
            <a:rPr lang="en-US" sz="1400" kern="1200" dirty="0" err="1"/>
            <a:t>tujuan</a:t>
          </a:r>
          <a:r>
            <a:rPr lang="en-US" sz="1400" kern="1200" dirty="0"/>
            <a:t>, </a:t>
          </a:r>
          <a:r>
            <a:rPr lang="en-US" sz="1400" kern="1200" dirty="0" err="1"/>
            <a:t>organisasi</a:t>
          </a:r>
          <a:r>
            <a:rPr lang="en-US" sz="1400" kern="1200" dirty="0"/>
            <a:t> </a:t>
          </a:r>
          <a:r>
            <a:rPr lang="en-US" sz="1400" kern="1200" dirty="0" err="1"/>
            <a:t>memberi</a:t>
          </a:r>
          <a:r>
            <a:rPr lang="en-US" sz="1400" kern="1200" dirty="0"/>
            <a:t> </a:t>
          </a:r>
          <a:r>
            <a:rPr lang="en-US" sz="1400" kern="1200" dirty="0" err="1"/>
            <a:t>karir</a:t>
          </a:r>
          <a:r>
            <a:rPr lang="en-US" sz="1400" kern="1200" dirty="0"/>
            <a:t>, dan </a:t>
          </a:r>
          <a:r>
            <a:rPr lang="en-US" sz="1400" kern="1200" dirty="0" err="1"/>
            <a:t>organisasi</a:t>
          </a:r>
          <a:r>
            <a:rPr lang="en-US" sz="1400" kern="1200" dirty="0"/>
            <a:t> </a:t>
          </a:r>
          <a:r>
            <a:rPr lang="en-US" sz="1400" kern="1200" dirty="0" err="1"/>
            <a:t>memelihara</a:t>
          </a:r>
          <a:r>
            <a:rPr lang="en-US" sz="1400" kern="1200" dirty="0"/>
            <a:t> </a:t>
          </a:r>
          <a:r>
            <a:rPr lang="en-US" sz="1400" kern="1200" dirty="0" err="1"/>
            <a:t>ilmu</a:t>
          </a:r>
          <a:r>
            <a:rPr lang="en-US" sz="1400" kern="1200" dirty="0"/>
            <a:t> </a:t>
          </a:r>
          <a:r>
            <a:rPr lang="en-US" sz="1400" kern="1200" dirty="0" err="1"/>
            <a:t>pengetahuan</a:t>
          </a:r>
          <a:r>
            <a:rPr lang="en-US" sz="1400" kern="1200" dirty="0"/>
            <a:t>.</a:t>
          </a:r>
          <a:endParaRPr lang="en-ID" sz="1400" kern="1200" dirty="0"/>
        </a:p>
      </dsp:txBody>
      <dsp:txXfrm>
        <a:off x="2914054" y="722322"/>
        <a:ext cx="2553890" cy="4113961"/>
      </dsp:txXfrm>
    </dsp:sp>
    <dsp:sp modelId="{4B9E48DE-718D-4043-A764-F82E3706EB02}">
      <dsp:nvSpPr>
        <dsp:cNvPr id="0" name=""/>
        <dsp:cNvSpPr/>
      </dsp:nvSpPr>
      <dsp:spPr>
        <a:xfrm>
          <a:off x="5825489" y="319122"/>
          <a:ext cx="2553890" cy="403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Manajemen</a:t>
          </a:r>
          <a:endParaRPr lang="en-ID" sz="1400" kern="1200" dirty="0"/>
        </a:p>
      </dsp:txBody>
      <dsp:txXfrm>
        <a:off x="5825489" y="319122"/>
        <a:ext cx="2553890" cy="403200"/>
      </dsp:txXfrm>
    </dsp:sp>
    <dsp:sp modelId="{3AD87B18-2479-47E2-840E-CCDA149C8D92}">
      <dsp:nvSpPr>
        <dsp:cNvPr id="0" name=""/>
        <dsp:cNvSpPr/>
      </dsp:nvSpPr>
      <dsp:spPr>
        <a:xfrm>
          <a:off x="5825489" y="722322"/>
          <a:ext cx="2553890" cy="411396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400" kern="1200" dirty="0" err="1"/>
            <a:t>Manajemen</a:t>
          </a:r>
          <a:r>
            <a:rPr lang="en-ID" sz="1400" kern="1200" dirty="0"/>
            <a:t> </a:t>
          </a:r>
          <a:r>
            <a:rPr lang="en-ID" sz="1400" kern="1200" dirty="0" err="1"/>
            <a:t>adalah</a:t>
          </a:r>
          <a:r>
            <a:rPr lang="en-ID" sz="1400" kern="1200" dirty="0"/>
            <a:t> proses </a:t>
          </a:r>
          <a:r>
            <a:rPr lang="en-ID" sz="1400" kern="1200" dirty="0" err="1"/>
            <a:t>merencanakan</a:t>
          </a:r>
          <a:r>
            <a:rPr lang="en-ID" sz="1400" kern="1200" dirty="0"/>
            <a:t>, </a:t>
          </a:r>
          <a:r>
            <a:rPr lang="en-ID" sz="1400" kern="1200" dirty="0" err="1"/>
            <a:t>mengorganisir</a:t>
          </a:r>
          <a:r>
            <a:rPr lang="en-ID" sz="1400" kern="1200" dirty="0"/>
            <a:t>, </a:t>
          </a:r>
          <a:r>
            <a:rPr lang="en-ID" sz="1400" kern="1200" dirty="0" err="1"/>
            <a:t>mengarahkan</a:t>
          </a:r>
          <a:r>
            <a:rPr lang="en-ID" sz="1400" kern="1200" dirty="0"/>
            <a:t>, dan </a:t>
          </a:r>
          <a:r>
            <a:rPr lang="en-ID" sz="1400" kern="1200" dirty="0" err="1"/>
            <a:t>mengendalikan</a:t>
          </a:r>
          <a:r>
            <a:rPr lang="en-ID" sz="1400" kern="1200" dirty="0"/>
            <a:t> </a:t>
          </a:r>
          <a:r>
            <a:rPr lang="en-ID" sz="1400" kern="1200" dirty="0" err="1"/>
            <a:t>kegiatan</a:t>
          </a:r>
          <a:r>
            <a:rPr lang="en-ID" sz="1400" kern="1200" dirty="0"/>
            <a:t> </a:t>
          </a:r>
          <a:r>
            <a:rPr lang="en-ID" sz="1400" kern="1200" dirty="0" err="1"/>
            <a:t>untuk</a:t>
          </a:r>
          <a:r>
            <a:rPr lang="en-ID" sz="1400" kern="1200" dirty="0"/>
            <a:t> </a:t>
          </a:r>
          <a:r>
            <a:rPr lang="en-ID" sz="1400" kern="1200" dirty="0" err="1"/>
            <a:t>mencapai</a:t>
          </a:r>
          <a:r>
            <a:rPr lang="en-ID" sz="1400" kern="1200" dirty="0"/>
            <a:t> </a:t>
          </a:r>
          <a:r>
            <a:rPr lang="en-ID" sz="1400" kern="1200" dirty="0" err="1"/>
            <a:t>tujuan</a:t>
          </a:r>
          <a:r>
            <a:rPr lang="en-ID" sz="1400" kern="1200" dirty="0"/>
            <a:t> </a:t>
          </a:r>
          <a:r>
            <a:rPr lang="en-ID" sz="1400" kern="1200" dirty="0" err="1"/>
            <a:t>organisasi</a:t>
          </a:r>
          <a:r>
            <a:rPr lang="en-ID" sz="1400" kern="1200" dirty="0"/>
            <a:t> </a:t>
          </a:r>
          <a:r>
            <a:rPr lang="en-ID" sz="1400" kern="1200" dirty="0" err="1"/>
            <a:t>secara</a:t>
          </a:r>
          <a:r>
            <a:rPr lang="en-ID" sz="1400" kern="1200" dirty="0"/>
            <a:t> </a:t>
          </a:r>
          <a:r>
            <a:rPr lang="en-ID" sz="1400" b="1" kern="1200" dirty="0" err="1"/>
            <a:t>efektif</a:t>
          </a:r>
          <a:r>
            <a:rPr lang="en-ID" sz="1400" kern="1200" dirty="0"/>
            <a:t> dan </a:t>
          </a:r>
          <a:r>
            <a:rPr lang="en-ID" sz="1400" b="1" kern="1200" dirty="0" err="1"/>
            <a:t>efisien</a:t>
          </a:r>
          <a:r>
            <a:rPr lang="en-ID" sz="1400" kern="1200" dirty="0"/>
            <a:t>, </a:t>
          </a:r>
          <a:r>
            <a:rPr lang="en-ID" sz="1400" kern="1200" dirty="0" err="1"/>
            <a:t>dengan</a:t>
          </a:r>
          <a:r>
            <a:rPr lang="en-ID" sz="1400" kern="1200" dirty="0"/>
            <a:t> </a:t>
          </a:r>
          <a:r>
            <a:rPr lang="en-ID" sz="1400" kern="1200" dirty="0" err="1"/>
            <a:t>menggunakan</a:t>
          </a:r>
          <a:r>
            <a:rPr lang="en-ID" sz="1400" kern="1200" dirty="0"/>
            <a:t> </a:t>
          </a:r>
          <a:r>
            <a:rPr lang="en-ID" sz="1400" kern="1200" dirty="0" err="1"/>
            <a:t>sumber</a:t>
          </a:r>
          <a:r>
            <a:rPr lang="en-ID" sz="1400" kern="1200" dirty="0"/>
            <a:t> </a:t>
          </a:r>
          <a:r>
            <a:rPr lang="en-ID" sz="1400" kern="1200" dirty="0" err="1"/>
            <a:t>daya</a:t>
          </a:r>
          <a:r>
            <a:rPr lang="en-ID" sz="1400" kern="1200" dirty="0"/>
            <a:t> </a:t>
          </a:r>
          <a:r>
            <a:rPr lang="en-ID" sz="1400" kern="1200" dirty="0" err="1"/>
            <a:t>organisasi</a:t>
          </a:r>
          <a:r>
            <a:rPr lang="en-ID" sz="1400" kern="1200" dirty="0"/>
            <a:t> dan </a:t>
          </a:r>
          <a:r>
            <a:rPr lang="en-ID" sz="1400" b="1" kern="1200" dirty="0" err="1"/>
            <a:t>manajer</a:t>
          </a:r>
          <a:r>
            <a:rPr lang="en-ID" sz="1400" kern="1200" dirty="0"/>
            <a:t> </a:t>
          </a:r>
          <a:r>
            <a:rPr lang="en-ID" sz="1400" kern="1200" dirty="0" err="1"/>
            <a:t>sebagai</a:t>
          </a:r>
          <a:r>
            <a:rPr lang="en-ID" sz="1400" kern="1200" dirty="0"/>
            <a:t> orang yang </a:t>
          </a:r>
          <a:r>
            <a:rPr lang="en-ID" sz="1400" kern="1200" dirty="0" err="1"/>
            <a:t>melakukan</a:t>
          </a:r>
          <a:r>
            <a:rPr lang="en-ID" sz="1400" kern="1200" dirty="0"/>
            <a:t> </a:t>
          </a:r>
          <a:r>
            <a:rPr lang="en-ID" sz="1400" kern="1200" dirty="0" err="1"/>
            <a:t>kegiatan</a:t>
          </a:r>
          <a:r>
            <a:rPr lang="en-ID" sz="1400" kern="1200" dirty="0"/>
            <a:t> proses </a:t>
          </a:r>
          <a:r>
            <a:rPr lang="en-ID" sz="1400" kern="1200" dirty="0" err="1"/>
            <a:t>manajemen</a:t>
          </a:r>
          <a:r>
            <a:rPr lang="en-ID" sz="1400" kern="1200" dirty="0"/>
            <a:t> </a:t>
          </a:r>
          <a:r>
            <a:rPr lang="en-ID" sz="1400" kern="1200" dirty="0" err="1"/>
            <a:t>tersebut</a:t>
          </a:r>
          <a:r>
            <a:rPr lang="en-ID" sz="1400" kern="1200" dirty="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400" kern="1200" dirty="0" err="1"/>
            <a:t>Efisien</a:t>
          </a:r>
          <a:r>
            <a:rPr lang="en-ID" sz="1400" kern="1200" dirty="0"/>
            <a:t> </a:t>
          </a:r>
          <a:r>
            <a:rPr lang="en-ID" sz="1400" kern="1200" dirty="0" err="1"/>
            <a:t>adalah</a:t>
          </a:r>
          <a:r>
            <a:rPr lang="en-ID" sz="1400" kern="1200" dirty="0"/>
            <a:t> </a:t>
          </a:r>
          <a:r>
            <a:rPr lang="en-ID" sz="1400" kern="1200" dirty="0" err="1"/>
            <a:t>kemampuan</a:t>
          </a:r>
          <a:r>
            <a:rPr lang="en-ID" sz="1400" kern="1200" dirty="0"/>
            <a:t> </a:t>
          </a:r>
          <a:r>
            <a:rPr lang="en-ID" sz="1400" kern="1200" dirty="0" err="1"/>
            <a:t>menggunakan</a:t>
          </a:r>
          <a:r>
            <a:rPr lang="en-ID" sz="1400" kern="1200" dirty="0"/>
            <a:t> </a:t>
          </a:r>
          <a:r>
            <a:rPr lang="en-ID" sz="1400" kern="1200" dirty="0" err="1"/>
            <a:t>sumber</a:t>
          </a:r>
          <a:r>
            <a:rPr lang="en-ID" sz="1400" kern="1200" dirty="0"/>
            <a:t> </a:t>
          </a:r>
          <a:r>
            <a:rPr lang="en-ID" sz="1400" kern="1200" dirty="0" err="1"/>
            <a:t>daya</a:t>
          </a:r>
          <a:r>
            <a:rPr lang="en-ID" sz="1400" kern="1200" dirty="0"/>
            <a:t> </a:t>
          </a:r>
          <a:r>
            <a:rPr lang="en-ID" sz="1400" kern="1200" dirty="0" err="1"/>
            <a:t>dengan</a:t>
          </a:r>
          <a:r>
            <a:rPr lang="en-ID" sz="1400" kern="1200" dirty="0"/>
            <a:t> </a:t>
          </a:r>
          <a:r>
            <a:rPr lang="en-ID" sz="1400" kern="1200" dirty="0" err="1"/>
            <a:t>benar</a:t>
          </a:r>
          <a:r>
            <a:rPr lang="en-ID" sz="1400" kern="1200" dirty="0"/>
            <a:t> </a:t>
          </a:r>
          <a:r>
            <a:rPr lang="en-ID" sz="1400" kern="1200" dirty="0" err="1"/>
            <a:t>tidak</a:t>
          </a:r>
          <a:r>
            <a:rPr lang="en-ID" sz="1400" kern="1200" dirty="0"/>
            <a:t> </a:t>
          </a:r>
          <a:r>
            <a:rPr lang="en-ID" sz="1400" kern="1200" dirty="0" err="1"/>
            <a:t>membuang-buang</a:t>
          </a:r>
          <a:r>
            <a:rPr lang="en-ID" sz="1400" kern="1200" dirty="0"/>
            <a:t> </a:t>
          </a:r>
          <a:r>
            <a:rPr lang="en-ID" sz="1400" kern="1200" dirty="0" err="1"/>
            <a:t>sumber</a:t>
          </a:r>
          <a:r>
            <a:rPr lang="en-ID" sz="1400" kern="1200" dirty="0"/>
            <a:t> </a:t>
          </a:r>
          <a:r>
            <a:rPr lang="en-ID" sz="1400" kern="1200" dirty="0" err="1"/>
            <a:t>daya</a:t>
          </a:r>
          <a:r>
            <a:rPr lang="en-ID" sz="1400" kern="1200" dirty="0"/>
            <a:t> yang </a:t>
          </a:r>
          <a:r>
            <a:rPr lang="en-ID" sz="1400" kern="1200" dirty="0" err="1"/>
            <a:t>tidak</a:t>
          </a:r>
          <a:r>
            <a:rPr lang="en-ID" sz="1400" kern="1200" dirty="0"/>
            <a:t> </a:t>
          </a:r>
          <a:r>
            <a:rPr lang="en-ID" sz="1400" kern="1200" dirty="0" err="1"/>
            <a:t>perlu</a:t>
          </a:r>
          <a:r>
            <a:rPr lang="en-ID" sz="1400" kern="1200" dirty="0"/>
            <a:t>, </a:t>
          </a:r>
          <a:r>
            <a:rPr lang="en-ID" sz="1400" kern="1200" dirty="0" err="1"/>
            <a:t>sedangkan</a:t>
          </a:r>
          <a:r>
            <a:rPr lang="en-ID" sz="1400" kern="1200" dirty="0"/>
            <a:t> </a:t>
          </a:r>
          <a:r>
            <a:rPr lang="en-ID" sz="1400" kern="1200" dirty="0" err="1"/>
            <a:t>efektif</a:t>
          </a:r>
          <a:r>
            <a:rPr lang="en-ID" sz="1400" kern="1200" dirty="0"/>
            <a:t> </a:t>
          </a:r>
          <a:r>
            <a:rPr lang="en-ID" sz="1400" kern="1200" dirty="0" err="1"/>
            <a:t>adalah</a:t>
          </a:r>
          <a:r>
            <a:rPr lang="en-ID" sz="1400" kern="1200" dirty="0"/>
            <a:t> </a:t>
          </a:r>
          <a:r>
            <a:rPr lang="en-ID" sz="1400" kern="1200" dirty="0" err="1"/>
            <a:t>mengerjakan</a:t>
          </a:r>
          <a:r>
            <a:rPr lang="en-ID" sz="1400" kern="1200" dirty="0"/>
            <a:t> </a:t>
          </a:r>
          <a:r>
            <a:rPr lang="en-ID" sz="1400" kern="1200" dirty="0" err="1"/>
            <a:t>sesuatu</a:t>
          </a:r>
          <a:r>
            <a:rPr lang="en-ID" sz="1400" kern="1200" dirty="0"/>
            <a:t> yang </a:t>
          </a:r>
          <a:r>
            <a:rPr lang="en-ID" sz="1400" kern="1200" dirty="0" err="1"/>
            <a:t>benar</a:t>
          </a:r>
          <a:r>
            <a:rPr lang="en-ID" sz="1400" kern="1200" dirty="0"/>
            <a:t>.</a:t>
          </a:r>
        </a:p>
      </dsp:txBody>
      <dsp:txXfrm>
        <a:off x="5825489" y="722322"/>
        <a:ext cx="2553890" cy="41139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5D4F0-401C-4C51-A20B-778ECDE2F4F0}">
      <dsp:nvSpPr>
        <dsp:cNvPr id="0" name=""/>
        <dsp:cNvSpPr/>
      </dsp:nvSpPr>
      <dsp:spPr>
        <a:xfrm>
          <a:off x="3323" y="303673"/>
          <a:ext cx="1998315" cy="345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Perencanaan</a:t>
          </a:r>
          <a:endParaRPr lang="en-ID" sz="1200" kern="1200" dirty="0"/>
        </a:p>
      </dsp:txBody>
      <dsp:txXfrm>
        <a:off x="3323" y="303673"/>
        <a:ext cx="1998315" cy="345600"/>
      </dsp:txXfrm>
    </dsp:sp>
    <dsp:sp modelId="{5E43207F-127A-4C56-9BBA-FA9C9A7D93E2}">
      <dsp:nvSpPr>
        <dsp:cNvPr id="0" name=""/>
        <dsp:cNvSpPr/>
      </dsp:nvSpPr>
      <dsp:spPr>
        <a:xfrm>
          <a:off x="3323" y="649273"/>
          <a:ext cx="1998315" cy="40186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200" kern="1200" dirty="0" err="1"/>
            <a:t>Kegiatan</a:t>
          </a:r>
          <a:r>
            <a:rPr lang="en-ID" sz="1200" kern="1200" dirty="0"/>
            <a:t> </a:t>
          </a:r>
          <a:r>
            <a:rPr lang="en-ID" sz="1200" b="1" kern="1200" dirty="0" err="1"/>
            <a:t>menetapkan</a:t>
          </a:r>
          <a:r>
            <a:rPr lang="en-ID" sz="1200" b="1" kern="1200" dirty="0"/>
            <a:t> </a:t>
          </a:r>
          <a:r>
            <a:rPr lang="en-ID" sz="1200" b="1" kern="1200" dirty="0" err="1"/>
            <a:t>tujuan</a:t>
          </a:r>
          <a:r>
            <a:rPr lang="en-ID" sz="1200" b="1" kern="1200" dirty="0"/>
            <a:t> </a:t>
          </a:r>
          <a:r>
            <a:rPr lang="en-ID" sz="1200" b="1" kern="1200" dirty="0" err="1"/>
            <a:t>organisasi</a:t>
          </a:r>
          <a:r>
            <a:rPr lang="en-ID" sz="1200" b="1" kern="1200" dirty="0"/>
            <a:t> </a:t>
          </a:r>
          <a:r>
            <a:rPr lang="en-ID" sz="1200" kern="1200" dirty="0"/>
            <a:t>dan </a:t>
          </a:r>
          <a:r>
            <a:rPr lang="en-ID" sz="1200" b="1" kern="1200" dirty="0" err="1"/>
            <a:t>memilih</a:t>
          </a:r>
          <a:r>
            <a:rPr lang="en-ID" sz="1200" b="1" kern="1200" dirty="0"/>
            <a:t> </a:t>
          </a:r>
          <a:r>
            <a:rPr lang="en-ID" sz="1200" b="1" kern="1200" dirty="0" err="1"/>
            <a:t>cara</a:t>
          </a:r>
          <a:r>
            <a:rPr lang="en-ID" sz="1200" b="1" kern="1200" dirty="0"/>
            <a:t> yang </a:t>
          </a:r>
          <a:r>
            <a:rPr lang="en-ID" sz="1200" b="1" kern="1200" dirty="0" err="1"/>
            <a:t>terbaik</a:t>
          </a:r>
          <a:r>
            <a:rPr lang="en-ID" sz="1200" b="1" kern="1200" dirty="0"/>
            <a:t> </a:t>
          </a:r>
          <a:r>
            <a:rPr lang="en-ID" sz="1200" b="1" kern="1200" dirty="0" err="1"/>
            <a:t>untuk</a:t>
          </a:r>
          <a:r>
            <a:rPr lang="en-ID" sz="1200" b="1" kern="1200" dirty="0"/>
            <a:t> </a:t>
          </a:r>
          <a:r>
            <a:rPr lang="en-ID" sz="1200" b="1" kern="1200" dirty="0" err="1"/>
            <a:t>mencapai</a:t>
          </a:r>
          <a:r>
            <a:rPr lang="en-ID" sz="1200" b="1" kern="1200" dirty="0"/>
            <a:t> </a:t>
          </a:r>
          <a:r>
            <a:rPr lang="en-ID" sz="1200" b="1" kern="1200" dirty="0" err="1"/>
            <a:t>tujuan</a:t>
          </a:r>
          <a:r>
            <a:rPr lang="en-ID" sz="1200" kern="1200" dirty="0"/>
            <a:t> </a:t>
          </a:r>
          <a:r>
            <a:rPr lang="en-ID" sz="1200" kern="1200" dirty="0" err="1"/>
            <a:t>tersebut</a:t>
          </a:r>
          <a:r>
            <a:rPr lang="en-ID" sz="1200" kern="1200" dirty="0"/>
            <a:t>.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200" kern="1200" dirty="0" err="1"/>
            <a:t>Perencanaan</a:t>
          </a:r>
          <a:r>
            <a:rPr lang="en-ID" sz="1200" kern="1200" dirty="0"/>
            <a:t> </a:t>
          </a:r>
          <a:r>
            <a:rPr lang="en-ID" sz="1200" kern="1200" dirty="0" err="1"/>
            <a:t>diperlukan</a:t>
          </a:r>
          <a:r>
            <a:rPr lang="en-ID" sz="1200" kern="1200" dirty="0"/>
            <a:t> </a:t>
          </a:r>
          <a:r>
            <a:rPr lang="en-ID" sz="1200" kern="1200" dirty="0" err="1"/>
            <a:t>untuk</a:t>
          </a:r>
          <a:r>
            <a:rPr lang="en-ID" sz="1200" kern="1200" dirty="0"/>
            <a:t> </a:t>
          </a:r>
          <a:r>
            <a:rPr lang="en-ID" sz="1200" b="1" kern="1200" dirty="0" err="1"/>
            <a:t>mengarahkan</a:t>
          </a:r>
          <a:r>
            <a:rPr lang="en-ID" sz="1200" b="1" kern="1200" dirty="0"/>
            <a:t> </a:t>
          </a:r>
          <a:r>
            <a:rPr lang="en-ID" sz="1200" b="1" kern="1200" dirty="0" err="1"/>
            <a:t>kegiatan</a:t>
          </a:r>
          <a:r>
            <a:rPr lang="en-ID" sz="1200" b="1" kern="1200" dirty="0"/>
            <a:t> </a:t>
          </a:r>
          <a:r>
            <a:rPr lang="en-ID" sz="1200" b="1" kern="1200" dirty="0" err="1"/>
            <a:t>organisasi</a:t>
          </a:r>
          <a:r>
            <a:rPr lang="en-ID" sz="1200" b="1" kern="1200" dirty="0"/>
            <a:t>.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200" kern="1200" dirty="0" err="1"/>
            <a:t>Beberapa</a:t>
          </a:r>
          <a:r>
            <a:rPr lang="en-ID" sz="1200" kern="1200" dirty="0"/>
            <a:t> </a:t>
          </a:r>
          <a:r>
            <a:rPr lang="en-ID" sz="1200" kern="1200" dirty="0" err="1"/>
            <a:t>manfaat</a:t>
          </a:r>
          <a:r>
            <a:rPr lang="en-ID" sz="1200" kern="1200" dirty="0"/>
            <a:t> perencanaan adalah </a:t>
          </a:r>
          <a:r>
            <a:rPr lang="en-ID" sz="1200" b="1" kern="1200" dirty="0"/>
            <a:t>mengarahkan kegiatan organisasi</a:t>
          </a:r>
          <a:r>
            <a:rPr lang="en-ID" sz="1200" kern="1200" dirty="0"/>
            <a:t> meliputi penggunaan sumber daya dan penggunaannya untuk mencapai </a:t>
          </a:r>
          <a:r>
            <a:rPr lang="en-ID" sz="1200" kern="1200" dirty="0" err="1"/>
            <a:t>tujuan</a:t>
          </a:r>
          <a:r>
            <a:rPr lang="en-ID" sz="1200" kern="1200" dirty="0"/>
            <a:t> </a:t>
          </a:r>
          <a:r>
            <a:rPr lang="en-ID" sz="1200" kern="1200" dirty="0" err="1"/>
            <a:t>organisasi</a:t>
          </a:r>
          <a:r>
            <a:rPr lang="en-ID" sz="1200" kern="1200" dirty="0"/>
            <a:t>, </a:t>
          </a:r>
          <a:r>
            <a:rPr lang="en-ID" sz="1200" b="1" kern="1200" dirty="0" err="1"/>
            <a:t>memantapkan</a:t>
          </a:r>
          <a:r>
            <a:rPr lang="en-ID" sz="1200" b="1" kern="1200" dirty="0"/>
            <a:t> </a:t>
          </a:r>
          <a:r>
            <a:rPr lang="en-ID" sz="1200" b="1" kern="1200" dirty="0" err="1"/>
            <a:t>konsistensi</a:t>
          </a:r>
          <a:r>
            <a:rPr lang="en-ID" sz="1200" b="1" kern="1200" dirty="0"/>
            <a:t> </a:t>
          </a:r>
          <a:r>
            <a:rPr lang="en-ID" sz="1200" b="1" kern="1200" dirty="0" err="1"/>
            <a:t>kegiatan</a:t>
          </a:r>
          <a:r>
            <a:rPr lang="en-ID" sz="1200" b="1" kern="1200" dirty="0"/>
            <a:t> </a:t>
          </a:r>
          <a:r>
            <a:rPr lang="en-ID" sz="1200" b="1" kern="1200" dirty="0" err="1"/>
            <a:t>anggota</a:t>
          </a:r>
          <a:r>
            <a:rPr lang="en-ID" sz="1200" b="1" kern="1200" dirty="0"/>
            <a:t> </a:t>
          </a:r>
          <a:r>
            <a:rPr lang="en-ID" sz="1200" b="1" kern="1200" dirty="0" err="1"/>
            <a:t>organisasi</a:t>
          </a:r>
          <a:r>
            <a:rPr lang="en-ID" sz="1200" kern="1200" dirty="0"/>
            <a:t> agar </a:t>
          </a:r>
          <a:r>
            <a:rPr lang="en-ID" sz="1200" kern="1200" dirty="0" err="1"/>
            <a:t>sesuai</a:t>
          </a:r>
          <a:r>
            <a:rPr lang="en-ID" sz="1200" kern="1200" dirty="0"/>
            <a:t> </a:t>
          </a:r>
          <a:r>
            <a:rPr lang="en-ID" sz="1200" kern="1200" dirty="0" err="1"/>
            <a:t>dengan</a:t>
          </a:r>
          <a:r>
            <a:rPr lang="en-ID" sz="1200" kern="1200" dirty="0"/>
            <a:t> </a:t>
          </a:r>
          <a:r>
            <a:rPr lang="en-ID" sz="1200" kern="1200" dirty="0" err="1"/>
            <a:t>tujuan</a:t>
          </a:r>
          <a:r>
            <a:rPr lang="en-ID" sz="1200" kern="1200" dirty="0"/>
            <a:t> </a:t>
          </a:r>
          <a:r>
            <a:rPr lang="en-ID" sz="1200" kern="1200" dirty="0" err="1"/>
            <a:t>organisasi</a:t>
          </a:r>
          <a:r>
            <a:rPr lang="en-ID" sz="1200" kern="1200" dirty="0"/>
            <a:t>, dan </a:t>
          </a:r>
          <a:r>
            <a:rPr lang="en-ID" sz="1200" b="1" kern="1200" dirty="0"/>
            <a:t>memonitor </a:t>
          </a:r>
          <a:r>
            <a:rPr lang="en-ID" sz="1200" b="1" kern="1200" dirty="0" err="1"/>
            <a:t>kemajuan</a:t>
          </a:r>
          <a:r>
            <a:rPr lang="en-ID" sz="1200" b="1" kern="1200" dirty="0"/>
            <a:t> </a:t>
          </a:r>
          <a:r>
            <a:rPr lang="en-ID" sz="1200" b="1" kern="1200" dirty="0" err="1"/>
            <a:t>organisasi</a:t>
          </a:r>
          <a:r>
            <a:rPr lang="en-ID" sz="1200" b="1" kern="1200" dirty="0"/>
            <a:t>.</a:t>
          </a:r>
        </a:p>
      </dsp:txBody>
      <dsp:txXfrm>
        <a:off x="3323" y="649273"/>
        <a:ext cx="1998315" cy="4018680"/>
      </dsp:txXfrm>
    </dsp:sp>
    <dsp:sp modelId="{BC898C5F-12F8-4A1B-B876-E45100D0E404}">
      <dsp:nvSpPr>
        <dsp:cNvPr id="0" name=""/>
        <dsp:cNvSpPr/>
      </dsp:nvSpPr>
      <dsp:spPr>
        <a:xfrm>
          <a:off x="2281402" y="303673"/>
          <a:ext cx="1998315" cy="345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Pengorganisasian</a:t>
          </a:r>
          <a:endParaRPr lang="en-ID" sz="1200" kern="1200" dirty="0"/>
        </a:p>
      </dsp:txBody>
      <dsp:txXfrm>
        <a:off x="2281402" y="303673"/>
        <a:ext cx="1998315" cy="345600"/>
      </dsp:txXfrm>
    </dsp:sp>
    <dsp:sp modelId="{B01BF89F-9AFD-43DB-9ABE-43486012999E}">
      <dsp:nvSpPr>
        <dsp:cNvPr id="0" name=""/>
        <dsp:cNvSpPr/>
      </dsp:nvSpPr>
      <dsp:spPr>
        <a:xfrm>
          <a:off x="2281402" y="649273"/>
          <a:ext cx="1998315" cy="40186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200" kern="1200" dirty="0" err="1"/>
            <a:t>Kegiatan</a:t>
          </a:r>
          <a:r>
            <a:rPr lang="en-ID" sz="1200" kern="1200" dirty="0"/>
            <a:t> </a:t>
          </a:r>
          <a:r>
            <a:rPr lang="en-ID" sz="1200" b="1" kern="1200" dirty="0" err="1"/>
            <a:t>mengoordinir</a:t>
          </a:r>
          <a:r>
            <a:rPr lang="en-ID" sz="1200" b="1" kern="1200" dirty="0"/>
            <a:t> </a:t>
          </a:r>
          <a:r>
            <a:rPr lang="en-ID" sz="1200" b="1" kern="1200" dirty="0" err="1"/>
            <a:t>sumber</a:t>
          </a:r>
          <a:r>
            <a:rPr lang="en-ID" sz="1200" b="1" kern="1200" dirty="0"/>
            <a:t> </a:t>
          </a:r>
          <a:r>
            <a:rPr lang="en-ID" sz="1200" b="1" kern="1200" dirty="0" err="1"/>
            <a:t>daya</a:t>
          </a:r>
          <a:r>
            <a:rPr lang="en-ID" sz="1200" b="1" kern="1200" dirty="0"/>
            <a:t>, </a:t>
          </a:r>
          <a:r>
            <a:rPr lang="en-ID" sz="1200" b="1" kern="1200" dirty="0" err="1"/>
            <a:t>tugas</a:t>
          </a:r>
          <a:r>
            <a:rPr lang="en-ID" sz="1200" b="1" kern="1200" dirty="0"/>
            <a:t>, dan </a:t>
          </a:r>
          <a:r>
            <a:rPr lang="en-ID" sz="1200" b="1" kern="1200" dirty="0" err="1"/>
            <a:t>otoritas</a:t>
          </a:r>
          <a:r>
            <a:rPr lang="en-ID" sz="1200" b="1" kern="1200" dirty="0"/>
            <a:t> di </a:t>
          </a:r>
          <a:r>
            <a:rPr lang="en-ID" sz="1200" b="1" kern="1200" dirty="0" err="1"/>
            <a:t>antara</a:t>
          </a:r>
          <a:r>
            <a:rPr lang="en-ID" sz="1200" b="1" kern="1200" dirty="0"/>
            <a:t> </a:t>
          </a:r>
          <a:r>
            <a:rPr lang="en-ID" sz="1200" b="1" kern="1200" dirty="0" err="1"/>
            <a:t>anggota</a:t>
          </a:r>
          <a:r>
            <a:rPr lang="en-ID" sz="1200" b="1" kern="1200" dirty="0"/>
            <a:t> </a:t>
          </a:r>
          <a:r>
            <a:rPr lang="en-ID" sz="1200" b="1" kern="1200" dirty="0" err="1"/>
            <a:t>organisasi</a:t>
          </a:r>
          <a:r>
            <a:rPr lang="en-ID" sz="1200" b="1" kern="1200" dirty="0"/>
            <a:t> agar </a:t>
          </a:r>
          <a:r>
            <a:rPr lang="en-ID" sz="1200" b="1" kern="1200" dirty="0" err="1"/>
            <a:t>tujuan</a:t>
          </a:r>
          <a:r>
            <a:rPr lang="en-ID" sz="1200" b="1" kern="1200" dirty="0"/>
            <a:t> </a:t>
          </a:r>
          <a:r>
            <a:rPr lang="en-ID" sz="1200" b="1" kern="1200" dirty="0" err="1"/>
            <a:t>organisasi</a:t>
          </a:r>
          <a:r>
            <a:rPr lang="en-ID" sz="1200" b="1" kern="1200" dirty="0"/>
            <a:t> </a:t>
          </a:r>
          <a:r>
            <a:rPr lang="en-ID" sz="1200" b="1" kern="1200" dirty="0" err="1"/>
            <a:t>dapat</a:t>
          </a:r>
          <a:r>
            <a:rPr lang="en-ID" sz="1200" b="1" kern="1200" dirty="0"/>
            <a:t> </a:t>
          </a:r>
          <a:r>
            <a:rPr lang="en-ID" sz="1200" b="1" kern="1200" dirty="0" err="1"/>
            <a:t>dicapai</a:t>
          </a:r>
          <a:r>
            <a:rPr lang="en-ID" sz="1200" b="1" kern="1200" dirty="0"/>
            <a:t> </a:t>
          </a:r>
          <a:r>
            <a:rPr lang="en-ID" sz="1200" b="1" kern="1200" dirty="0" err="1"/>
            <a:t>dengan</a:t>
          </a:r>
          <a:r>
            <a:rPr lang="en-ID" sz="1200" b="1" kern="1200" dirty="0"/>
            <a:t> </a:t>
          </a:r>
          <a:r>
            <a:rPr lang="en-ID" sz="1200" b="1" kern="1200" dirty="0" err="1"/>
            <a:t>cara</a:t>
          </a:r>
          <a:r>
            <a:rPr lang="en-ID" sz="1200" b="1" kern="1200" dirty="0"/>
            <a:t> yang </a:t>
          </a:r>
          <a:r>
            <a:rPr lang="en-ID" sz="1200" b="1" kern="1200" dirty="0" err="1"/>
            <a:t>efisien</a:t>
          </a:r>
          <a:r>
            <a:rPr lang="en-ID" sz="1200" b="1" kern="1200" dirty="0"/>
            <a:t> dan </a:t>
          </a:r>
          <a:r>
            <a:rPr lang="en-ID" sz="1200" b="1" kern="1200" dirty="0" err="1"/>
            <a:t>efektif</a:t>
          </a:r>
          <a:r>
            <a:rPr lang="en-ID" sz="1200" b="1" kern="1200" dirty="0"/>
            <a:t>.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200" kern="1200" dirty="0" err="1"/>
            <a:t>Kegiatan</a:t>
          </a:r>
          <a:r>
            <a:rPr lang="en-ID" sz="1200" kern="1200" dirty="0"/>
            <a:t> </a:t>
          </a:r>
          <a:r>
            <a:rPr lang="en-ID" sz="1200" kern="1200" dirty="0" err="1"/>
            <a:t>perusahaan</a:t>
          </a:r>
          <a:r>
            <a:rPr lang="en-ID" sz="1200" kern="1200" dirty="0"/>
            <a:t> </a:t>
          </a:r>
          <a:r>
            <a:rPr lang="en-ID" sz="1200" kern="1200" dirty="0" err="1"/>
            <a:t>kebanyakan</a:t>
          </a:r>
          <a:r>
            <a:rPr lang="en-ID" sz="1200" kern="1200" dirty="0"/>
            <a:t> </a:t>
          </a:r>
          <a:r>
            <a:rPr lang="en-ID" sz="1200" b="1" kern="1200" dirty="0" err="1"/>
            <a:t>diorganisir</a:t>
          </a:r>
          <a:r>
            <a:rPr lang="en-ID" sz="1200" b="1" kern="1200" dirty="0"/>
            <a:t> </a:t>
          </a:r>
          <a:r>
            <a:rPr lang="en-ID" sz="1200" b="1" kern="1200" dirty="0" err="1"/>
            <a:t>berdasarkan</a:t>
          </a:r>
          <a:r>
            <a:rPr lang="en-ID" sz="1200" b="1" kern="1200" dirty="0"/>
            <a:t> </a:t>
          </a:r>
          <a:r>
            <a:rPr lang="en-ID" sz="1200" b="1" kern="1200" dirty="0" err="1"/>
            <a:t>fungsi</a:t>
          </a:r>
          <a:r>
            <a:rPr lang="en-ID" sz="1200" b="1" kern="1200" dirty="0"/>
            <a:t> </a:t>
          </a:r>
          <a:r>
            <a:rPr lang="en-ID" sz="1200" b="1" kern="1200" dirty="0" err="1"/>
            <a:t>pokok</a:t>
          </a:r>
          <a:r>
            <a:rPr lang="en-ID" sz="1200" b="1" kern="1200" dirty="0"/>
            <a:t> </a:t>
          </a:r>
          <a:r>
            <a:rPr lang="en-ID" sz="1200" b="1" kern="1200" dirty="0" err="1"/>
            <a:t>perusahaan</a:t>
          </a:r>
          <a:r>
            <a:rPr lang="en-ID" sz="1200" kern="1200" dirty="0"/>
            <a:t> yang </a:t>
          </a:r>
          <a:r>
            <a:rPr lang="en-ID" sz="1200" kern="1200" dirty="0" err="1"/>
            <a:t>kemudian</a:t>
          </a:r>
          <a:r>
            <a:rPr lang="en-ID" sz="1200" kern="1200" dirty="0"/>
            <a:t> </a:t>
          </a:r>
          <a:r>
            <a:rPr lang="en-ID" sz="1200" b="1" kern="1200" dirty="0"/>
            <a:t>masing-masing </a:t>
          </a:r>
          <a:r>
            <a:rPr lang="en-ID" sz="1200" b="1" kern="1200" dirty="0" err="1"/>
            <a:t>dikelompokkan</a:t>
          </a:r>
          <a:r>
            <a:rPr lang="en-ID" sz="1200" b="1" kern="1200" dirty="0"/>
            <a:t> </a:t>
          </a:r>
          <a:r>
            <a:rPr lang="en-ID" sz="1200" b="1" kern="1200" dirty="0" err="1"/>
            <a:t>menjadi</a:t>
          </a:r>
          <a:r>
            <a:rPr lang="en-ID" sz="1200" b="1" kern="1200" dirty="0"/>
            <a:t> </a:t>
          </a:r>
          <a:r>
            <a:rPr lang="en-ID" sz="1200" b="1" kern="1200" dirty="0" err="1"/>
            <a:t>Departemen</a:t>
          </a:r>
          <a:r>
            <a:rPr lang="en-ID" sz="1200" b="1" kern="1200" dirty="0"/>
            <a:t> </a:t>
          </a:r>
          <a:r>
            <a:rPr lang="en-ID" sz="1200" b="1" kern="1200" dirty="0" err="1"/>
            <a:t>atau</a:t>
          </a:r>
          <a:r>
            <a:rPr lang="en-ID" sz="1200" b="1" kern="1200" dirty="0"/>
            <a:t> </a:t>
          </a:r>
          <a:r>
            <a:rPr lang="en-ID" sz="1200" b="1" kern="1200" dirty="0" err="1"/>
            <a:t>bagian</a:t>
          </a:r>
          <a:r>
            <a:rPr lang="en-ID" sz="1200" b="1" kern="1200" dirty="0"/>
            <a:t> </a:t>
          </a:r>
          <a:r>
            <a:rPr lang="en-ID" sz="1200" b="1" kern="1200" dirty="0" err="1"/>
            <a:t>tersendiri</a:t>
          </a:r>
          <a:r>
            <a:rPr lang="en-ID" sz="1200" b="1" kern="1200" dirty="0"/>
            <a:t>.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200" kern="1200" dirty="0" err="1"/>
            <a:t>Setelah</a:t>
          </a:r>
          <a:r>
            <a:rPr lang="en-ID" sz="1200" kern="1200" dirty="0"/>
            <a:t> </a:t>
          </a:r>
          <a:r>
            <a:rPr lang="en-ID" sz="1200" kern="1200" dirty="0" err="1"/>
            <a:t>struktur</a:t>
          </a:r>
          <a:r>
            <a:rPr lang="en-ID" sz="1200" kern="1200" dirty="0"/>
            <a:t> </a:t>
          </a:r>
          <a:r>
            <a:rPr lang="en-ID" sz="1200" kern="1200" dirty="0" err="1"/>
            <a:t>organisasi</a:t>
          </a:r>
          <a:r>
            <a:rPr lang="en-ID" sz="1200" kern="1200" dirty="0"/>
            <a:t> </a:t>
          </a:r>
          <a:r>
            <a:rPr lang="en-ID" sz="1200" kern="1200" dirty="0" err="1"/>
            <a:t>ditentukan</a:t>
          </a:r>
          <a:r>
            <a:rPr lang="en-ID" sz="1200" kern="1200" dirty="0"/>
            <a:t>, </a:t>
          </a:r>
          <a:r>
            <a:rPr lang="en-ID" sz="1200" b="1" kern="1200" dirty="0"/>
            <a:t>orang-orang yang </a:t>
          </a:r>
          <a:r>
            <a:rPr lang="en-ID" sz="1200" b="1" kern="1200" dirty="0" err="1"/>
            <a:t>akan</a:t>
          </a:r>
          <a:r>
            <a:rPr lang="en-ID" sz="1200" b="1" kern="1200" dirty="0"/>
            <a:t> </a:t>
          </a:r>
          <a:r>
            <a:rPr lang="en-ID" sz="1200" b="1" kern="1200" dirty="0" err="1"/>
            <a:t>mengisi</a:t>
          </a:r>
          <a:r>
            <a:rPr lang="en-ID" sz="1200" b="1" kern="1200" dirty="0"/>
            <a:t> </a:t>
          </a:r>
          <a:r>
            <a:rPr lang="en-ID" sz="1200" b="1" kern="1200" dirty="0" err="1"/>
            <a:t>posisi</a:t>
          </a:r>
          <a:r>
            <a:rPr lang="en-ID" sz="1200" b="1" kern="1200" dirty="0"/>
            <a:t> pada </a:t>
          </a:r>
          <a:r>
            <a:rPr lang="en-ID" sz="1200" b="1" kern="1200" dirty="0" err="1"/>
            <a:t>organisasi</a:t>
          </a:r>
          <a:r>
            <a:rPr lang="en-ID" sz="1200" b="1" kern="1200" dirty="0"/>
            <a:t> </a:t>
          </a:r>
          <a:r>
            <a:rPr lang="en-ID" sz="1200" b="1" kern="1200" dirty="0" err="1"/>
            <a:t>ditentukan</a:t>
          </a:r>
          <a:r>
            <a:rPr lang="en-ID" sz="1200" b="1" kern="1200" dirty="0"/>
            <a:t>.</a:t>
          </a:r>
        </a:p>
      </dsp:txBody>
      <dsp:txXfrm>
        <a:off x="2281402" y="649273"/>
        <a:ext cx="1998315" cy="4018680"/>
      </dsp:txXfrm>
    </dsp:sp>
    <dsp:sp modelId="{DF56AA34-E185-48E2-A636-11B4F764C3E2}">
      <dsp:nvSpPr>
        <dsp:cNvPr id="0" name=""/>
        <dsp:cNvSpPr/>
      </dsp:nvSpPr>
      <dsp:spPr>
        <a:xfrm>
          <a:off x="4559482" y="303673"/>
          <a:ext cx="1998315" cy="345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Pengarahan</a:t>
          </a:r>
          <a:endParaRPr lang="en-ID" sz="1200" kern="1200" dirty="0"/>
        </a:p>
      </dsp:txBody>
      <dsp:txXfrm>
        <a:off x="4559482" y="303673"/>
        <a:ext cx="1998315" cy="345600"/>
      </dsp:txXfrm>
    </dsp:sp>
    <dsp:sp modelId="{6BFB4801-734E-4F86-AC87-8BCB45EBBE9B}">
      <dsp:nvSpPr>
        <dsp:cNvPr id="0" name=""/>
        <dsp:cNvSpPr/>
      </dsp:nvSpPr>
      <dsp:spPr>
        <a:xfrm>
          <a:off x="4559482" y="649273"/>
          <a:ext cx="1998315" cy="40186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200" kern="1200" dirty="0" err="1"/>
            <a:t>Pengarahan</a:t>
          </a:r>
          <a:r>
            <a:rPr lang="en-ID" sz="1200" kern="1200" dirty="0"/>
            <a:t> </a:t>
          </a:r>
          <a:r>
            <a:rPr lang="en-ID" sz="1200" kern="1200" dirty="0" err="1"/>
            <a:t>meliputi</a:t>
          </a:r>
          <a:r>
            <a:rPr lang="en-ID" sz="1200" kern="1200" dirty="0"/>
            <a:t> </a:t>
          </a:r>
          <a:r>
            <a:rPr lang="en-ID" sz="1200" kern="1200" dirty="0" err="1"/>
            <a:t>kegiatan</a:t>
          </a:r>
          <a:r>
            <a:rPr lang="en-ID" sz="1200" kern="1200" dirty="0"/>
            <a:t> </a:t>
          </a:r>
          <a:r>
            <a:rPr lang="en-ID" sz="1200" b="1" kern="1200" dirty="0" err="1"/>
            <a:t>memberi</a:t>
          </a:r>
          <a:r>
            <a:rPr lang="en-ID" sz="1200" b="1" kern="1200" dirty="0"/>
            <a:t> </a:t>
          </a:r>
          <a:r>
            <a:rPr lang="en-ID" sz="1200" b="1" kern="1200" dirty="0" err="1"/>
            <a:t>pengarahan</a:t>
          </a:r>
          <a:r>
            <a:rPr lang="en-ID" sz="1200" b="1" kern="1200" dirty="0"/>
            <a:t>, </a:t>
          </a:r>
          <a:r>
            <a:rPr lang="en-ID" sz="1200" b="1" kern="1200" dirty="0" err="1"/>
            <a:t>mempengaruhi</a:t>
          </a:r>
          <a:r>
            <a:rPr lang="en-ID" sz="1200" b="1" kern="1200" dirty="0"/>
            <a:t> orang lain, dan </a:t>
          </a:r>
          <a:r>
            <a:rPr lang="en-ID" sz="1200" b="1" kern="1200" dirty="0" err="1"/>
            <a:t>memotivasi</a:t>
          </a:r>
          <a:r>
            <a:rPr lang="en-ID" sz="1200" b="1" kern="1200" dirty="0"/>
            <a:t> orang </a:t>
          </a:r>
          <a:r>
            <a:rPr lang="en-ID" sz="1200" b="1" kern="1200" dirty="0" err="1"/>
            <a:t>tersebut</a:t>
          </a:r>
          <a:r>
            <a:rPr lang="en-ID" sz="1200" b="1" kern="1200" dirty="0"/>
            <a:t> </a:t>
          </a:r>
          <a:r>
            <a:rPr lang="en-ID" sz="1200" b="1" kern="1200" dirty="0" err="1"/>
            <a:t>untuk</a:t>
          </a:r>
          <a:r>
            <a:rPr lang="en-ID" sz="1200" b="1" kern="1200" dirty="0"/>
            <a:t> </a:t>
          </a:r>
          <a:r>
            <a:rPr lang="en-ID" sz="1200" b="1" kern="1200" dirty="0" err="1"/>
            <a:t>bekerja</a:t>
          </a:r>
          <a:r>
            <a:rPr lang="en-ID" sz="1200" b="1" kern="1200" dirty="0"/>
            <a:t>.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200" kern="1200" dirty="0" err="1"/>
            <a:t>Pengarahan</a:t>
          </a:r>
          <a:r>
            <a:rPr lang="en-ID" sz="1200" kern="1200" dirty="0"/>
            <a:t> </a:t>
          </a:r>
          <a:r>
            <a:rPr lang="en-ID" sz="1200" kern="1200" dirty="0" err="1"/>
            <a:t>biasanya</a:t>
          </a:r>
          <a:r>
            <a:rPr lang="en-ID" sz="1200" kern="1200" dirty="0"/>
            <a:t> </a:t>
          </a:r>
          <a:r>
            <a:rPr lang="en-ID" sz="1200" kern="1200" dirty="0" err="1"/>
            <a:t>dikatakan</a:t>
          </a:r>
          <a:r>
            <a:rPr lang="en-ID" sz="1200" kern="1200" dirty="0"/>
            <a:t> </a:t>
          </a:r>
          <a:r>
            <a:rPr lang="en-ID" sz="1200" kern="1200" dirty="0" err="1"/>
            <a:t>sebagai</a:t>
          </a:r>
          <a:r>
            <a:rPr lang="en-ID" sz="1200" kern="1200" dirty="0"/>
            <a:t> </a:t>
          </a:r>
          <a:r>
            <a:rPr lang="en-ID" sz="1200" kern="1200" dirty="0" err="1"/>
            <a:t>kegiatan</a:t>
          </a:r>
          <a:r>
            <a:rPr lang="en-ID" sz="1200" kern="1200" dirty="0"/>
            <a:t> </a:t>
          </a:r>
          <a:r>
            <a:rPr lang="en-ID" sz="1200" kern="1200" dirty="0" err="1"/>
            <a:t>manajemen</a:t>
          </a:r>
          <a:r>
            <a:rPr lang="en-ID" sz="1200" kern="1200" dirty="0"/>
            <a:t> yang </a:t>
          </a:r>
          <a:r>
            <a:rPr lang="en-ID" sz="1200" b="1" kern="1200" dirty="0"/>
            <a:t>paling </a:t>
          </a:r>
          <a:r>
            <a:rPr lang="en-ID" sz="1200" b="1" kern="1200" dirty="0" err="1"/>
            <a:t>menantang</a:t>
          </a:r>
          <a:r>
            <a:rPr lang="en-ID" sz="1200" b="1" kern="1200" dirty="0"/>
            <a:t> dan paling </a:t>
          </a:r>
          <a:r>
            <a:rPr lang="en-ID" sz="1200" b="1" kern="1200" dirty="0" err="1"/>
            <a:t>penting</a:t>
          </a:r>
          <a:r>
            <a:rPr lang="en-ID" sz="1200" b="1" kern="1200" dirty="0"/>
            <a:t> </a:t>
          </a:r>
          <a:r>
            <a:rPr lang="en-ID" sz="1200" b="1" kern="1200" dirty="0" err="1"/>
            <a:t>karena</a:t>
          </a:r>
          <a:r>
            <a:rPr lang="en-ID" sz="1200" b="1" kern="1200" dirty="0"/>
            <a:t> </a:t>
          </a:r>
          <a:r>
            <a:rPr lang="en-ID" sz="1200" b="1" kern="1200" dirty="0" err="1"/>
            <a:t>langsung</a:t>
          </a:r>
          <a:r>
            <a:rPr lang="en-ID" sz="1200" b="1" kern="1200" dirty="0"/>
            <a:t> </a:t>
          </a:r>
          <a:r>
            <a:rPr lang="en-ID" sz="1200" b="1" kern="1200" dirty="0" err="1"/>
            <a:t>berhadapan</a:t>
          </a:r>
          <a:r>
            <a:rPr lang="en-ID" sz="1200" b="1" kern="1200" dirty="0"/>
            <a:t> </a:t>
          </a:r>
          <a:r>
            <a:rPr lang="en-ID" sz="1200" b="1" kern="1200" dirty="0" err="1"/>
            <a:t>dengan</a:t>
          </a:r>
          <a:r>
            <a:rPr lang="en-ID" sz="1200" b="1" kern="1200" dirty="0"/>
            <a:t> </a:t>
          </a:r>
          <a:r>
            <a:rPr lang="en-ID" sz="1200" b="1" kern="1200" dirty="0" err="1"/>
            <a:t>manusia</a:t>
          </a:r>
          <a:r>
            <a:rPr lang="en-ID" sz="1200" b="1" kern="1200" dirty="0"/>
            <a:t>.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200" kern="1200" dirty="0" err="1"/>
            <a:t>Manajer</a:t>
          </a:r>
          <a:r>
            <a:rPr lang="en-ID" sz="1200" kern="1200" dirty="0"/>
            <a:t> </a:t>
          </a:r>
          <a:r>
            <a:rPr lang="en-ID" sz="1200" kern="1200" dirty="0" err="1"/>
            <a:t>harus</a:t>
          </a:r>
          <a:r>
            <a:rPr lang="en-ID" sz="1200" kern="1200" dirty="0"/>
            <a:t> </a:t>
          </a:r>
          <a:r>
            <a:rPr lang="en-ID" sz="1200" b="1" kern="1200" dirty="0" err="1"/>
            <a:t>mampu</a:t>
          </a:r>
          <a:r>
            <a:rPr lang="en-ID" sz="1200" b="1" kern="1200" dirty="0"/>
            <a:t> </a:t>
          </a:r>
          <a:r>
            <a:rPr lang="en-ID" sz="1200" b="1" kern="1200" dirty="0" err="1"/>
            <a:t>menciptakan</a:t>
          </a:r>
          <a:r>
            <a:rPr lang="en-ID" sz="1200" b="1" kern="1200" dirty="0"/>
            <a:t> </a:t>
          </a:r>
          <a:r>
            <a:rPr lang="en-ID" sz="1200" b="1" kern="1200" dirty="0" err="1"/>
            <a:t>suasana</a:t>
          </a:r>
          <a:r>
            <a:rPr lang="en-ID" sz="1200" b="1" kern="1200" dirty="0"/>
            <a:t> yang </a:t>
          </a:r>
          <a:r>
            <a:rPr lang="en-ID" sz="1200" b="1" kern="1200" dirty="0" err="1"/>
            <a:t>bisa</a:t>
          </a:r>
          <a:r>
            <a:rPr lang="en-ID" sz="1200" b="1" kern="1200" dirty="0"/>
            <a:t> </a:t>
          </a:r>
          <a:r>
            <a:rPr lang="en-ID" sz="1200" b="1" kern="1200" dirty="0" err="1"/>
            <a:t>mendorong</a:t>
          </a:r>
          <a:r>
            <a:rPr lang="en-ID" sz="1200" b="1" kern="1200" dirty="0"/>
            <a:t> orang </a:t>
          </a:r>
          <a:r>
            <a:rPr lang="en-ID" sz="1200" b="1" kern="1200" dirty="0" err="1"/>
            <a:t>untuk</a:t>
          </a:r>
          <a:r>
            <a:rPr lang="en-ID" sz="1200" b="1" kern="1200" dirty="0"/>
            <a:t> </a:t>
          </a:r>
          <a:r>
            <a:rPr lang="en-ID" sz="1200" b="1" kern="1200" dirty="0" err="1"/>
            <a:t>bekerja</a:t>
          </a:r>
          <a:r>
            <a:rPr lang="en-ID" sz="1200" b="1" kern="1200" dirty="0"/>
            <a:t>.</a:t>
          </a:r>
        </a:p>
      </dsp:txBody>
      <dsp:txXfrm>
        <a:off x="4559482" y="649273"/>
        <a:ext cx="1998315" cy="4018680"/>
      </dsp:txXfrm>
    </dsp:sp>
    <dsp:sp modelId="{E3752869-D683-4381-BA54-B08F4D54F270}">
      <dsp:nvSpPr>
        <dsp:cNvPr id="0" name=""/>
        <dsp:cNvSpPr/>
      </dsp:nvSpPr>
      <dsp:spPr>
        <a:xfrm>
          <a:off x="6837561" y="303673"/>
          <a:ext cx="1998315" cy="345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Pengendalian</a:t>
          </a:r>
          <a:endParaRPr lang="en-ID" sz="1200" kern="1200" dirty="0"/>
        </a:p>
      </dsp:txBody>
      <dsp:txXfrm>
        <a:off x="6837561" y="303673"/>
        <a:ext cx="1998315" cy="345600"/>
      </dsp:txXfrm>
    </dsp:sp>
    <dsp:sp modelId="{B22B0563-958E-42EC-9301-9C7F405E2C82}">
      <dsp:nvSpPr>
        <dsp:cNvPr id="0" name=""/>
        <dsp:cNvSpPr/>
      </dsp:nvSpPr>
      <dsp:spPr>
        <a:xfrm>
          <a:off x="6837561" y="649273"/>
          <a:ext cx="1998315" cy="40186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200" kern="1200" dirty="0" err="1"/>
            <a:t>Pengendalian</a:t>
          </a:r>
          <a:r>
            <a:rPr lang="en-ID" sz="1200" kern="1200" dirty="0"/>
            <a:t> </a:t>
          </a:r>
          <a:r>
            <a:rPr lang="en-ID" sz="1200" kern="1200" dirty="0" err="1"/>
            <a:t>bertujuan</a:t>
          </a:r>
          <a:r>
            <a:rPr lang="en-ID" sz="1200" kern="1200" dirty="0"/>
            <a:t> </a:t>
          </a:r>
          <a:r>
            <a:rPr lang="en-ID" sz="1200" kern="1200" dirty="0" err="1"/>
            <a:t>untuk</a:t>
          </a:r>
          <a:r>
            <a:rPr lang="en-ID" sz="1200" kern="1200" dirty="0"/>
            <a:t> </a:t>
          </a:r>
          <a:r>
            <a:rPr lang="en-ID" sz="1200" kern="1200" dirty="0" err="1"/>
            <a:t>melihat</a:t>
          </a:r>
          <a:r>
            <a:rPr lang="en-ID" sz="1200" kern="1200" dirty="0"/>
            <a:t> </a:t>
          </a:r>
          <a:r>
            <a:rPr lang="en-ID" sz="1200" kern="1200" dirty="0" err="1"/>
            <a:t>Apakah</a:t>
          </a:r>
          <a:r>
            <a:rPr lang="en-ID" sz="1200" kern="1200" dirty="0"/>
            <a:t> </a:t>
          </a:r>
          <a:r>
            <a:rPr lang="en-ID" sz="1200" kern="1200" dirty="0" err="1"/>
            <a:t>kegiatan</a:t>
          </a:r>
          <a:r>
            <a:rPr lang="en-ID" sz="1200" kern="1200" dirty="0"/>
            <a:t> </a:t>
          </a:r>
          <a:r>
            <a:rPr lang="en-ID" sz="1200" kern="1200" dirty="0" err="1"/>
            <a:t>organisasi</a:t>
          </a:r>
          <a:r>
            <a:rPr lang="en-ID" sz="1200" kern="1200" dirty="0"/>
            <a:t> </a:t>
          </a:r>
          <a:r>
            <a:rPr lang="en-ID" sz="1200" kern="1200" dirty="0" err="1"/>
            <a:t>sesuai</a:t>
          </a:r>
          <a:r>
            <a:rPr lang="en-ID" sz="1200" kern="1200" dirty="0"/>
            <a:t> </a:t>
          </a:r>
          <a:r>
            <a:rPr lang="en-ID" sz="1200" kern="1200" dirty="0" err="1"/>
            <a:t>dengan</a:t>
          </a:r>
          <a:r>
            <a:rPr lang="en-ID" sz="1200" kern="1200" dirty="0"/>
            <a:t> </a:t>
          </a:r>
          <a:r>
            <a:rPr lang="en-ID" sz="1200" kern="1200" dirty="0" err="1"/>
            <a:t>rencana</a:t>
          </a:r>
          <a:r>
            <a:rPr lang="en-ID" sz="1200" kern="1200" dirty="0"/>
            <a:t>.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200" kern="1200" dirty="0" err="1"/>
            <a:t>Fungsi</a:t>
          </a:r>
          <a:r>
            <a:rPr lang="en-ID" sz="1200" kern="1200" dirty="0"/>
            <a:t> </a:t>
          </a:r>
          <a:r>
            <a:rPr lang="en-ID" sz="1200" kern="1200" dirty="0" err="1"/>
            <a:t>pengendalian</a:t>
          </a:r>
          <a:r>
            <a:rPr lang="en-ID" sz="1200" kern="1200" dirty="0"/>
            <a:t> </a:t>
          </a:r>
          <a:r>
            <a:rPr lang="en-ID" sz="1200" kern="1200" dirty="0" err="1"/>
            <a:t>meliputi</a:t>
          </a:r>
          <a:r>
            <a:rPr lang="en-ID" sz="1200" kern="1200" dirty="0"/>
            <a:t> </a:t>
          </a:r>
          <a:r>
            <a:rPr lang="en-ID" sz="1200" kern="1200" dirty="0" err="1"/>
            <a:t>menentukan</a:t>
          </a:r>
          <a:r>
            <a:rPr lang="en-ID" sz="1200" kern="1200" dirty="0"/>
            <a:t> </a:t>
          </a:r>
          <a:r>
            <a:rPr lang="en-ID" sz="1200" kern="1200" dirty="0" err="1"/>
            <a:t>standar</a:t>
          </a:r>
          <a:r>
            <a:rPr lang="en-ID" sz="1200" kern="1200" dirty="0"/>
            <a:t> </a:t>
          </a:r>
          <a:r>
            <a:rPr lang="en-ID" sz="1200" kern="1200" dirty="0" err="1"/>
            <a:t>prestasi</a:t>
          </a:r>
          <a:r>
            <a:rPr lang="en-ID" sz="1200" kern="1200" dirty="0"/>
            <a:t>, </a:t>
          </a:r>
          <a:r>
            <a:rPr lang="en-ID" sz="1200" kern="1200" dirty="0" err="1"/>
            <a:t>mengukur</a:t>
          </a:r>
          <a:r>
            <a:rPr lang="en-ID" sz="1200" kern="1200" dirty="0"/>
            <a:t> </a:t>
          </a:r>
          <a:r>
            <a:rPr lang="en-ID" sz="1200" kern="1200" dirty="0" err="1"/>
            <a:t>prestasi</a:t>
          </a:r>
          <a:r>
            <a:rPr lang="en-ID" sz="1200" kern="1200" dirty="0"/>
            <a:t> yang </a:t>
          </a:r>
          <a:r>
            <a:rPr lang="en-ID" sz="1200" kern="1200" dirty="0" err="1"/>
            <a:t>telah</a:t>
          </a:r>
          <a:r>
            <a:rPr lang="en-ID" sz="1200" kern="1200" dirty="0"/>
            <a:t> </a:t>
          </a:r>
          <a:r>
            <a:rPr lang="en-ID" sz="1200" kern="1200" dirty="0" err="1"/>
            <a:t>dicapai</a:t>
          </a:r>
          <a:r>
            <a:rPr lang="en-ID" sz="1200" kern="1200" dirty="0"/>
            <a:t> </a:t>
          </a:r>
          <a:r>
            <a:rPr lang="en-ID" sz="1200" kern="1200" dirty="0" err="1"/>
            <a:t>selama</a:t>
          </a:r>
          <a:r>
            <a:rPr lang="en-ID" sz="1200" kern="1200" dirty="0"/>
            <a:t> </a:t>
          </a:r>
          <a:r>
            <a:rPr lang="en-ID" sz="1200" kern="1200" dirty="0" err="1"/>
            <a:t>ini</a:t>
          </a:r>
          <a:r>
            <a:rPr lang="en-ID" sz="1200" kern="1200" dirty="0"/>
            <a:t>, </a:t>
          </a:r>
          <a:r>
            <a:rPr lang="en-ID" sz="1200" kern="1200" dirty="0" err="1"/>
            <a:t>membandingkan</a:t>
          </a:r>
          <a:r>
            <a:rPr lang="en-ID" sz="1200" kern="1200" dirty="0"/>
            <a:t> </a:t>
          </a:r>
          <a:r>
            <a:rPr lang="en-ID" sz="1200" kern="1200" dirty="0" err="1"/>
            <a:t>prestasi</a:t>
          </a:r>
          <a:r>
            <a:rPr lang="en-ID" sz="1200" kern="1200" dirty="0"/>
            <a:t> yang </a:t>
          </a:r>
          <a:r>
            <a:rPr lang="en-ID" sz="1200" kern="1200" dirty="0" err="1"/>
            <a:t>telah</a:t>
          </a:r>
          <a:r>
            <a:rPr lang="en-ID" sz="1200" kern="1200" dirty="0"/>
            <a:t> </a:t>
          </a:r>
          <a:r>
            <a:rPr lang="en-ID" sz="1200" kern="1200" dirty="0" err="1"/>
            <a:t>dicapai</a:t>
          </a:r>
          <a:r>
            <a:rPr lang="en-ID" sz="1200" kern="1200" dirty="0"/>
            <a:t> </a:t>
          </a:r>
          <a:r>
            <a:rPr lang="en-ID" sz="1200" kern="1200" dirty="0" err="1"/>
            <a:t>dengan</a:t>
          </a:r>
          <a:r>
            <a:rPr lang="en-ID" sz="1200" kern="1200" dirty="0"/>
            <a:t> </a:t>
          </a:r>
          <a:r>
            <a:rPr lang="en-ID" sz="1200" kern="1200" dirty="0" err="1"/>
            <a:t>standar</a:t>
          </a:r>
          <a:r>
            <a:rPr lang="en-ID" sz="1200" kern="1200" dirty="0"/>
            <a:t> </a:t>
          </a:r>
          <a:r>
            <a:rPr lang="en-ID" sz="1200" kern="1200" dirty="0" err="1"/>
            <a:t>prestasi</a:t>
          </a:r>
          <a:r>
            <a:rPr lang="en-ID" sz="1200" kern="1200" dirty="0"/>
            <a:t>, dan </a:t>
          </a:r>
          <a:r>
            <a:rPr lang="en-ID" sz="1200" kern="1200" dirty="0" err="1"/>
            <a:t>melakukan</a:t>
          </a:r>
          <a:r>
            <a:rPr lang="en-ID" sz="1200" kern="1200" dirty="0"/>
            <a:t> </a:t>
          </a:r>
          <a:r>
            <a:rPr lang="en-ID" sz="1200" kern="1200" dirty="0" err="1"/>
            <a:t>perbaikan</a:t>
          </a:r>
          <a:r>
            <a:rPr lang="en-ID" sz="1200" kern="1200" dirty="0"/>
            <a:t> </a:t>
          </a:r>
          <a:r>
            <a:rPr lang="en-ID" sz="1200" kern="1200" dirty="0" err="1"/>
            <a:t>jika</a:t>
          </a:r>
          <a:r>
            <a:rPr lang="en-ID" sz="1200" kern="1200" dirty="0"/>
            <a:t> </a:t>
          </a:r>
          <a:r>
            <a:rPr lang="en-ID" sz="1200" kern="1200" dirty="0" err="1"/>
            <a:t>ada</a:t>
          </a:r>
          <a:r>
            <a:rPr lang="en-ID" sz="1200" kern="1200" dirty="0"/>
            <a:t> </a:t>
          </a:r>
          <a:r>
            <a:rPr lang="en-ID" sz="1200" kern="1200" dirty="0" err="1"/>
            <a:t>penyimpangan</a:t>
          </a:r>
          <a:r>
            <a:rPr lang="en-ID" sz="1200" kern="1200" dirty="0"/>
            <a:t> </a:t>
          </a:r>
          <a:r>
            <a:rPr lang="en-ID" sz="1200" kern="1200" dirty="0" err="1"/>
            <a:t>dari</a:t>
          </a:r>
          <a:r>
            <a:rPr lang="en-ID" sz="1200" kern="1200" dirty="0"/>
            <a:t> </a:t>
          </a:r>
          <a:r>
            <a:rPr lang="en-ID" sz="1200" kern="1200" dirty="0" err="1"/>
            <a:t>standar</a:t>
          </a:r>
          <a:r>
            <a:rPr lang="en-ID" sz="1200" kern="1200" dirty="0"/>
            <a:t> </a:t>
          </a:r>
          <a:r>
            <a:rPr lang="en-ID" sz="1200" kern="1200" dirty="0" err="1"/>
            <a:t>prestasi</a:t>
          </a:r>
          <a:r>
            <a:rPr lang="en-ID" sz="1200" kern="1200" dirty="0"/>
            <a:t> yang </a:t>
          </a:r>
          <a:r>
            <a:rPr lang="en-ID" sz="1200" kern="1200" dirty="0" err="1"/>
            <a:t>telah</a:t>
          </a:r>
          <a:r>
            <a:rPr lang="en-ID" sz="1200" kern="1200" dirty="0"/>
            <a:t> </a:t>
          </a:r>
          <a:r>
            <a:rPr lang="en-ID" sz="1200" kern="1200" dirty="0" err="1"/>
            <a:t>ditentukan</a:t>
          </a:r>
          <a:endParaRPr lang="en-ID" sz="1200" kern="1200" dirty="0"/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200" kern="1200" dirty="0" err="1"/>
            <a:t>Kemudian</a:t>
          </a:r>
          <a:r>
            <a:rPr lang="en-ID" sz="1200" kern="1200" dirty="0"/>
            <a:t> </a:t>
          </a:r>
          <a:r>
            <a:rPr lang="en-ID" sz="1200" kern="1200" dirty="0" err="1"/>
            <a:t>kembali</a:t>
          </a:r>
          <a:r>
            <a:rPr lang="en-ID" sz="1200" kern="1200" dirty="0"/>
            <a:t> </a:t>
          </a:r>
          <a:r>
            <a:rPr lang="en-ID" sz="1200" kern="1200" dirty="0" err="1"/>
            <a:t>lagi</a:t>
          </a:r>
          <a:r>
            <a:rPr lang="en-ID" sz="1200" kern="1200" dirty="0"/>
            <a:t> </a:t>
          </a:r>
          <a:r>
            <a:rPr lang="en-ID" sz="1200" kern="1200" dirty="0" err="1"/>
            <a:t>ke</a:t>
          </a:r>
          <a:r>
            <a:rPr lang="en-ID" sz="1200" kern="1200" dirty="0"/>
            <a:t> </a:t>
          </a:r>
          <a:r>
            <a:rPr lang="en-ID" sz="1200" kern="1200" dirty="0" err="1"/>
            <a:t>fungsi</a:t>
          </a:r>
          <a:r>
            <a:rPr lang="en-ID" sz="1200" kern="1200" dirty="0"/>
            <a:t> </a:t>
          </a:r>
          <a:r>
            <a:rPr lang="en-ID" sz="1200" kern="1200" dirty="0" err="1"/>
            <a:t>perencanaan</a:t>
          </a:r>
          <a:r>
            <a:rPr lang="en-ID" sz="1200" kern="1200" dirty="0"/>
            <a:t> </a:t>
          </a:r>
          <a:r>
            <a:rPr lang="en-ID" sz="1200" kern="1200" dirty="0" err="1"/>
            <a:t>untuk</a:t>
          </a:r>
          <a:r>
            <a:rPr lang="en-ID" sz="1200" kern="1200" dirty="0"/>
            <a:t> </a:t>
          </a:r>
          <a:r>
            <a:rPr lang="en-ID" sz="1200" kern="1200" dirty="0" err="1"/>
            <a:t>periode</a:t>
          </a:r>
          <a:r>
            <a:rPr lang="en-ID" sz="1200" kern="1200" dirty="0"/>
            <a:t> </a:t>
          </a:r>
          <a:r>
            <a:rPr lang="en-ID" sz="1200" kern="1200" dirty="0" err="1"/>
            <a:t>berikutnya</a:t>
          </a:r>
          <a:r>
            <a:rPr lang="en-ID" sz="1200" kern="1200" dirty="0"/>
            <a:t>.</a:t>
          </a:r>
        </a:p>
      </dsp:txBody>
      <dsp:txXfrm>
        <a:off x="6837561" y="649273"/>
        <a:ext cx="1998315" cy="4018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C7640-C99B-43FF-B126-EB0C79F25FBF}">
      <dsp:nvSpPr>
        <dsp:cNvPr id="0" name=""/>
        <dsp:cNvSpPr/>
      </dsp:nvSpPr>
      <dsp:spPr>
        <a:xfrm>
          <a:off x="5973234" y="3510638"/>
          <a:ext cx="2029606" cy="622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9965"/>
              </a:lnTo>
              <a:lnTo>
                <a:pt x="2029606" y="519965"/>
              </a:lnTo>
              <a:lnTo>
                <a:pt x="2029606" y="622522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01DD6-96B0-4DF6-90DD-81067327531B}">
      <dsp:nvSpPr>
        <dsp:cNvPr id="0" name=""/>
        <dsp:cNvSpPr/>
      </dsp:nvSpPr>
      <dsp:spPr>
        <a:xfrm>
          <a:off x="5973234" y="3510638"/>
          <a:ext cx="676535" cy="622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9965"/>
              </a:lnTo>
              <a:lnTo>
                <a:pt x="676535" y="519965"/>
              </a:lnTo>
              <a:lnTo>
                <a:pt x="676535" y="622522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AD921-858C-47A4-9C20-A63E740F8F11}">
      <dsp:nvSpPr>
        <dsp:cNvPr id="0" name=""/>
        <dsp:cNvSpPr/>
      </dsp:nvSpPr>
      <dsp:spPr>
        <a:xfrm>
          <a:off x="5296699" y="3510638"/>
          <a:ext cx="676535" cy="622522"/>
        </a:xfrm>
        <a:custGeom>
          <a:avLst/>
          <a:gdLst/>
          <a:ahLst/>
          <a:cxnLst/>
          <a:rect l="0" t="0" r="0" b="0"/>
          <a:pathLst>
            <a:path>
              <a:moveTo>
                <a:pt x="676535" y="0"/>
              </a:moveTo>
              <a:lnTo>
                <a:pt x="676535" y="519965"/>
              </a:lnTo>
              <a:lnTo>
                <a:pt x="0" y="519965"/>
              </a:lnTo>
              <a:lnTo>
                <a:pt x="0" y="622522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CFD7C-5ED1-4603-8732-AA75916381AF}">
      <dsp:nvSpPr>
        <dsp:cNvPr id="0" name=""/>
        <dsp:cNvSpPr/>
      </dsp:nvSpPr>
      <dsp:spPr>
        <a:xfrm>
          <a:off x="3943628" y="3510638"/>
          <a:ext cx="2029606" cy="622522"/>
        </a:xfrm>
        <a:custGeom>
          <a:avLst/>
          <a:gdLst/>
          <a:ahLst/>
          <a:cxnLst/>
          <a:rect l="0" t="0" r="0" b="0"/>
          <a:pathLst>
            <a:path>
              <a:moveTo>
                <a:pt x="2029606" y="0"/>
              </a:moveTo>
              <a:lnTo>
                <a:pt x="2029606" y="519965"/>
              </a:lnTo>
              <a:lnTo>
                <a:pt x="0" y="519965"/>
              </a:lnTo>
              <a:lnTo>
                <a:pt x="0" y="622522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A5751-7B89-4771-ABCB-D1B3B304489D}">
      <dsp:nvSpPr>
        <dsp:cNvPr id="0" name=""/>
        <dsp:cNvSpPr/>
      </dsp:nvSpPr>
      <dsp:spPr>
        <a:xfrm>
          <a:off x="5307327" y="2186322"/>
          <a:ext cx="665907" cy="621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777"/>
              </a:lnTo>
              <a:lnTo>
                <a:pt x="665907" y="518777"/>
              </a:lnTo>
              <a:lnTo>
                <a:pt x="665907" y="621334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58AAB-31F2-4AD0-9BF3-DBEADEC757CE}">
      <dsp:nvSpPr>
        <dsp:cNvPr id="0" name=""/>
        <dsp:cNvSpPr/>
      </dsp:nvSpPr>
      <dsp:spPr>
        <a:xfrm>
          <a:off x="4620163" y="2186322"/>
          <a:ext cx="687163" cy="621334"/>
        </a:xfrm>
        <a:custGeom>
          <a:avLst/>
          <a:gdLst/>
          <a:ahLst/>
          <a:cxnLst/>
          <a:rect l="0" t="0" r="0" b="0"/>
          <a:pathLst>
            <a:path>
              <a:moveTo>
                <a:pt x="687163" y="0"/>
              </a:moveTo>
              <a:lnTo>
                <a:pt x="687163" y="518777"/>
              </a:lnTo>
              <a:lnTo>
                <a:pt x="0" y="518777"/>
              </a:lnTo>
              <a:lnTo>
                <a:pt x="0" y="621334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86937-B35C-4464-A6C0-F93F3BE87B76}">
      <dsp:nvSpPr>
        <dsp:cNvPr id="0" name=""/>
        <dsp:cNvSpPr/>
      </dsp:nvSpPr>
      <dsp:spPr>
        <a:xfrm>
          <a:off x="3632572" y="814724"/>
          <a:ext cx="1674754" cy="66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60"/>
              </a:lnTo>
              <a:lnTo>
                <a:pt x="1674754" y="566060"/>
              </a:lnTo>
              <a:lnTo>
                <a:pt x="1674754" y="66861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FFAE6-9C3E-4974-A64A-034D0386FEE9}">
      <dsp:nvSpPr>
        <dsp:cNvPr id="0" name=""/>
        <dsp:cNvSpPr/>
      </dsp:nvSpPr>
      <dsp:spPr>
        <a:xfrm>
          <a:off x="1914266" y="2186329"/>
          <a:ext cx="1352827" cy="621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770"/>
              </a:lnTo>
              <a:lnTo>
                <a:pt x="1352827" y="518770"/>
              </a:lnTo>
              <a:lnTo>
                <a:pt x="1352827" y="621327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9283D-F83F-44D6-9AB1-C948A35DD7B1}">
      <dsp:nvSpPr>
        <dsp:cNvPr id="0" name=""/>
        <dsp:cNvSpPr/>
      </dsp:nvSpPr>
      <dsp:spPr>
        <a:xfrm>
          <a:off x="1868302" y="2186329"/>
          <a:ext cx="91440" cy="621327"/>
        </a:xfrm>
        <a:custGeom>
          <a:avLst/>
          <a:gdLst/>
          <a:ahLst/>
          <a:cxnLst/>
          <a:rect l="0" t="0" r="0" b="0"/>
          <a:pathLst>
            <a:path>
              <a:moveTo>
                <a:pt x="45963" y="0"/>
              </a:moveTo>
              <a:lnTo>
                <a:pt x="45963" y="518770"/>
              </a:lnTo>
              <a:lnTo>
                <a:pt x="45720" y="518770"/>
              </a:lnTo>
              <a:lnTo>
                <a:pt x="45720" y="621327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2EF07-E882-498E-8D3A-31F33FCEE9B5}">
      <dsp:nvSpPr>
        <dsp:cNvPr id="0" name=""/>
        <dsp:cNvSpPr/>
      </dsp:nvSpPr>
      <dsp:spPr>
        <a:xfrm>
          <a:off x="560951" y="2186329"/>
          <a:ext cx="1353314" cy="621327"/>
        </a:xfrm>
        <a:custGeom>
          <a:avLst/>
          <a:gdLst/>
          <a:ahLst/>
          <a:cxnLst/>
          <a:rect l="0" t="0" r="0" b="0"/>
          <a:pathLst>
            <a:path>
              <a:moveTo>
                <a:pt x="1353314" y="0"/>
              </a:moveTo>
              <a:lnTo>
                <a:pt x="1353314" y="518770"/>
              </a:lnTo>
              <a:lnTo>
                <a:pt x="0" y="518770"/>
              </a:lnTo>
              <a:lnTo>
                <a:pt x="0" y="621327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7DEF6-67CE-4C21-A16E-950399C85590}">
      <dsp:nvSpPr>
        <dsp:cNvPr id="0" name=""/>
        <dsp:cNvSpPr/>
      </dsp:nvSpPr>
      <dsp:spPr>
        <a:xfrm>
          <a:off x="1914266" y="814724"/>
          <a:ext cx="1718306" cy="668623"/>
        </a:xfrm>
        <a:custGeom>
          <a:avLst/>
          <a:gdLst/>
          <a:ahLst/>
          <a:cxnLst/>
          <a:rect l="0" t="0" r="0" b="0"/>
          <a:pathLst>
            <a:path>
              <a:moveTo>
                <a:pt x="1718306" y="0"/>
              </a:moveTo>
              <a:lnTo>
                <a:pt x="1718306" y="566067"/>
              </a:lnTo>
              <a:lnTo>
                <a:pt x="0" y="566067"/>
              </a:lnTo>
              <a:lnTo>
                <a:pt x="0" y="668623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74776-7C18-438A-AE0A-DC8267CB6704}">
      <dsp:nvSpPr>
        <dsp:cNvPr id="0" name=""/>
        <dsp:cNvSpPr/>
      </dsp:nvSpPr>
      <dsp:spPr>
        <a:xfrm>
          <a:off x="3079043" y="111742"/>
          <a:ext cx="1107057" cy="702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C41A1F-AC95-422F-A8FF-AD6A10F85876}">
      <dsp:nvSpPr>
        <dsp:cNvPr id="0" name=""/>
        <dsp:cNvSpPr/>
      </dsp:nvSpPr>
      <dsp:spPr>
        <a:xfrm>
          <a:off x="3202049" y="228598"/>
          <a:ext cx="1107057" cy="702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Manajer</a:t>
          </a:r>
          <a:endParaRPr lang="en-ID" sz="1400" kern="1200" dirty="0"/>
        </a:p>
      </dsp:txBody>
      <dsp:txXfrm>
        <a:off x="3222639" y="249188"/>
        <a:ext cx="1065877" cy="661801"/>
      </dsp:txXfrm>
    </dsp:sp>
    <dsp:sp modelId="{BEDAB0B6-7D18-4549-BAFC-A5E39325FD04}">
      <dsp:nvSpPr>
        <dsp:cNvPr id="0" name=""/>
        <dsp:cNvSpPr/>
      </dsp:nvSpPr>
      <dsp:spPr>
        <a:xfrm>
          <a:off x="1360737" y="1483347"/>
          <a:ext cx="1107057" cy="702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BB2B09-E14A-491E-BFDB-53D6A117C1C9}">
      <dsp:nvSpPr>
        <dsp:cNvPr id="0" name=""/>
        <dsp:cNvSpPr/>
      </dsp:nvSpPr>
      <dsp:spPr>
        <a:xfrm>
          <a:off x="1483743" y="1600203"/>
          <a:ext cx="1107057" cy="702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Tingkatan</a:t>
          </a:r>
          <a:endParaRPr lang="en-ID" sz="1400" kern="1200" dirty="0"/>
        </a:p>
      </dsp:txBody>
      <dsp:txXfrm>
        <a:off x="1504333" y="1620793"/>
        <a:ext cx="1065877" cy="661801"/>
      </dsp:txXfrm>
    </dsp:sp>
    <dsp:sp modelId="{B226078D-E0D6-4CCA-B395-1F712897D1C6}">
      <dsp:nvSpPr>
        <dsp:cNvPr id="0" name=""/>
        <dsp:cNvSpPr/>
      </dsp:nvSpPr>
      <dsp:spPr>
        <a:xfrm>
          <a:off x="7422" y="2807656"/>
          <a:ext cx="1107057" cy="702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FD7673-FE00-40EA-B290-7E7CFC5691EC}">
      <dsp:nvSpPr>
        <dsp:cNvPr id="0" name=""/>
        <dsp:cNvSpPr/>
      </dsp:nvSpPr>
      <dsp:spPr>
        <a:xfrm>
          <a:off x="130429" y="2924512"/>
          <a:ext cx="1107057" cy="702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Manajer</a:t>
          </a:r>
          <a:r>
            <a:rPr lang="en-US" sz="1400" kern="1200" dirty="0"/>
            <a:t> Tingkat Bawah</a:t>
          </a:r>
          <a:endParaRPr lang="en-ID" sz="1400" kern="1200" dirty="0"/>
        </a:p>
      </dsp:txBody>
      <dsp:txXfrm>
        <a:off x="151019" y="2945102"/>
        <a:ext cx="1065877" cy="661801"/>
      </dsp:txXfrm>
    </dsp:sp>
    <dsp:sp modelId="{1CCF5734-A2A4-4DD5-BE61-011498AB8957}">
      <dsp:nvSpPr>
        <dsp:cNvPr id="0" name=""/>
        <dsp:cNvSpPr/>
      </dsp:nvSpPr>
      <dsp:spPr>
        <a:xfrm>
          <a:off x="1360493" y="2807656"/>
          <a:ext cx="1107057" cy="702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3DB04CF-0BC2-42EB-BCCF-B7D548B82FAF}">
      <dsp:nvSpPr>
        <dsp:cNvPr id="0" name=""/>
        <dsp:cNvSpPr/>
      </dsp:nvSpPr>
      <dsp:spPr>
        <a:xfrm>
          <a:off x="1483499" y="2924512"/>
          <a:ext cx="1107057" cy="702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Manajer</a:t>
          </a:r>
          <a:r>
            <a:rPr lang="en-US" sz="1400" kern="1200" dirty="0"/>
            <a:t> </a:t>
          </a:r>
          <a:r>
            <a:rPr lang="en-US" sz="1400" kern="1200" dirty="0" err="1"/>
            <a:t>Menegah</a:t>
          </a:r>
          <a:endParaRPr lang="en-ID" sz="1400" kern="1200" dirty="0"/>
        </a:p>
      </dsp:txBody>
      <dsp:txXfrm>
        <a:off x="1504089" y="2945102"/>
        <a:ext cx="1065877" cy="661801"/>
      </dsp:txXfrm>
    </dsp:sp>
    <dsp:sp modelId="{1790E894-48BA-4618-ABD2-B6FAC7A7D96F}">
      <dsp:nvSpPr>
        <dsp:cNvPr id="0" name=""/>
        <dsp:cNvSpPr/>
      </dsp:nvSpPr>
      <dsp:spPr>
        <a:xfrm>
          <a:off x="2713564" y="2807656"/>
          <a:ext cx="1107057" cy="702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231ABB-3E3C-4CA8-BB1F-871499526809}">
      <dsp:nvSpPr>
        <dsp:cNvPr id="0" name=""/>
        <dsp:cNvSpPr/>
      </dsp:nvSpPr>
      <dsp:spPr>
        <a:xfrm>
          <a:off x="2836570" y="2924512"/>
          <a:ext cx="1107057" cy="702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Manajer</a:t>
          </a:r>
          <a:r>
            <a:rPr lang="en-US" sz="1400" kern="1200" dirty="0"/>
            <a:t> Tingkat Atas</a:t>
          </a:r>
          <a:endParaRPr lang="en-ID" sz="1400" kern="1200" dirty="0"/>
        </a:p>
      </dsp:txBody>
      <dsp:txXfrm>
        <a:off x="2857160" y="2945102"/>
        <a:ext cx="1065877" cy="661801"/>
      </dsp:txXfrm>
    </dsp:sp>
    <dsp:sp modelId="{B5CEAB3E-8FB6-4C1E-8125-46832B627A4C}">
      <dsp:nvSpPr>
        <dsp:cNvPr id="0" name=""/>
        <dsp:cNvSpPr/>
      </dsp:nvSpPr>
      <dsp:spPr>
        <a:xfrm>
          <a:off x="4753798" y="1483340"/>
          <a:ext cx="1107057" cy="702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EF061F-2EA2-433F-A211-49F13F496E43}">
      <dsp:nvSpPr>
        <dsp:cNvPr id="0" name=""/>
        <dsp:cNvSpPr/>
      </dsp:nvSpPr>
      <dsp:spPr>
        <a:xfrm>
          <a:off x="4876804" y="1600196"/>
          <a:ext cx="1107057" cy="702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Bidang</a:t>
          </a:r>
          <a:endParaRPr lang="en-ID" sz="1400" kern="1200" dirty="0"/>
        </a:p>
      </dsp:txBody>
      <dsp:txXfrm>
        <a:off x="4897394" y="1620786"/>
        <a:ext cx="1065877" cy="661801"/>
      </dsp:txXfrm>
    </dsp:sp>
    <dsp:sp modelId="{97552D18-6A55-4EAA-A5C0-076CE69299B2}">
      <dsp:nvSpPr>
        <dsp:cNvPr id="0" name=""/>
        <dsp:cNvSpPr/>
      </dsp:nvSpPr>
      <dsp:spPr>
        <a:xfrm>
          <a:off x="4066635" y="2807656"/>
          <a:ext cx="1107057" cy="702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A94C49-80A6-4973-9E55-61A0DADECD51}">
      <dsp:nvSpPr>
        <dsp:cNvPr id="0" name=""/>
        <dsp:cNvSpPr/>
      </dsp:nvSpPr>
      <dsp:spPr>
        <a:xfrm>
          <a:off x="4189641" y="2924512"/>
          <a:ext cx="1107057" cy="702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Manajer</a:t>
          </a:r>
          <a:r>
            <a:rPr lang="en-US" sz="1400" kern="1200" dirty="0"/>
            <a:t> </a:t>
          </a:r>
          <a:r>
            <a:rPr lang="en-US" sz="1400" kern="1200" dirty="0" err="1"/>
            <a:t>Umum</a:t>
          </a:r>
          <a:endParaRPr lang="en-ID" sz="1400" kern="1200" dirty="0"/>
        </a:p>
      </dsp:txBody>
      <dsp:txXfrm>
        <a:off x="4210231" y="2945102"/>
        <a:ext cx="1065877" cy="661801"/>
      </dsp:txXfrm>
    </dsp:sp>
    <dsp:sp modelId="{A1C0683D-9903-40D6-B748-4736BF4FFDF8}">
      <dsp:nvSpPr>
        <dsp:cNvPr id="0" name=""/>
        <dsp:cNvSpPr/>
      </dsp:nvSpPr>
      <dsp:spPr>
        <a:xfrm>
          <a:off x="5419705" y="2807656"/>
          <a:ext cx="1107057" cy="702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C96C9E-EE60-4D77-96F7-F35CE1993641}">
      <dsp:nvSpPr>
        <dsp:cNvPr id="0" name=""/>
        <dsp:cNvSpPr/>
      </dsp:nvSpPr>
      <dsp:spPr>
        <a:xfrm>
          <a:off x="5542712" y="2924512"/>
          <a:ext cx="1107057" cy="702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Manajer</a:t>
          </a:r>
          <a:r>
            <a:rPr lang="en-US" sz="1400" kern="1200" dirty="0"/>
            <a:t> </a:t>
          </a:r>
          <a:r>
            <a:rPr lang="en-US" sz="1400" kern="1200" dirty="0" err="1"/>
            <a:t>Fungsional</a:t>
          </a:r>
          <a:endParaRPr lang="en-ID" sz="1400" kern="1200" dirty="0"/>
        </a:p>
      </dsp:txBody>
      <dsp:txXfrm>
        <a:off x="5563302" y="2945102"/>
        <a:ext cx="1065877" cy="661801"/>
      </dsp:txXfrm>
    </dsp:sp>
    <dsp:sp modelId="{7A1A2006-B89A-42C8-AE46-C51F821A6790}">
      <dsp:nvSpPr>
        <dsp:cNvPr id="0" name=""/>
        <dsp:cNvSpPr/>
      </dsp:nvSpPr>
      <dsp:spPr>
        <a:xfrm>
          <a:off x="3390099" y="4133160"/>
          <a:ext cx="1107057" cy="702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482425-F784-4FFD-A4C5-9462AC8C717B}">
      <dsp:nvSpPr>
        <dsp:cNvPr id="0" name=""/>
        <dsp:cNvSpPr/>
      </dsp:nvSpPr>
      <dsp:spPr>
        <a:xfrm>
          <a:off x="3513106" y="4250016"/>
          <a:ext cx="1107057" cy="702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Manajer</a:t>
          </a:r>
          <a:r>
            <a:rPr lang="en-US" sz="1400" kern="1200" dirty="0"/>
            <a:t> </a:t>
          </a:r>
          <a:r>
            <a:rPr lang="en-US" sz="1400" kern="1200" dirty="0" err="1"/>
            <a:t>Pemasaran</a:t>
          </a:r>
          <a:endParaRPr lang="en-ID" sz="1400" kern="1200" dirty="0"/>
        </a:p>
      </dsp:txBody>
      <dsp:txXfrm>
        <a:off x="3533696" y="4270606"/>
        <a:ext cx="1065877" cy="661801"/>
      </dsp:txXfrm>
    </dsp:sp>
    <dsp:sp modelId="{F3A47475-52BC-40CE-96C9-1608FBB9509D}">
      <dsp:nvSpPr>
        <dsp:cNvPr id="0" name=""/>
        <dsp:cNvSpPr/>
      </dsp:nvSpPr>
      <dsp:spPr>
        <a:xfrm>
          <a:off x="4743170" y="4133160"/>
          <a:ext cx="1107057" cy="702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31F3E9-EC95-49F7-A146-BBFC015B566F}">
      <dsp:nvSpPr>
        <dsp:cNvPr id="0" name=""/>
        <dsp:cNvSpPr/>
      </dsp:nvSpPr>
      <dsp:spPr>
        <a:xfrm>
          <a:off x="4866176" y="4250016"/>
          <a:ext cx="1107057" cy="702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Manajer</a:t>
          </a:r>
          <a:r>
            <a:rPr lang="en-US" sz="1400" kern="1200" dirty="0"/>
            <a:t> </a:t>
          </a:r>
          <a:r>
            <a:rPr lang="en-US" sz="1400" kern="1200" dirty="0" err="1"/>
            <a:t>Keuangan</a:t>
          </a:r>
          <a:endParaRPr lang="en-ID" sz="1400" kern="1200" dirty="0"/>
        </a:p>
      </dsp:txBody>
      <dsp:txXfrm>
        <a:off x="4886766" y="4270606"/>
        <a:ext cx="1065877" cy="661801"/>
      </dsp:txXfrm>
    </dsp:sp>
    <dsp:sp modelId="{A9B00E94-A315-4028-89D7-1773B494F658}">
      <dsp:nvSpPr>
        <dsp:cNvPr id="0" name=""/>
        <dsp:cNvSpPr/>
      </dsp:nvSpPr>
      <dsp:spPr>
        <a:xfrm>
          <a:off x="6096241" y="4133160"/>
          <a:ext cx="1107057" cy="702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95B668-76B5-4E3A-A2A0-9ED4B8FAAA2C}">
      <dsp:nvSpPr>
        <dsp:cNvPr id="0" name=""/>
        <dsp:cNvSpPr/>
      </dsp:nvSpPr>
      <dsp:spPr>
        <a:xfrm>
          <a:off x="6219247" y="4250016"/>
          <a:ext cx="1107057" cy="702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Manajer</a:t>
          </a:r>
          <a:r>
            <a:rPr lang="en-US" sz="1400" kern="1200" dirty="0"/>
            <a:t> SDM</a:t>
          </a:r>
          <a:endParaRPr lang="en-ID" sz="1400" kern="1200" dirty="0"/>
        </a:p>
      </dsp:txBody>
      <dsp:txXfrm>
        <a:off x="6239837" y="4270606"/>
        <a:ext cx="1065877" cy="661801"/>
      </dsp:txXfrm>
    </dsp:sp>
    <dsp:sp modelId="{70A72ADF-0783-46BF-B31B-1808DE5FD996}">
      <dsp:nvSpPr>
        <dsp:cNvPr id="0" name=""/>
        <dsp:cNvSpPr/>
      </dsp:nvSpPr>
      <dsp:spPr>
        <a:xfrm>
          <a:off x="7449311" y="4133160"/>
          <a:ext cx="1107057" cy="7029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63DE00-69B3-4861-AA7A-5442CE255DE0}">
      <dsp:nvSpPr>
        <dsp:cNvPr id="0" name=""/>
        <dsp:cNvSpPr/>
      </dsp:nvSpPr>
      <dsp:spPr>
        <a:xfrm>
          <a:off x="7572318" y="4250016"/>
          <a:ext cx="1107057" cy="702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Manajer</a:t>
          </a:r>
          <a:r>
            <a:rPr lang="en-US" sz="1400" kern="1200" dirty="0"/>
            <a:t> </a:t>
          </a:r>
          <a:r>
            <a:rPr lang="en-US" sz="1400" kern="1200" dirty="0" err="1"/>
            <a:t>Operasi</a:t>
          </a:r>
          <a:endParaRPr lang="en-ID" sz="1400" kern="1200" dirty="0"/>
        </a:p>
      </dsp:txBody>
      <dsp:txXfrm>
        <a:off x="7592908" y="4270606"/>
        <a:ext cx="1065877" cy="6618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36483-1B50-426A-ADB5-7D1F3B27325A}">
      <dsp:nvSpPr>
        <dsp:cNvPr id="0" name=""/>
        <dsp:cNvSpPr/>
      </dsp:nvSpPr>
      <dsp:spPr>
        <a:xfrm rot="5400000">
          <a:off x="5560705" y="-2287892"/>
          <a:ext cx="1107162" cy="575462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Keterampilan</a:t>
          </a:r>
          <a:r>
            <a:rPr lang="en-US" sz="1000" kern="1200" dirty="0"/>
            <a:t> </a:t>
          </a:r>
          <a:r>
            <a:rPr lang="en-US" sz="1000" kern="1200" dirty="0" err="1"/>
            <a:t>manajerial</a:t>
          </a:r>
          <a:r>
            <a:rPr lang="en-US" sz="1000" kern="1200" dirty="0"/>
            <a:t> yang optimal </a:t>
          </a:r>
          <a:r>
            <a:rPr lang="en-US" sz="1000" kern="1200" dirty="0" err="1"/>
            <a:t>terbentuk</a:t>
          </a:r>
          <a:r>
            <a:rPr lang="en-US" sz="1000" kern="1200" dirty="0"/>
            <a:t> </a:t>
          </a:r>
          <a:r>
            <a:rPr lang="en-US" sz="1000" kern="1200" dirty="0" err="1"/>
            <a:t>dari</a:t>
          </a:r>
          <a:r>
            <a:rPr lang="en-US" sz="1000" kern="1200" dirty="0"/>
            <a:t> </a:t>
          </a:r>
          <a:r>
            <a:rPr lang="en-US" sz="1000" kern="1200" dirty="0" err="1"/>
            <a:t>kombinasi</a:t>
          </a:r>
          <a:r>
            <a:rPr lang="en-US" sz="1000" kern="1200" dirty="0"/>
            <a:t> </a:t>
          </a:r>
          <a:r>
            <a:rPr lang="en-US" sz="1000" kern="1200" dirty="0" err="1"/>
            <a:t>pendidikan</a:t>
          </a:r>
          <a:r>
            <a:rPr lang="en-US" sz="1000" kern="1200" dirty="0"/>
            <a:t> </a:t>
          </a:r>
          <a:r>
            <a:rPr lang="en-US" sz="1000" kern="1200" dirty="0" err="1"/>
            <a:t>dan</a:t>
          </a:r>
          <a:r>
            <a:rPr lang="en-US" sz="1000" kern="1200" dirty="0"/>
            <a:t> </a:t>
          </a:r>
          <a:r>
            <a:rPr lang="en-US" sz="1000" kern="1200" dirty="0" err="1"/>
            <a:t>pengalaman</a:t>
          </a:r>
          <a:r>
            <a:rPr lang="en-US" sz="1000" kern="1200" dirty="0"/>
            <a:t> </a:t>
          </a:r>
          <a:r>
            <a:rPr lang="en-US" sz="1000" kern="1200" dirty="0" err="1"/>
            <a:t>praktis</a:t>
          </a:r>
          <a:r>
            <a:rPr lang="en-US" sz="1000" kern="1200" dirty="0"/>
            <a:t>.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Pendidikan</a:t>
          </a:r>
          <a:r>
            <a:rPr lang="en-US" sz="1000" kern="1200" dirty="0"/>
            <a:t> </a:t>
          </a:r>
          <a:r>
            <a:rPr lang="en-US" sz="1000" kern="1200" dirty="0" err="1"/>
            <a:t>sebaiknya</a:t>
          </a:r>
          <a:r>
            <a:rPr lang="en-US" sz="1000" kern="1200" dirty="0"/>
            <a:t> </a:t>
          </a:r>
          <a:r>
            <a:rPr lang="en-US" sz="1000" kern="1200" dirty="0" err="1"/>
            <a:t>membangun</a:t>
          </a:r>
          <a:r>
            <a:rPr lang="en-US" sz="1000" kern="1200" dirty="0"/>
            <a:t> </a:t>
          </a:r>
          <a:r>
            <a:rPr lang="en-US" sz="1000" kern="1200" dirty="0" err="1"/>
            <a:t>keterampilan</a:t>
          </a:r>
          <a:r>
            <a:rPr lang="en-US" sz="1000" kern="1200" dirty="0"/>
            <a:t> </a:t>
          </a:r>
          <a:r>
            <a:rPr lang="en-US" sz="1000" kern="1200" dirty="0" err="1"/>
            <a:t>dan</a:t>
          </a:r>
          <a:r>
            <a:rPr lang="en-US" sz="1000" kern="1200" dirty="0"/>
            <a:t> </a:t>
          </a:r>
          <a:r>
            <a:rPr lang="en-US" sz="1000" kern="1200" dirty="0" err="1"/>
            <a:t>kemauan</a:t>
          </a:r>
          <a:r>
            <a:rPr lang="en-US" sz="1000" kern="1200" dirty="0"/>
            <a:t> </a:t>
          </a:r>
          <a:r>
            <a:rPr lang="en-US" sz="1000" kern="1200" dirty="0" err="1"/>
            <a:t>belajar</a:t>
          </a:r>
          <a:r>
            <a:rPr lang="en-US" sz="1000" kern="1200" dirty="0"/>
            <a:t>, </a:t>
          </a:r>
          <a:r>
            <a:rPr lang="en-US" sz="1000" kern="1200" dirty="0" err="1"/>
            <a:t>sehingga</a:t>
          </a:r>
          <a:r>
            <a:rPr lang="en-US" sz="1000" kern="1200" dirty="0"/>
            <a:t> </a:t>
          </a:r>
          <a:r>
            <a:rPr lang="en-US" sz="1000" kern="1200" dirty="0" err="1"/>
            <a:t>manajer</a:t>
          </a:r>
          <a:r>
            <a:rPr lang="en-US" sz="1000" kern="1200" dirty="0"/>
            <a:t> </a:t>
          </a:r>
          <a:r>
            <a:rPr lang="en-US" sz="1000" kern="1200" dirty="0" err="1"/>
            <a:t>dapat</a:t>
          </a:r>
          <a:r>
            <a:rPr lang="en-US" sz="1000" kern="1200" dirty="0"/>
            <a:t> </a:t>
          </a:r>
          <a:r>
            <a:rPr lang="en-US" sz="1000" kern="1200" dirty="0" err="1"/>
            <a:t>menyerap</a:t>
          </a:r>
          <a:r>
            <a:rPr lang="en-US" sz="1000" kern="1200" dirty="0"/>
            <a:t> </a:t>
          </a:r>
          <a:r>
            <a:rPr lang="en-US" sz="1000" kern="1200" dirty="0" err="1"/>
            <a:t>pelajaran</a:t>
          </a:r>
          <a:r>
            <a:rPr lang="en-US" sz="1000" kern="1200" dirty="0"/>
            <a:t> </a:t>
          </a:r>
          <a:r>
            <a:rPr lang="en-US" sz="1000" kern="1200" dirty="0" err="1"/>
            <a:t>dari</a:t>
          </a:r>
          <a:r>
            <a:rPr lang="en-US" sz="1000" kern="1200" dirty="0"/>
            <a:t> </a:t>
          </a:r>
          <a:r>
            <a:rPr lang="en-US" sz="1000" kern="1200" dirty="0" err="1"/>
            <a:t>pengalaman</a:t>
          </a:r>
          <a:r>
            <a:rPr lang="en-US" sz="1000" kern="1200" dirty="0"/>
            <a:t> </a:t>
          </a:r>
          <a:r>
            <a:rPr lang="en-US" sz="1000" kern="1200" dirty="0" err="1"/>
            <a:t>dan</a:t>
          </a:r>
          <a:r>
            <a:rPr lang="en-US" sz="1000" kern="1200" dirty="0"/>
            <a:t> </a:t>
          </a:r>
          <a:r>
            <a:rPr lang="en-US" sz="1000" kern="1200" dirty="0" err="1"/>
            <a:t>mengembangkan</a:t>
          </a:r>
          <a:r>
            <a:rPr lang="en-US" sz="1000" kern="1200" dirty="0"/>
            <a:t> </a:t>
          </a:r>
          <a:r>
            <a:rPr lang="en-US" sz="1000" kern="1200" dirty="0" err="1"/>
            <a:t>keahlian</a:t>
          </a:r>
          <a:r>
            <a:rPr lang="en-US" sz="1000" kern="1200" dirty="0"/>
            <a:t> yang </a:t>
          </a:r>
          <a:r>
            <a:rPr lang="en-US" sz="1000" kern="1200" dirty="0" err="1"/>
            <a:t>lebih</a:t>
          </a:r>
          <a:r>
            <a:rPr lang="en-US" sz="1000" kern="1200" dirty="0"/>
            <a:t> </a:t>
          </a:r>
          <a:r>
            <a:rPr lang="en-US" sz="1000" kern="1200" dirty="0" err="1"/>
            <a:t>baik</a:t>
          </a:r>
          <a:r>
            <a:rPr lang="en-US" sz="1000" kern="1200" dirty="0"/>
            <a:t> </a:t>
          </a:r>
          <a:r>
            <a:rPr lang="en-US" sz="1000" kern="1200" dirty="0" err="1"/>
            <a:t>daripada</a:t>
          </a:r>
          <a:r>
            <a:rPr lang="en-US" sz="1000" kern="1200" dirty="0"/>
            <a:t> </a:t>
          </a:r>
          <a:r>
            <a:rPr lang="en-US" sz="1000" kern="1200" dirty="0" err="1"/>
            <a:t>sekadar</a:t>
          </a:r>
          <a:r>
            <a:rPr lang="en-US" sz="1000" kern="1200" dirty="0"/>
            <a:t> </a:t>
          </a:r>
          <a:r>
            <a:rPr lang="en-US" sz="1000" kern="1200" dirty="0" err="1"/>
            <a:t>teori</a:t>
          </a:r>
          <a:r>
            <a:rPr lang="en-US" sz="1000" kern="1200" dirty="0"/>
            <a:t> yang </a:t>
          </a:r>
          <a:r>
            <a:rPr lang="en-US" sz="1000" kern="1200" dirty="0" err="1"/>
            <a:t>dipelajari</a:t>
          </a:r>
          <a:r>
            <a:rPr lang="en-US" sz="1000" kern="1200" dirty="0"/>
            <a:t> di </a:t>
          </a:r>
          <a:r>
            <a:rPr lang="en-US" sz="1000" kern="1200" dirty="0" err="1"/>
            <a:t>buku</a:t>
          </a:r>
          <a:r>
            <a:rPr lang="en-US" sz="1000" kern="1200" dirty="0"/>
            <a:t>.</a:t>
          </a:r>
        </a:p>
      </dsp:txBody>
      <dsp:txXfrm rot="-5400000">
        <a:off x="3236975" y="89885"/>
        <a:ext cx="5700576" cy="999068"/>
      </dsp:txXfrm>
    </dsp:sp>
    <dsp:sp modelId="{C2EEF54D-8FBD-4E41-BA1A-A288157E7917}">
      <dsp:nvSpPr>
        <dsp:cNvPr id="0" name=""/>
        <dsp:cNvSpPr/>
      </dsp:nvSpPr>
      <dsp:spPr>
        <a:xfrm>
          <a:off x="0" y="2440"/>
          <a:ext cx="3236975" cy="11739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Pendidikan</a:t>
          </a:r>
          <a:r>
            <a:rPr lang="en-US" sz="2600" kern="1200" dirty="0"/>
            <a:t> </a:t>
          </a:r>
          <a:r>
            <a:rPr lang="en-US" sz="2600" kern="1200" dirty="0" err="1"/>
            <a:t>dan</a:t>
          </a:r>
          <a:r>
            <a:rPr lang="en-US" sz="2600" kern="1200" dirty="0"/>
            <a:t> </a:t>
          </a:r>
          <a:r>
            <a:rPr lang="en-US" sz="2600" kern="1200" dirty="0" err="1"/>
            <a:t>Pengalaman</a:t>
          </a:r>
          <a:endParaRPr lang="en-US" sz="2600" kern="1200" dirty="0"/>
        </a:p>
      </dsp:txBody>
      <dsp:txXfrm>
        <a:off x="57308" y="59748"/>
        <a:ext cx="3122359" cy="1059340"/>
      </dsp:txXfrm>
    </dsp:sp>
    <dsp:sp modelId="{8A0BD166-4A71-4631-AAD6-E0498C22309B}">
      <dsp:nvSpPr>
        <dsp:cNvPr id="0" name=""/>
        <dsp:cNvSpPr/>
      </dsp:nvSpPr>
      <dsp:spPr>
        <a:xfrm rot="5400000">
          <a:off x="5574159" y="-1055238"/>
          <a:ext cx="1080255" cy="5754623"/>
        </a:xfrm>
        <a:prstGeom prst="round2SameRect">
          <a:avLst/>
        </a:prstGeom>
        <a:solidFill>
          <a:schemeClr val="accent4">
            <a:tint val="40000"/>
            <a:alpha val="90000"/>
            <a:hueOff val="3718306"/>
            <a:satOff val="12686"/>
            <a:lumOff val="542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3718306"/>
              <a:satOff val="12686"/>
              <a:lumOff val="54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Visi</a:t>
          </a:r>
          <a:r>
            <a:rPr lang="en-US" sz="1000" kern="1200" dirty="0"/>
            <a:t> </a:t>
          </a:r>
          <a:r>
            <a:rPr lang="en-US" sz="1000" kern="1200" dirty="0" err="1"/>
            <a:t>merupakan</a:t>
          </a:r>
          <a:r>
            <a:rPr lang="en-US" sz="1000" kern="1200" dirty="0"/>
            <a:t> </a:t>
          </a:r>
          <a:r>
            <a:rPr lang="en-US" sz="1000" kern="1200" dirty="0" err="1"/>
            <a:t>kemampuan</a:t>
          </a:r>
          <a:r>
            <a:rPr lang="en-US" sz="1000" kern="1200" dirty="0"/>
            <a:t> </a:t>
          </a:r>
          <a:r>
            <a:rPr lang="en-US" sz="1000" kern="1200" dirty="0" err="1"/>
            <a:t>melihat</a:t>
          </a:r>
          <a:r>
            <a:rPr lang="en-US" sz="1000" kern="1200" dirty="0"/>
            <a:t> masa </a:t>
          </a:r>
          <a:r>
            <a:rPr lang="en-US" sz="1000" kern="1200" dirty="0" err="1"/>
            <a:t>mendatang</a:t>
          </a:r>
          <a:r>
            <a:rPr lang="en-US" sz="1000" kern="1200" dirty="0"/>
            <a:t> (</a:t>
          </a:r>
          <a:r>
            <a:rPr lang="en-US" sz="1000" kern="1200" dirty="0" err="1"/>
            <a:t>jangka</a:t>
          </a:r>
          <a:r>
            <a:rPr lang="en-US" sz="1000" kern="1200" dirty="0"/>
            <a:t> </a:t>
          </a:r>
          <a:r>
            <a:rPr lang="en-US" sz="1000" kern="1200" dirty="0" err="1"/>
            <a:t>panjang</a:t>
          </a:r>
          <a:r>
            <a:rPr lang="en-US" sz="1000" kern="1200" dirty="0"/>
            <a:t>); </a:t>
          </a:r>
          <a:r>
            <a:rPr lang="en-US" sz="1000" kern="1200" dirty="0" err="1"/>
            <a:t>dalam</a:t>
          </a:r>
          <a:r>
            <a:rPr lang="en-US" sz="1000" kern="1200" dirty="0"/>
            <a:t> </a:t>
          </a:r>
          <a:r>
            <a:rPr lang="en-US" sz="1000" kern="1200" dirty="0" err="1"/>
            <a:t>hal</a:t>
          </a:r>
          <a:r>
            <a:rPr lang="en-US" sz="1000" kern="1200" dirty="0"/>
            <a:t> </a:t>
          </a:r>
          <a:r>
            <a:rPr lang="en-US" sz="1000" kern="1200" dirty="0" err="1"/>
            <a:t>tujuan</a:t>
          </a:r>
          <a:r>
            <a:rPr lang="en-US" sz="1000" kern="1200" dirty="0"/>
            <a:t> </a:t>
          </a:r>
          <a:r>
            <a:rPr lang="en-US" sz="1000" kern="1200" dirty="0" err="1"/>
            <a:t>organisasi</a:t>
          </a:r>
          <a:r>
            <a:rPr lang="en-US" sz="1000" kern="1200" dirty="0"/>
            <a:t> </a:t>
          </a:r>
          <a:r>
            <a:rPr lang="en-US" sz="1000" kern="1200" dirty="0" err="1"/>
            <a:t>dan</a:t>
          </a:r>
          <a:r>
            <a:rPr lang="en-US" sz="1000" kern="1200" dirty="0"/>
            <a:t> </a:t>
          </a:r>
          <a:r>
            <a:rPr lang="en-US" sz="1000" kern="1200" dirty="0" err="1"/>
            <a:t>bagaimana</a:t>
          </a:r>
          <a:r>
            <a:rPr lang="en-US" sz="1000" kern="1200" dirty="0"/>
            <a:t> </a:t>
          </a:r>
          <a:r>
            <a:rPr lang="en-US" sz="1000" kern="1200" dirty="0" err="1"/>
            <a:t>mencapai</a:t>
          </a:r>
          <a:r>
            <a:rPr lang="en-US" sz="1000" kern="1200" dirty="0"/>
            <a:t> </a:t>
          </a:r>
          <a:r>
            <a:rPr lang="en-US" sz="1000" kern="1200" dirty="0" err="1"/>
            <a:t>tujuan</a:t>
          </a:r>
          <a:r>
            <a:rPr lang="en-US" sz="1000" kern="1200" dirty="0"/>
            <a:t> </a:t>
          </a:r>
          <a:r>
            <a:rPr lang="en-US" sz="1000" kern="1200" dirty="0" err="1"/>
            <a:t>tersebut</a:t>
          </a:r>
          <a:r>
            <a:rPr lang="en-US" sz="1000" kern="1200" dirty="0"/>
            <a:t>. </a:t>
          </a:r>
          <a:r>
            <a:rPr lang="en-US" sz="1000" kern="1200" dirty="0" err="1"/>
            <a:t>Pemimpin</a:t>
          </a:r>
          <a:r>
            <a:rPr lang="en-US" sz="1000" kern="1200" dirty="0"/>
            <a:t> </a:t>
          </a:r>
          <a:r>
            <a:rPr lang="en-US" sz="1000" kern="1200" dirty="0" err="1"/>
            <a:t>atau</a:t>
          </a:r>
          <a:r>
            <a:rPr lang="en-US" sz="1000" kern="1200" dirty="0"/>
            <a:t> </a:t>
          </a:r>
          <a:r>
            <a:rPr lang="en-US" sz="1000" kern="1200" dirty="0" err="1"/>
            <a:t>manajer</a:t>
          </a:r>
          <a:r>
            <a:rPr lang="en-US" sz="1000" kern="1200" dirty="0"/>
            <a:t> </a:t>
          </a:r>
          <a:r>
            <a:rPr lang="en-US" sz="1000" kern="1200" dirty="0" err="1"/>
            <a:t>besar</a:t>
          </a:r>
          <a:r>
            <a:rPr lang="en-US" sz="1000" kern="1200" dirty="0"/>
            <a:t> </a:t>
          </a:r>
          <a:r>
            <a:rPr lang="en-US" sz="1000" kern="1200" dirty="0" err="1"/>
            <a:t>biasanya</a:t>
          </a:r>
          <a:r>
            <a:rPr lang="en-US" sz="1000" kern="1200" dirty="0"/>
            <a:t> </a:t>
          </a:r>
          <a:r>
            <a:rPr lang="en-US" sz="1000" kern="1200" dirty="0" err="1"/>
            <a:t>selalu</a:t>
          </a:r>
          <a:r>
            <a:rPr lang="en-US" sz="1000" kern="1200" dirty="0"/>
            <a:t> </a:t>
          </a:r>
          <a:r>
            <a:rPr lang="en-US" sz="1000" kern="1200" dirty="0" err="1"/>
            <a:t>mempunyai</a:t>
          </a:r>
          <a:r>
            <a:rPr lang="en-US" sz="1000" kern="1200" dirty="0"/>
            <a:t> </a:t>
          </a:r>
          <a:r>
            <a:rPr lang="en-US" sz="1000" kern="1200" dirty="0" err="1"/>
            <a:t>visi</a:t>
          </a:r>
          <a:r>
            <a:rPr lang="en-US" sz="1000" kern="1200" dirty="0"/>
            <a:t> yang </a:t>
          </a:r>
          <a:r>
            <a:rPr lang="en-US" sz="1000" kern="1200" dirty="0" err="1"/>
            <a:t>jelas</a:t>
          </a:r>
          <a:r>
            <a:rPr lang="en-US" sz="1000" kern="1200" dirty="0"/>
            <a:t> </a:t>
          </a:r>
          <a:r>
            <a:rPr lang="en-US" sz="1000" kern="1200" dirty="0" err="1"/>
            <a:t>untuk</a:t>
          </a:r>
          <a:r>
            <a:rPr lang="en-US" sz="1000" kern="1200" dirty="0"/>
            <a:t> </a:t>
          </a:r>
          <a:r>
            <a:rPr lang="en-US" sz="1000" kern="1200" dirty="0" err="1"/>
            <a:t>menghidupkan</a:t>
          </a:r>
          <a:r>
            <a:rPr lang="en-US" sz="1000" kern="1200" dirty="0"/>
            <a:t> </a:t>
          </a:r>
          <a:r>
            <a:rPr lang="en-US" sz="1000" kern="1200" dirty="0" err="1"/>
            <a:t>semangat</a:t>
          </a:r>
          <a:r>
            <a:rPr lang="en-US" sz="1000" kern="1200" dirty="0"/>
            <a:t> </a:t>
          </a:r>
          <a:r>
            <a:rPr lang="en-US" sz="1000" kern="1200" dirty="0" err="1"/>
            <a:t>bekerja</a:t>
          </a:r>
          <a:r>
            <a:rPr lang="en-US" sz="1000" kern="1200" dirty="0"/>
            <a:t> </a:t>
          </a:r>
          <a:r>
            <a:rPr lang="en-US" sz="1000" kern="1200" dirty="0" err="1"/>
            <a:t>atau</a:t>
          </a:r>
          <a:r>
            <a:rPr lang="en-US" sz="1000" kern="1200" dirty="0"/>
            <a:t> </a:t>
          </a:r>
          <a:r>
            <a:rPr lang="en-US" sz="1000" kern="1200" dirty="0" err="1"/>
            <a:t>membangun</a:t>
          </a:r>
          <a:r>
            <a:rPr lang="en-US" sz="1000" kern="1200" dirty="0"/>
            <a:t>.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Visi</a:t>
          </a:r>
          <a:r>
            <a:rPr lang="en-US" sz="1000" kern="1200" dirty="0"/>
            <a:t> </a:t>
          </a:r>
          <a:r>
            <a:rPr lang="en-US" sz="1000" kern="1200" dirty="0" err="1"/>
            <a:t>tidak</a:t>
          </a:r>
          <a:r>
            <a:rPr lang="en-US" sz="1000" kern="1200" dirty="0"/>
            <a:t> </a:t>
          </a:r>
          <a:r>
            <a:rPr lang="en-US" sz="1000" kern="1200" dirty="0" err="1"/>
            <a:t>hanya</a:t>
          </a:r>
          <a:r>
            <a:rPr lang="en-US" sz="1000" kern="1200" dirty="0"/>
            <a:t> </a:t>
          </a:r>
          <a:r>
            <a:rPr lang="en-US" sz="1000" kern="1200" dirty="0" err="1"/>
            <a:t>membentuk</a:t>
          </a:r>
          <a:r>
            <a:rPr lang="en-US" sz="1000" kern="1200" dirty="0"/>
            <a:t> </a:t>
          </a:r>
          <a:r>
            <a:rPr lang="en-US" sz="1000" kern="1200" dirty="0" err="1"/>
            <a:t>arah</a:t>
          </a:r>
          <a:r>
            <a:rPr lang="en-US" sz="1000" kern="1200" dirty="0"/>
            <a:t> </a:t>
          </a:r>
          <a:r>
            <a:rPr lang="en-US" sz="1000" kern="1200" dirty="0" err="1"/>
            <a:t>strategis</a:t>
          </a:r>
          <a:r>
            <a:rPr lang="en-US" sz="1000" kern="1200" dirty="0"/>
            <a:t> </a:t>
          </a:r>
          <a:r>
            <a:rPr lang="en-US" sz="1000" kern="1200" dirty="0" err="1"/>
            <a:t>organisasi</a:t>
          </a:r>
          <a:r>
            <a:rPr lang="en-US" sz="1000" kern="1200" dirty="0"/>
            <a:t> </a:t>
          </a:r>
          <a:r>
            <a:rPr lang="en-US" sz="1000" kern="1200" dirty="0" err="1"/>
            <a:t>tetapi</a:t>
          </a:r>
          <a:r>
            <a:rPr lang="en-US" sz="1000" kern="1200" dirty="0"/>
            <a:t> </a:t>
          </a:r>
          <a:r>
            <a:rPr lang="en-US" sz="1000" kern="1200" dirty="0" err="1"/>
            <a:t>juga</a:t>
          </a:r>
          <a:r>
            <a:rPr lang="en-US" sz="1000" kern="1200" dirty="0"/>
            <a:t> </a:t>
          </a:r>
          <a:r>
            <a:rPr lang="en-US" sz="1000" kern="1200" dirty="0" err="1"/>
            <a:t>mendorong</a:t>
          </a:r>
          <a:r>
            <a:rPr lang="en-US" sz="1000" kern="1200" dirty="0"/>
            <a:t> </a:t>
          </a:r>
          <a:r>
            <a:rPr lang="en-US" sz="1000" kern="1200" dirty="0" err="1"/>
            <a:t>inovasi</a:t>
          </a:r>
          <a:r>
            <a:rPr lang="en-US" sz="1000" kern="1200" dirty="0"/>
            <a:t> </a:t>
          </a:r>
          <a:r>
            <a:rPr lang="en-US" sz="1000" kern="1200" dirty="0" err="1"/>
            <a:t>dan</a:t>
          </a:r>
          <a:r>
            <a:rPr lang="en-US" sz="1000" kern="1200" dirty="0"/>
            <a:t> </a:t>
          </a:r>
          <a:r>
            <a:rPr lang="en-US" sz="1000" kern="1200" dirty="0" err="1"/>
            <a:t>kemajuan</a:t>
          </a:r>
          <a:r>
            <a:rPr lang="en-US" sz="1000" kern="1200" dirty="0"/>
            <a:t> </a:t>
          </a:r>
          <a:r>
            <a:rPr lang="en-US" sz="1000" kern="1200" dirty="0" err="1"/>
            <a:t>produk</a:t>
          </a:r>
          <a:r>
            <a:rPr lang="en-US" sz="1000" kern="1200" dirty="0"/>
            <a:t> </a:t>
          </a:r>
          <a:r>
            <a:rPr lang="en-US" sz="1000" kern="1200" dirty="0" err="1"/>
            <a:t>guna</a:t>
          </a:r>
          <a:r>
            <a:rPr lang="en-US" sz="1000" kern="1200" dirty="0"/>
            <a:t> </a:t>
          </a:r>
          <a:r>
            <a:rPr lang="en-US" sz="1000" kern="1200" dirty="0" err="1"/>
            <a:t>memenuhi</a:t>
          </a:r>
          <a:r>
            <a:rPr lang="en-US" sz="1000" kern="1200" dirty="0"/>
            <a:t> </a:t>
          </a:r>
          <a:r>
            <a:rPr lang="en-US" sz="1000" kern="1200" dirty="0" err="1"/>
            <a:t>tujuan</a:t>
          </a:r>
          <a:r>
            <a:rPr lang="en-US" sz="1000" kern="1200" dirty="0"/>
            <a:t> </a:t>
          </a:r>
          <a:r>
            <a:rPr lang="en-US" sz="1000" kern="1200" dirty="0" err="1"/>
            <a:t>jangka</a:t>
          </a:r>
          <a:r>
            <a:rPr lang="en-US" sz="1000" kern="1200" dirty="0"/>
            <a:t> </a:t>
          </a:r>
          <a:r>
            <a:rPr lang="en-US" sz="1000" kern="1200" dirty="0" err="1"/>
            <a:t>panjang</a:t>
          </a:r>
          <a:r>
            <a:rPr lang="en-US" sz="1000" kern="1200" dirty="0"/>
            <a:t>.</a:t>
          </a:r>
        </a:p>
      </dsp:txBody>
      <dsp:txXfrm rot="-5400000">
        <a:off x="3236975" y="1334680"/>
        <a:ext cx="5701889" cy="974787"/>
      </dsp:txXfrm>
    </dsp:sp>
    <dsp:sp modelId="{B9220699-C1E2-4F0F-9145-6E3853F5D75D}">
      <dsp:nvSpPr>
        <dsp:cNvPr id="0" name=""/>
        <dsp:cNvSpPr/>
      </dsp:nvSpPr>
      <dsp:spPr>
        <a:xfrm>
          <a:off x="0" y="1235094"/>
          <a:ext cx="3236975" cy="1173956"/>
        </a:xfrm>
        <a:prstGeom prst="roundRect">
          <a:avLst/>
        </a:prstGeom>
        <a:solidFill>
          <a:schemeClr val="accent4">
            <a:hueOff val="3714325"/>
            <a:satOff val="13208"/>
            <a:lumOff val="298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Kebutuhan</a:t>
          </a:r>
          <a:r>
            <a:rPr lang="en-US" sz="2600" kern="1200" dirty="0"/>
            <a:t> </a:t>
          </a:r>
          <a:r>
            <a:rPr lang="en-US" sz="2600" kern="1200" dirty="0" err="1"/>
            <a:t>akan</a:t>
          </a:r>
          <a:r>
            <a:rPr lang="en-US" sz="2600" kern="1200" dirty="0"/>
            <a:t> </a:t>
          </a:r>
          <a:r>
            <a:rPr lang="en-US" sz="2600" kern="1200" dirty="0" err="1"/>
            <a:t>Visi</a:t>
          </a:r>
          <a:endParaRPr lang="en-US" sz="2600" kern="1200" dirty="0"/>
        </a:p>
      </dsp:txBody>
      <dsp:txXfrm>
        <a:off x="57308" y="1292402"/>
        <a:ext cx="3122359" cy="1059340"/>
      </dsp:txXfrm>
    </dsp:sp>
    <dsp:sp modelId="{A6EC9912-147D-4775-90A6-F4D879994B8E}">
      <dsp:nvSpPr>
        <dsp:cNvPr id="0" name=""/>
        <dsp:cNvSpPr/>
      </dsp:nvSpPr>
      <dsp:spPr>
        <a:xfrm rot="5400000">
          <a:off x="5587612" y="177415"/>
          <a:ext cx="1053348" cy="5754623"/>
        </a:xfrm>
        <a:prstGeom prst="round2SameRect">
          <a:avLst/>
        </a:prstGeom>
        <a:solidFill>
          <a:schemeClr val="accent4">
            <a:tint val="40000"/>
            <a:alpha val="90000"/>
            <a:hueOff val="7436612"/>
            <a:satOff val="25373"/>
            <a:lumOff val="1085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7436612"/>
              <a:satOff val="25373"/>
              <a:lumOff val="108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000" kern="1200" dirty="0"/>
            <a:t>Globalisasi tersebut melahirkan tantangan dan peluang.</a:t>
          </a:r>
          <a:endParaRPr lang="en-US" sz="1000" kern="1200" dirty="0"/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Manajer</a:t>
          </a:r>
          <a:r>
            <a:rPr lang="en-US" sz="1000" kern="1200" dirty="0"/>
            <a:t> </a:t>
          </a:r>
          <a:r>
            <a:rPr lang="en-US" sz="1000" kern="1200" dirty="0" err="1"/>
            <a:t>harus</a:t>
          </a:r>
          <a:r>
            <a:rPr lang="en-US" sz="1000" kern="1200" dirty="0"/>
            <a:t> </a:t>
          </a:r>
          <a:r>
            <a:rPr lang="en-US" sz="1000" kern="1200" dirty="0" err="1"/>
            <a:t>menyiapkan</a:t>
          </a:r>
          <a:r>
            <a:rPr lang="en-US" sz="1000" kern="1200" dirty="0"/>
            <a:t> </a:t>
          </a:r>
          <a:r>
            <a:rPr lang="en-US" sz="1000" kern="1200" dirty="0" err="1"/>
            <a:t>mulai</a:t>
          </a:r>
          <a:r>
            <a:rPr lang="en-US" sz="1000" kern="1200" dirty="0"/>
            <a:t> </a:t>
          </a:r>
          <a:r>
            <a:rPr lang="en-US" sz="1000" kern="1200" dirty="0" err="1"/>
            <a:t>hal</a:t>
          </a:r>
          <a:r>
            <a:rPr lang="en-US" sz="1000" kern="1200" dirty="0"/>
            <a:t> yang </a:t>
          </a:r>
          <a:r>
            <a:rPr lang="en-US" sz="1000" kern="1200" dirty="0" err="1"/>
            <a:t>sederhana</a:t>
          </a:r>
          <a:r>
            <a:rPr lang="en-US" sz="1000" kern="1200" dirty="0"/>
            <a:t>; </a:t>
          </a:r>
          <a:r>
            <a:rPr lang="en-US" sz="1000" kern="1200" dirty="0" err="1"/>
            <a:t>memperbaiki</a:t>
          </a:r>
          <a:r>
            <a:rPr lang="en-US" sz="1000" kern="1200" dirty="0"/>
            <a:t> </a:t>
          </a:r>
          <a:r>
            <a:rPr lang="en-US" sz="1000" kern="1200" dirty="0" err="1"/>
            <a:t>komunikasi</a:t>
          </a:r>
          <a:r>
            <a:rPr lang="en-US" sz="1000" kern="1200" dirty="0"/>
            <a:t> </a:t>
          </a:r>
          <a:r>
            <a:rPr lang="en-US" sz="1000" kern="1200" dirty="0" err="1"/>
            <a:t>internasional</a:t>
          </a:r>
          <a:r>
            <a:rPr lang="en-US" sz="1000" kern="1200" dirty="0"/>
            <a:t>, </a:t>
          </a:r>
          <a:r>
            <a:rPr lang="en-US" sz="1000" kern="1200" dirty="0" err="1"/>
            <a:t>kemudian</a:t>
          </a:r>
          <a:r>
            <a:rPr lang="en-US" sz="1000" kern="1200" dirty="0"/>
            <a:t> </a:t>
          </a:r>
          <a:r>
            <a:rPr lang="en-US" sz="1000" kern="1200" dirty="0" err="1"/>
            <a:t>memahami</a:t>
          </a:r>
          <a:r>
            <a:rPr lang="en-US" sz="1000" kern="1200" dirty="0"/>
            <a:t> </a:t>
          </a:r>
          <a:r>
            <a:rPr lang="en-US" sz="1000" kern="1200" dirty="0" err="1"/>
            <a:t>peraturan-peraturan</a:t>
          </a:r>
          <a:r>
            <a:rPr lang="en-US" sz="1000" kern="1200" dirty="0"/>
            <a:t> </a:t>
          </a:r>
          <a:r>
            <a:rPr lang="en-US" sz="1000" kern="1200" dirty="0" err="1"/>
            <a:t>internasional</a:t>
          </a:r>
          <a:r>
            <a:rPr lang="en-US" sz="1000" kern="1200" dirty="0"/>
            <a:t>, </a:t>
          </a:r>
          <a:r>
            <a:rPr lang="en-US" sz="1000" kern="1200" dirty="0" err="1"/>
            <a:t>sampai</a:t>
          </a:r>
          <a:r>
            <a:rPr lang="en-US" sz="1000" kern="1200" dirty="0"/>
            <a:t> </a:t>
          </a:r>
          <a:r>
            <a:rPr lang="en-US" sz="1000" kern="1200" dirty="0" err="1"/>
            <a:t>memahami</a:t>
          </a:r>
          <a:r>
            <a:rPr lang="en-US" sz="1000" kern="1200" dirty="0"/>
            <a:t> </a:t>
          </a:r>
          <a:r>
            <a:rPr lang="en-US" sz="1000" kern="1200" dirty="0" err="1"/>
            <a:t>budaya-budaya</a:t>
          </a:r>
          <a:r>
            <a:rPr lang="en-US" sz="1000" kern="1200" dirty="0"/>
            <a:t> di </a:t>
          </a:r>
          <a:r>
            <a:rPr lang="en-US" sz="1000" kern="1200" dirty="0" err="1"/>
            <a:t>negara</a:t>
          </a:r>
          <a:r>
            <a:rPr lang="en-US" sz="1000" kern="1200" dirty="0"/>
            <a:t> lain.</a:t>
          </a:r>
        </a:p>
      </dsp:txBody>
      <dsp:txXfrm rot="-5400000">
        <a:off x="3236975" y="2579472"/>
        <a:ext cx="5703203" cy="950508"/>
      </dsp:txXfrm>
    </dsp:sp>
    <dsp:sp modelId="{6107F8E2-56C4-4D8D-B425-5144BDBA7DEE}">
      <dsp:nvSpPr>
        <dsp:cNvPr id="0" name=""/>
        <dsp:cNvSpPr/>
      </dsp:nvSpPr>
      <dsp:spPr>
        <a:xfrm>
          <a:off x="0" y="2467748"/>
          <a:ext cx="3236975" cy="1173956"/>
        </a:xfrm>
        <a:prstGeom prst="roundRect">
          <a:avLst/>
        </a:prstGeom>
        <a:solidFill>
          <a:schemeClr val="accent4">
            <a:hueOff val="7428649"/>
            <a:satOff val="26416"/>
            <a:lumOff val="597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Globalisasi</a:t>
          </a:r>
          <a:endParaRPr lang="en-US" sz="2600" kern="1200" dirty="0"/>
        </a:p>
      </dsp:txBody>
      <dsp:txXfrm>
        <a:off x="57308" y="2525056"/>
        <a:ext cx="3122359" cy="1059340"/>
      </dsp:txXfrm>
    </dsp:sp>
    <dsp:sp modelId="{0C8011DF-4B38-4051-9B97-DD0A3EB7E0FA}">
      <dsp:nvSpPr>
        <dsp:cNvPr id="0" name=""/>
        <dsp:cNvSpPr/>
      </dsp:nvSpPr>
      <dsp:spPr>
        <a:xfrm rot="5400000">
          <a:off x="5601066" y="1410069"/>
          <a:ext cx="1026441" cy="5754623"/>
        </a:xfrm>
        <a:prstGeom prst="round2SameRect">
          <a:avLst/>
        </a:prstGeom>
        <a:solidFill>
          <a:schemeClr val="accent4">
            <a:tint val="40000"/>
            <a:alpha val="90000"/>
            <a:hueOff val="11154917"/>
            <a:satOff val="38059"/>
            <a:lumOff val="1627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11154917"/>
              <a:satOff val="38059"/>
              <a:lumOff val="16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Etika</a:t>
          </a:r>
          <a:r>
            <a:rPr lang="en-US" sz="1000" kern="1200" dirty="0"/>
            <a:t> </a:t>
          </a:r>
          <a:r>
            <a:rPr lang="en-US" sz="1000" kern="1200" dirty="0" err="1"/>
            <a:t>bisa</a:t>
          </a:r>
          <a:r>
            <a:rPr lang="en-US" sz="1000" kern="1200" dirty="0"/>
            <a:t> </a:t>
          </a:r>
          <a:r>
            <a:rPr lang="en-US" sz="1000" kern="1200" dirty="0" err="1"/>
            <a:t>menyadarkan</a:t>
          </a:r>
          <a:r>
            <a:rPr lang="en-US" sz="1000" kern="1200" dirty="0"/>
            <a:t> </a:t>
          </a:r>
          <a:r>
            <a:rPr lang="en-US" sz="1000" kern="1200" dirty="0" err="1"/>
            <a:t>manajer</a:t>
          </a:r>
          <a:r>
            <a:rPr lang="en-US" sz="1000" kern="1200" dirty="0"/>
            <a:t> </a:t>
          </a:r>
          <a:r>
            <a:rPr lang="en-US" sz="1000" kern="1200" dirty="0" err="1"/>
            <a:t>bahwa</a:t>
          </a:r>
          <a:r>
            <a:rPr lang="en-US" sz="1000" kern="1200" dirty="0"/>
            <a:t> </a:t>
          </a:r>
          <a:r>
            <a:rPr lang="en-US" sz="1000" kern="1200" dirty="0" err="1"/>
            <a:t>tindakan</a:t>
          </a:r>
          <a:r>
            <a:rPr lang="en-US" sz="1000" kern="1200" dirty="0"/>
            <a:t> </a:t>
          </a:r>
          <a:r>
            <a:rPr lang="en-US" sz="1000" kern="1200" dirty="0" err="1"/>
            <a:t>manajer</a:t>
          </a:r>
          <a:r>
            <a:rPr lang="en-US" sz="1000" kern="1200" dirty="0"/>
            <a:t> </a:t>
          </a:r>
          <a:r>
            <a:rPr lang="en-US" sz="1000" kern="1200" dirty="0" err="1"/>
            <a:t>mempunyai</a:t>
          </a:r>
          <a:r>
            <a:rPr lang="en-US" sz="1000" kern="1200" dirty="0"/>
            <a:t> </a:t>
          </a:r>
          <a:r>
            <a:rPr lang="en-US" sz="1000" kern="1200" dirty="0" err="1"/>
            <a:t>efek</a:t>
          </a:r>
          <a:r>
            <a:rPr lang="en-US" sz="1000" kern="1200" dirty="0"/>
            <a:t> </a:t>
          </a:r>
          <a:r>
            <a:rPr lang="en-US" sz="1000" kern="1200" dirty="0" err="1"/>
            <a:t>terhadap</a:t>
          </a:r>
          <a:r>
            <a:rPr lang="en-US" sz="1000" kern="1200" dirty="0"/>
            <a:t> </a:t>
          </a:r>
          <a:r>
            <a:rPr lang="en-US" sz="1000" kern="1200" dirty="0" err="1"/>
            <a:t>banyak</a:t>
          </a:r>
          <a:r>
            <a:rPr lang="en-US" sz="1000" kern="1200" dirty="0"/>
            <a:t> </a:t>
          </a:r>
          <a:r>
            <a:rPr lang="en-US" sz="1000" kern="1200" dirty="0" err="1"/>
            <a:t>pihak</a:t>
          </a:r>
          <a:r>
            <a:rPr lang="en-US" sz="1000" kern="1200" dirty="0"/>
            <a:t>.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Tugas</a:t>
          </a:r>
          <a:r>
            <a:rPr lang="en-US" sz="1000" kern="1200" dirty="0"/>
            <a:t> </a:t>
          </a:r>
          <a:r>
            <a:rPr lang="en-US" sz="1000" kern="1200" dirty="0" err="1"/>
            <a:t>manajer</a:t>
          </a:r>
          <a:r>
            <a:rPr lang="en-US" sz="1000" kern="1200" dirty="0"/>
            <a:t> </a:t>
          </a:r>
          <a:r>
            <a:rPr lang="en-US" sz="1000" kern="1200" dirty="0" err="1"/>
            <a:t>tidak</a:t>
          </a:r>
          <a:r>
            <a:rPr lang="en-US" sz="1000" kern="1200" dirty="0"/>
            <a:t> </a:t>
          </a:r>
          <a:r>
            <a:rPr lang="en-US" sz="1000" kern="1200" dirty="0" err="1"/>
            <a:t>hanya</a:t>
          </a:r>
          <a:r>
            <a:rPr lang="en-US" sz="1000" kern="1200" dirty="0"/>
            <a:t> </a:t>
          </a:r>
          <a:r>
            <a:rPr lang="en-US" sz="1000" kern="1200" dirty="0" err="1"/>
            <a:t>mencapai</a:t>
          </a:r>
          <a:r>
            <a:rPr lang="en-US" sz="1000" kern="1200" dirty="0"/>
            <a:t> </a:t>
          </a:r>
          <a:r>
            <a:rPr lang="en-US" sz="1000" kern="1200" dirty="0" err="1"/>
            <a:t>tujuan</a:t>
          </a:r>
          <a:r>
            <a:rPr lang="en-US" sz="1000" kern="1200" dirty="0"/>
            <a:t> </a:t>
          </a:r>
          <a:r>
            <a:rPr lang="en-US" sz="1000" kern="1200" dirty="0" err="1"/>
            <a:t>organisasi</a:t>
          </a:r>
          <a:r>
            <a:rPr lang="en-US" sz="1000" kern="1200" dirty="0"/>
            <a:t> (</a:t>
          </a:r>
          <a:r>
            <a:rPr lang="en-US" sz="1000" kern="1200" dirty="0" err="1"/>
            <a:t>misal</a:t>
          </a:r>
          <a:r>
            <a:rPr lang="en-US" sz="1000" kern="1200" dirty="0"/>
            <a:t> </a:t>
          </a:r>
          <a:r>
            <a:rPr lang="en-US" sz="1000" kern="1200" dirty="0" err="1"/>
            <a:t>memperoleh</a:t>
          </a:r>
          <a:r>
            <a:rPr lang="en-US" sz="1000" kern="1200" dirty="0"/>
            <a:t> </a:t>
          </a:r>
          <a:r>
            <a:rPr lang="en-US" sz="1000" kern="1200" dirty="0" err="1"/>
            <a:t>keuntungan</a:t>
          </a:r>
          <a:r>
            <a:rPr lang="en-US" sz="1000" kern="1200" dirty="0"/>
            <a:t>), </a:t>
          </a:r>
          <a:r>
            <a:rPr lang="en-US" sz="1000" kern="1200" dirty="0" err="1"/>
            <a:t>tetapi</a:t>
          </a:r>
          <a:r>
            <a:rPr lang="en-US" sz="1000" kern="1200" dirty="0"/>
            <a:t> </a:t>
          </a:r>
          <a:r>
            <a:rPr lang="en-US" sz="1000" kern="1200" dirty="0" err="1"/>
            <a:t>juga</a:t>
          </a:r>
          <a:r>
            <a:rPr lang="en-US" sz="1000" kern="1200" dirty="0"/>
            <a:t> </a:t>
          </a:r>
          <a:r>
            <a:rPr lang="en-US" sz="1000" kern="1200" dirty="0" err="1"/>
            <a:t>harus</a:t>
          </a:r>
          <a:r>
            <a:rPr lang="en-US" sz="1000" kern="1200" dirty="0"/>
            <a:t> </a:t>
          </a:r>
          <a:r>
            <a:rPr lang="en-US" sz="1000" kern="1200" dirty="0" err="1"/>
            <a:t>ikut</a:t>
          </a:r>
          <a:r>
            <a:rPr lang="en-US" sz="1000" kern="1200" dirty="0"/>
            <a:t> </a:t>
          </a:r>
          <a:r>
            <a:rPr lang="en-US" sz="1000" kern="1200" dirty="0" err="1"/>
            <a:t>berkontribusi</a:t>
          </a:r>
          <a:r>
            <a:rPr lang="en-US" sz="1000" kern="1200" dirty="0"/>
            <a:t> </a:t>
          </a:r>
          <a:r>
            <a:rPr lang="en-US" sz="1000" kern="1200" dirty="0" err="1"/>
            <a:t>ke</a:t>
          </a:r>
          <a:r>
            <a:rPr lang="en-US" sz="1000" kern="1200" dirty="0"/>
            <a:t> </a:t>
          </a:r>
          <a:r>
            <a:rPr lang="en-US" sz="1000" kern="1200" dirty="0" err="1"/>
            <a:t>masyarakat</a:t>
          </a:r>
          <a:r>
            <a:rPr lang="en-US" sz="1000" kern="1200" dirty="0"/>
            <a:t>.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Dengan</a:t>
          </a:r>
          <a:r>
            <a:rPr lang="en-US" sz="1000" kern="1200" dirty="0"/>
            <a:t> kata lain, </a:t>
          </a:r>
          <a:r>
            <a:rPr lang="en-US" sz="1000" kern="1200" dirty="0" err="1"/>
            <a:t>manajer</a:t>
          </a:r>
          <a:r>
            <a:rPr lang="en-US" sz="1000" kern="1200" dirty="0"/>
            <a:t> </a:t>
          </a:r>
          <a:r>
            <a:rPr lang="en-US" sz="1000" kern="1200" dirty="0" err="1"/>
            <a:t>juga</a:t>
          </a:r>
          <a:r>
            <a:rPr lang="en-US" sz="1000" kern="1200" dirty="0"/>
            <a:t> </a:t>
          </a:r>
          <a:r>
            <a:rPr lang="en-US" sz="1000" kern="1200" dirty="0" err="1"/>
            <a:t>harus</a:t>
          </a:r>
          <a:r>
            <a:rPr lang="en-US" sz="1000" kern="1200" dirty="0"/>
            <a:t> </a:t>
          </a:r>
          <a:r>
            <a:rPr lang="en-US" sz="1000" kern="1200" dirty="0" err="1"/>
            <a:t>sadar</a:t>
          </a:r>
          <a:r>
            <a:rPr lang="en-US" sz="1000" kern="1200" dirty="0"/>
            <a:t> </a:t>
          </a:r>
          <a:r>
            <a:rPr lang="en-US" sz="1000" kern="1200" dirty="0" err="1"/>
            <a:t>akan</a:t>
          </a:r>
          <a:r>
            <a:rPr lang="en-US" sz="1000" kern="1200" dirty="0"/>
            <a:t> </a:t>
          </a:r>
          <a:r>
            <a:rPr lang="en-US" sz="1000" kern="1200" dirty="0" err="1"/>
            <a:t>tanggung</a:t>
          </a:r>
          <a:r>
            <a:rPr lang="en-US" sz="1000" kern="1200" dirty="0"/>
            <a:t> </a:t>
          </a:r>
          <a:r>
            <a:rPr lang="en-US" sz="1000" kern="1200" dirty="0" err="1"/>
            <a:t>jawab</a:t>
          </a:r>
          <a:r>
            <a:rPr lang="en-US" sz="1000" kern="1200" dirty="0"/>
            <a:t> </a:t>
          </a:r>
          <a:r>
            <a:rPr lang="en-US" sz="1000" kern="1200" dirty="0" err="1"/>
            <a:t>sosialnya</a:t>
          </a:r>
          <a:r>
            <a:rPr lang="en-US" sz="1000" kern="1200" dirty="0"/>
            <a:t>. </a:t>
          </a:r>
          <a:r>
            <a:rPr lang="en-US" sz="1000" kern="1200" dirty="0" err="1"/>
            <a:t>Manajer</a:t>
          </a:r>
          <a:r>
            <a:rPr lang="en-US" sz="1000" kern="1200" dirty="0"/>
            <a:t> </a:t>
          </a:r>
          <a:r>
            <a:rPr lang="en-US" sz="1000" kern="1200" dirty="0" err="1"/>
            <a:t>diharapkan</a:t>
          </a:r>
          <a:r>
            <a:rPr lang="en-US" sz="1000" kern="1200" dirty="0"/>
            <a:t> </a:t>
          </a:r>
          <a:r>
            <a:rPr lang="en-US" sz="1000" kern="1200" dirty="0" err="1"/>
            <a:t>bisa</a:t>
          </a:r>
          <a:r>
            <a:rPr lang="en-US" sz="1000" kern="1200" dirty="0"/>
            <a:t> </a:t>
          </a:r>
          <a:r>
            <a:rPr lang="en-US" sz="1000" kern="1200" dirty="0" err="1"/>
            <a:t>membantu</a:t>
          </a:r>
          <a:r>
            <a:rPr lang="en-US" sz="1000" kern="1200" dirty="0"/>
            <a:t> </a:t>
          </a:r>
          <a:r>
            <a:rPr lang="en-US" sz="1000" kern="1200" dirty="0" err="1"/>
            <a:t>perkembangan</a:t>
          </a:r>
          <a:r>
            <a:rPr lang="en-US" sz="1000" kern="1200" dirty="0"/>
            <a:t> </a:t>
          </a:r>
          <a:r>
            <a:rPr lang="en-US" sz="1000" kern="1200" dirty="0" err="1"/>
            <a:t>masyarakat</a:t>
          </a:r>
          <a:r>
            <a:rPr lang="en-US" sz="1000" kern="1200" dirty="0"/>
            <a:t> </a:t>
          </a:r>
          <a:r>
            <a:rPr lang="en-US" sz="1000" kern="1200" dirty="0" err="1"/>
            <a:t>ketika</a:t>
          </a:r>
          <a:r>
            <a:rPr lang="en-US" sz="1000" kern="1200" dirty="0"/>
            <a:t> </a:t>
          </a:r>
          <a:r>
            <a:rPr lang="en-US" sz="1000" kern="1200" dirty="0" err="1"/>
            <a:t>organisasi</a:t>
          </a:r>
          <a:r>
            <a:rPr lang="en-US" sz="1000" kern="1200" dirty="0"/>
            <a:t> </a:t>
          </a:r>
          <a:r>
            <a:rPr lang="en-US" sz="1000" kern="1200" dirty="0" err="1"/>
            <a:t>tersebut</a:t>
          </a:r>
          <a:r>
            <a:rPr lang="en-US" sz="1000" kern="1200" dirty="0"/>
            <a:t> </a:t>
          </a:r>
          <a:r>
            <a:rPr lang="en-US" sz="1000" kern="1200" dirty="0" err="1"/>
            <a:t>hidup</a:t>
          </a:r>
          <a:r>
            <a:rPr lang="en-US" sz="1000" kern="1200" dirty="0"/>
            <a:t>. </a:t>
          </a:r>
        </a:p>
      </dsp:txBody>
      <dsp:txXfrm rot="-5400000">
        <a:off x="3236976" y="3824267"/>
        <a:ext cx="5704516" cy="926227"/>
      </dsp:txXfrm>
    </dsp:sp>
    <dsp:sp modelId="{7C3B59D5-8E50-4920-8ECA-22419AE7C19F}">
      <dsp:nvSpPr>
        <dsp:cNvPr id="0" name=""/>
        <dsp:cNvSpPr/>
      </dsp:nvSpPr>
      <dsp:spPr>
        <a:xfrm>
          <a:off x="0" y="3700402"/>
          <a:ext cx="3236975" cy="1173956"/>
        </a:xfrm>
        <a:prstGeom prst="roundRect">
          <a:avLst/>
        </a:prstGeom>
        <a:solidFill>
          <a:schemeClr val="accent4">
            <a:hueOff val="11142974"/>
            <a:satOff val="39624"/>
            <a:lumOff val="8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tx1"/>
              </a:solidFill>
            </a:rPr>
            <a:t>Etika</a:t>
          </a:r>
          <a:r>
            <a:rPr lang="en-US" sz="2600" kern="1200" dirty="0">
              <a:solidFill>
                <a:schemeClr val="tx1"/>
              </a:solidFill>
            </a:rPr>
            <a:t> </a:t>
          </a:r>
          <a:r>
            <a:rPr lang="en-US" sz="2600" kern="1200" dirty="0" err="1">
              <a:solidFill>
                <a:schemeClr val="tx1"/>
              </a:solidFill>
            </a:rPr>
            <a:t>dan</a:t>
          </a:r>
          <a:r>
            <a:rPr lang="en-US" sz="2600" kern="1200" dirty="0">
              <a:solidFill>
                <a:schemeClr val="tx1"/>
              </a:solidFill>
            </a:rPr>
            <a:t> </a:t>
          </a:r>
          <a:r>
            <a:rPr lang="en-US" sz="2600" kern="1200" dirty="0" err="1">
              <a:solidFill>
                <a:schemeClr val="tx1"/>
              </a:solidFill>
            </a:rPr>
            <a:t>Tanggung</a:t>
          </a:r>
          <a:r>
            <a:rPr lang="en-US" sz="2600" kern="1200" dirty="0">
              <a:solidFill>
                <a:schemeClr val="tx1"/>
              </a:solidFill>
            </a:rPr>
            <a:t> </a:t>
          </a:r>
          <a:r>
            <a:rPr lang="en-US" sz="2600" kern="1200" dirty="0" err="1">
              <a:solidFill>
                <a:schemeClr val="tx1"/>
              </a:solidFill>
            </a:rPr>
            <a:t>Jawab</a:t>
          </a:r>
          <a:r>
            <a:rPr lang="en-US" sz="2600" kern="1200" dirty="0">
              <a:solidFill>
                <a:schemeClr val="tx1"/>
              </a:solidFill>
            </a:rPr>
            <a:t> </a:t>
          </a:r>
          <a:r>
            <a:rPr lang="en-US" sz="2600" kern="1200" dirty="0" err="1">
              <a:solidFill>
                <a:schemeClr val="tx1"/>
              </a:solidFill>
            </a:rPr>
            <a:t>Sosial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57308" y="3757710"/>
        <a:ext cx="3122359" cy="10593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DA188-ACAA-43DB-8F72-15EF0F04B188}">
      <dsp:nvSpPr>
        <dsp:cNvPr id="0" name=""/>
        <dsp:cNvSpPr/>
      </dsp:nvSpPr>
      <dsp:spPr>
        <a:xfrm>
          <a:off x="0" y="644114"/>
          <a:ext cx="735806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2F231-0E1F-432A-96F9-76A5D69EB12A}">
      <dsp:nvSpPr>
        <dsp:cNvPr id="0" name=""/>
        <dsp:cNvSpPr/>
      </dsp:nvSpPr>
      <dsp:spPr>
        <a:xfrm>
          <a:off x="367903" y="245594"/>
          <a:ext cx="5150643" cy="797040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682" tIns="0" rIns="19468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solidFill>
                <a:schemeClr val="tx1"/>
              </a:solidFill>
            </a:rPr>
            <a:t>Lingkungan</a:t>
          </a:r>
          <a:r>
            <a:rPr lang="en-US" sz="2700" kern="1200" dirty="0">
              <a:solidFill>
                <a:schemeClr val="tx1"/>
              </a:solidFill>
            </a:rPr>
            <a:t> </a:t>
          </a:r>
          <a:r>
            <a:rPr lang="en-US" sz="2700" kern="1200" dirty="0" err="1">
              <a:solidFill>
                <a:schemeClr val="tx1"/>
              </a:solidFill>
            </a:rPr>
            <a:t>Langsung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406811" y="284502"/>
        <a:ext cx="5072827" cy="719224"/>
      </dsp:txXfrm>
    </dsp:sp>
    <dsp:sp modelId="{7549FB0D-9458-4C4E-97F6-0D3B7635DFDF}">
      <dsp:nvSpPr>
        <dsp:cNvPr id="0" name=""/>
        <dsp:cNvSpPr/>
      </dsp:nvSpPr>
      <dsp:spPr>
        <a:xfrm>
          <a:off x="0" y="1868834"/>
          <a:ext cx="735806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50000"/>
              <a:hueOff val="6478"/>
              <a:satOff val="19609"/>
              <a:lumOff val="191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274EE-1971-4C52-9487-10290A19B09C}">
      <dsp:nvSpPr>
        <dsp:cNvPr id="0" name=""/>
        <dsp:cNvSpPr/>
      </dsp:nvSpPr>
      <dsp:spPr>
        <a:xfrm>
          <a:off x="367903" y="1470314"/>
          <a:ext cx="5150643" cy="797040"/>
        </a:xfrm>
        <a:prstGeom prst="roundRect">
          <a:avLst/>
        </a:prstGeom>
        <a:solidFill>
          <a:schemeClr val="accent5">
            <a:shade val="50000"/>
            <a:hueOff val="6478"/>
            <a:satOff val="19609"/>
            <a:lumOff val="191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682" tIns="0" rIns="19468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solidFill>
                <a:schemeClr val="tx1"/>
              </a:solidFill>
            </a:rPr>
            <a:t>Elemen</a:t>
          </a:r>
          <a:r>
            <a:rPr lang="en-US" sz="2700" kern="1200" baseline="0" dirty="0">
              <a:solidFill>
                <a:schemeClr val="tx1"/>
              </a:solidFill>
            </a:rPr>
            <a:t> </a:t>
          </a:r>
          <a:r>
            <a:rPr lang="en-US" sz="2700" kern="1200" baseline="0" dirty="0" err="1">
              <a:solidFill>
                <a:schemeClr val="tx1"/>
              </a:solidFill>
            </a:rPr>
            <a:t>Lingkungan</a:t>
          </a:r>
          <a:r>
            <a:rPr lang="en-US" sz="2700" kern="1200" baseline="0" dirty="0">
              <a:solidFill>
                <a:schemeClr val="tx1"/>
              </a:solidFill>
            </a:rPr>
            <a:t> </a:t>
          </a:r>
          <a:r>
            <a:rPr lang="en-US" sz="2700" kern="1200" baseline="0" dirty="0" err="1">
              <a:solidFill>
                <a:schemeClr val="tx1"/>
              </a:solidFill>
            </a:rPr>
            <a:t>Umum</a:t>
          </a:r>
          <a:r>
            <a:rPr lang="en-US" sz="2700" kern="1200" baseline="0" dirty="0">
              <a:solidFill>
                <a:schemeClr val="tx1"/>
              </a:solidFill>
            </a:rPr>
            <a:t> (</a:t>
          </a:r>
          <a:r>
            <a:rPr lang="en-US" sz="2700" kern="1200" baseline="0" dirty="0" err="1">
              <a:solidFill>
                <a:schemeClr val="tx1"/>
              </a:solidFill>
            </a:rPr>
            <a:t>Lingkungan</a:t>
          </a:r>
          <a:r>
            <a:rPr lang="en-US" sz="2700" kern="1200" baseline="0" dirty="0">
              <a:solidFill>
                <a:schemeClr val="tx1"/>
              </a:solidFill>
            </a:rPr>
            <a:t> </a:t>
          </a:r>
          <a:r>
            <a:rPr lang="en-US" sz="2700" kern="1200" baseline="0" dirty="0" err="1">
              <a:solidFill>
                <a:schemeClr val="tx1"/>
              </a:solidFill>
            </a:rPr>
            <a:t>Tidak</a:t>
          </a:r>
          <a:r>
            <a:rPr lang="en-US" sz="2700" kern="1200" baseline="0" dirty="0">
              <a:solidFill>
                <a:schemeClr val="tx1"/>
              </a:solidFill>
            </a:rPr>
            <a:t> </a:t>
          </a:r>
          <a:r>
            <a:rPr lang="en-US" sz="2700" kern="1200" baseline="0" dirty="0" err="1">
              <a:solidFill>
                <a:schemeClr val="tx1"/>
              </a:solidFill>
            </a:rPr>
            <a:t>Langsung</a:t>
          </a:r>
          <a:r>
            <a:rPr lang="en-US" sz="2700" kern="1200" baseline="0" dirty="0">
              <a:solidFill>
                <a:schemeClr val="tx1"/>
              </a:solidFill>
            </a:rPr>
            <a:t>)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406811" y="1509222"/>
        <a:ext cx="5072827" cy="719224"/>
      </dsp:txXfrm>
    </dsp:sp>
    <dsp:sp modelId="{EA5B79F9-6B3E-43F8-8DB2-359C8E581F2E}">
      <dsp:nvSpPr>
        <dsp:cNvPr id="0" name=""/>
        <dsp:cNvSpPr/>
      </dsp:nvSpPr>
      <dsp:spPr>
        <a:xfrm>
          <a:off x="0" y="3093555"/>
          <a:ext cx="735806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50000"/>
              <a:hueOff val="6478"/>
              <a:satOff val="19609"/>
              <a:lumOff val="191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B89DC-6EE0-47F4-86FD-C2501A97D5BE}">
      <dsp:nvSpPr>
        <dsp:cNvPr id="0" name=""/>
        <dsp:cNvSpPr/>
      </dsp:nvSpPr>
      <dsp:spPr>
        <a:xfrm>
          <a:off x="367903" y="2695035"/>
          <a:ext cx="5150643" cy="797040"/>
        </a:xfrm>
        <a:prstGeom prst="roundRect">
          <a:avLst/>
        </a:prstGeom>
        <a:solidFill>
          <a:schemeClr val="accent5">
            <a:shade val="50000"/>
            <a:hueOff val="6478"/>
            <a:satOff val="19609"/>
            <a:lumOff val="191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682" tIns="0" rIns="19468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Model </a:t>
          </a:r>
          <a:r>
            <a:rPr lang="en-US" sz="2700" kern="1200" dirty="0" err="1">
              <a:solidFill>
                <a:schemeClr val="tx1"/>
              </a:solidFill>
            </a:rPr>
            <a:t>Hubungan</a:t>
          </a:r>
          <a:r>
            <a:rPr lang="en-US" sz="2700" kern="1200" dirty="0">
              <a:solidFill>
                <a:schemeClr val="tx1"/>
              </a:solidFill>
            </a:rPr>
            <a:t> </a:t>
          </a:r>
          <a:r>
            <a:rPr lang="en-US" sz="2700" kern="1200" dirty="0" err="1">
              <a:solidFill>
                <a:schemeClr val="tx1"/>
              </a:solidFill>
            </a:rPr>
            <a:t>Organisasi</a:t>
          </a:r>
          <a:r>
            <a:rPr lang="en-US" sz="2700" kern="1200" dirty="0">
              <a:solidFill>
                <a:schemeClr val="tx1"/>
              </a:solidFill>
            </a:rPr>
            <a:t> – </a:t>
          </a:r>
          <a:r>
            <a:rPr lang="en-US" sz="2700" kern="1200" dirty="0" err="1">
              <a:solidFill>
                <a:schemeClr val="tx1"/>
              </a:solidFill>
            </a:rPr>
            <a:t>Lingkungan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406811" y="2733943"/>
        <a:ext cx="5072827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F8582-A0A6-49B2-A76C-025852A31DF4}">
      <dsp:nvSpPr>
        <dsp:cNvPr id="0" name=""/>
        <dsp:cNvSpPr/>
      </dsp:nvSpPr>
      <dsp:spPr>
        <a:xfrm>
          <a:off x="3050" y="0"/>
          <a:ext cx="2934890" cy="51816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Lingkungan</a:t>
          </a:r>
          <a:r>
            <a:rPr lang="en-US" sz="2800" kern="1200" dirty="0"/>
            <a:t> </a:t>
          </a:r>
          <a:r>
            <a:rPr lang="en-US" sz="2800" kern="1200" dirty="0" err="1"/>
            <a:t>Langsung</a:t>
          </a:r>
          <a:r>
            <a:rPr lang="en-US" sz="2800" kern="1200" dirty="0"/>
            <a:t> Internal</a:t>
          </a:r>
        </a:p>
      </dsp:txBody>
      <dsp:txXfrm>
        <a:off x="3050" y="0"/>
        <a:ext cx="2934890" cy="1554480"/>
      </dsp:txXfrm>
    </dsp:sp>
    <dsp:sp modelId="{A6EA766C-58EE-4577-8E9F-D4545085B34E}">
      <dsp:nvSpPr>
        <dsp:cNvPr id="0" name=""/>
        <dsp:cNvSpPr/>
      </dsp:nvSpPr>
      <dsp:spPr>
        <a:xfrm>
          <a:off x="296540" y="1554606"/>
          <a:ext cx="2347912" cy="75484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Pekerja</a:t>
          </a:r>
          <a:endParaRPr lang="en-US" sz="1900" kern="1200" dirty="0"/>
        </a:p>
      </dsp:txBody>
      <dsp:txXfrm>
        <a:off x="318649" y="1576715"/>
        <a:ext cx="2303694" cy="710630"/>
      </dsp:txXfrm>
    </dsp:sp>
    <dsp:sp modelId="{47FA6B12-5CE6-46CB-B7A9-61FB513DF4CE}">
      <dsp:nvSpPr>
        <dsp:cNvPr id="0" name=""/>
        <dsp:cNvSpPr/>
      </dsp:nvSpPr>
      <dsp:spPr>
        <a:xfrm>
          <a:off x="296540" y="2425585"/>
          <a:ext cx="2347912" cy="75484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44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Dewan</a:t>
          </a:r>
          <a:r>
            <a:rPr lang="en-US" sz="1900" kern="1200" dirty="0"/>
            <a:t> </a:t>
          </a:r>
          <a:r>
            <a:rPr lang="en-US" sz="1900" kern="1200" dirty="0" err="1"/>
            <a:t>Komisaris</a:t>
          </a:r>
          <a:endParaRPr lang="en-US" sz="1900" kern="1200" dirty="0"/>
        </a:p>
      </dsp:txBody>
      <dsp:txXfrm>
        <a:off x="318649" y="2447694"/>
        <a:ext cx="2303694" cy="710630"/>
      </dsp:txXfrm>
    </dsp:sp>
    <dsp:sp modelId="{92633729-E034-4BAB-A01D-96E5FCA08180}">
      <dsp:nvSpPr>
        <dsp:cNvPr id="0" name=""/>
        <dsp:cNvSpPr/>
      </dsp:nvSpPr>
      <dsp:spPr>
        <a:xfrm>
          <a:off x="296540" y="3296565"/>
          <a:ext cx="2347912" cy="75484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888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Pemegang</a:t>
          </a:r>
          <a:r>
            <a:rPr lang="en-US" sz="1900" kern="1200" dirty="0"/>
            <a:t> </a:t>
          </a:r>
          <a:r>
            <a:rPr lang="en-US" sz="1900" kern="1200" dirty="0" err="1"/>
            <a:t>Saham</a:t>
          </a:r>
          <a:endParaRPr lang="en-US" sz="1900" kern="1200" dirty="0"/>
        </a:p>
      </dsp:txBody>
      <dsp:txXfrm>
        <a:off x="318649" y="3318674"/>
        <a:ext cx="2303694" cy="710630"/>
      </dsp:txXfrm>
    </dsp:sp>
    <dsp:sp modelId="{D5D14F4A-3C22-4623-964D-E1F495638191}">
      <dsp:nvSpPr>
        <dsp:cNvPr id="0" name=""/>
        <dsp:cNvSpPr/>
      </dsp:nvSpPr>
      <dsp:spPr>
        <a:xfrm>
          <a:off x="296540" y="4167544"/>
          <a:ext cx="2347912" cy="75484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Jaringan</a:t>
          </a:r>
          <a:r>
            <a:rPr lang="en-US" sz="1900" kern="1200" dirty="0"/>
            <a:t> Stakeholder</a:t>
          </a:r>
        </a:p>
      </dsp:txBody>
      <dsp:txXfrm>
        <a:off x="318649" y="4189653"/>
        <a:ext cx="2303694" cy="710630"/>
      </dsp:txXfrm>
    </dsp:sp>
    <dsp:sp modelId="{E153C232-DD03-4860-A806-230F7373467F}">
      <dsp:nvSpPr>
        <dsp:cNvPr id="0" name=""/>
        <dsp:cNvSpPr/>
      </dsp:nvSpPr>
      <dsp:spPr>
        <a:xfrm>
          <a:off x="3158058" y="0"/>
          <a:ext cx="2934890" cy="51816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Lingkungan</a:t>
          </a:r>
          <a:r>
            <a:rPr lang="en-US" sz="2800" kern="1200" dirty="0"/>
            <a:t> </a:t>
          </a:r>
          <a:r>
            <a:rPr lang="en-US" sz="2800" kern="1200" dirty="0" err="1"/>
            <a:t>Langsung</a:t>
          </a:r>
          <a:r>
            <a:rPr lang="en-US" sz="2800" kern="1200" dirty="0"/>
            <a:t> </a:t>
          </a:r>
          <a:r>
            <a:rPr lang="en-US" sz="2800" kern="1200" dirty="0" err="1"/>
            <a:t>Eksternal</a:t>
          </a:r>
          <a:endParaRPr lang="en-US" sz="2800" kern="1200" dirty="0"/>
        </a:p>
      </dsp:txBody>
      <dsp:txXfrm>
        <a:off x="3158058" y="0"/>
        <a:ext cx="2934890" cy="1554480"/>
      </dsp:txXfrm>
    </dsp:sp>
    <dsp:sp modelId="{FA3CCA8E-189B-486B-B119-A47316776FF2}">
      <dsp:nvSpPr>
        <dsp:cNvPr id="0" name=""/>
        <dsp:cNvSpPr/>
      </dsp:nvSpPr>
      <dsp:spPr>
        <a:xfrm>
          <a:off x="3451547" y="1554733"/>
          <a:ext cx="2347912" cy="497476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7778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Konsumen</a:t>
          </a:r>
          <a:endParaRPr lang="en-US" sz="1900" kern="1200" dirty="0"/>
        </a:p>
      </dsp:txBody>
      <dsp:txXfrm>
        <a:off x="3466118" y="1569304"/>
        <a:ext cx="2318770" cy="468334"/>
      </dsp:txXfrm>
    </dsp:sp>
    <dsp:sp modelId="{5BFDCD3D-4EE9-4333-866E-1571C203887D}">
      <dsp:nvSpPr>
        <dsp:cNvPr id="0" name=""/>
        <dsp:cNvSpPr/>
      </dsp:nvSpPr>
      <dsp:spPr>
        <a:xfrm>
          <a:off x="3451547" y="2128744"/>
          <a:ext cx="2347912" cy="497476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2222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Pemasok</a:t>
          </a:r>
          <a:endParaRPr lang="en-US" sz="1900" kern="1200" dirty="0"/>
        </a:p>
      </dsp:txBody>
      <dsp:txXfrm>
        <a:off x="3466118" y="2143315"/>
        <a:ext cx="2318770" cy="468334"/>
      </dsp:txXfrm>
    </dsp:sp>
    <dsp:sp modelId="{0BF17768-B6B5-438E-A35D-82137968F44D}">
      <dsp:nvSpPr>
        <dsp:cNvPr id="0" name=""/>
        <dsp:cNvSpPr/>
      </dsp:nvSpPr>
      <dsp:spPr>
        <a:xfrm>
          <a:off x="3451547" y="2702755"/>
          <a:ext cx="2347912" cy="497476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Pesaing</a:t>
          </a:r>
          <a:endParaRPr lang="en-US" sz="1900" kern="1200" dirty="0"/>
        </a:p>
      </dsp:txBody>
      <dsp:txXfrm>
        <a:off x="3466118" y="2717326"/>
        <a:ext cx="2318770" cy="468334"/>
      </dsp:txXfrm>
    </dsp:sp>
    <dsp:sp modelId="{99BC43C8-5B83-485C-95AE-DA8B9D661EFA}">
      <dsp:nvSpPr>
        <dsp:cNvPr id="0" name=""/>
        <dsp:cNvSpPr/>
      </dsp:nvSpPr>
      <dsp:spPr>
        <a:xfrm>
          <a:off x="3451547" y="3276767"/>
          <a:ext cx="2347912" cy="497476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3111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Pemerintah</a:t>
          </a:r>
          <a:endParaRPr lang="en-US" sz="1900" kern="1200" dirty="0"/>
        </a:p>
      </dsp:txBody>
      <dsp:txXfrm>
        <a:off x="3466118" y="3291338"/>
        <a:ext cx="2318770" cy="468334"/>
      </dsp:txXfrm>
    </dsp:sp>
    <dsp:sp modelId="{57F1CF37-AA2E-4658-9376-155CB3A53E6E}">
      <dsp:nvSpPr>
        <dsp:cNvPr id="0" name=""/>
        <dsp:cNvSpPr/>
      </dsp:nvSpPr>
      <dsp:spPr>
        <a:xfrm>
          <a:off x="3451547" y="3850778"/>
          <a:ext cx="2347912" cy="497476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3555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Lembaga</a:t>
          </a:r>
          <a:r>
            <a:rPr lang="en-US" sz="1900" kern="1200" dirty="0"/>
            <a:t> </a:t>
          </a:r>
          <a:r>
            <a:rPr lang="en-US" sz="1900" kern="1200" dirty="0" err="1"/>
            <a:t>Keuangan</a:t>
          </a:r>
          <a:endParaRPr lang="en-US" sz="1900" kern="1200" dirty="0"/>
        </a:p>
      </dsp:txBody>
      <dsp:txXfrm>
        <a:off x="3466118" y="3865349"/>
        <a:ext cx="2318770" cy="468334"/>
      </dsp:txXfrm>
    </dsp:sp>
    <dsp:sp modelId="{D8636C44-5CF8-46AB-A0EF-0A0BAD499D2A}">
      <dsp:nvSpPr>
        <dsp:cNvPr id="0" name=""/>
        <dsp:cNvSpPr/>
      </dsp:nvSpPr>
      <dsp:spPr>
        <a:xfrm>
          <a:off x="3451547" y="4424790"/>
          <a:ext cx="2347912" cy="497476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Kelompok</a:t>
          </a:r>
          <a:r>
            <a:rPr lang="en-US" sz="1900" kern="1200" dirty="0"/>
            <a:t> Lain</a:t>
          </a:r>
        </a:p>
      </dsp:txBody>
      <dsp:txXfrm>
        <a:off x="3466118" y="4439361"/>
        <a:ext cx="2318770" cy="4683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82E68-634E-4B73-9B5E-E09740901967}">
      <dsp:nvSpPr>
        <dsp:cNvPr id="0" name=""/>
        <dsp:cNvSpPr/>
      </dsp:nvSpPr>
      <dsp:spPr>
        <a:xfrm>
          <a:off x="734" y="956583"/>
          <a:ext cx="2865871" cy="1719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Sosial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Demografi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Gaya </a:t>
          </a:r>
          <a:r>
            <a:rPr lang="en-US" sz="1200" kern="1200" dirty="0" err="1"/>
            <a:t>hidup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Nilai</a:t>
          </a:r>
          <a:r>
            <a:rPr lang="en-US" sz="1200" kern="1200" dirty="0"/>
            <a:t> </a:t>
          </a:r>
          <a:r>
            <a:rPr lang="en-US" sz="1200" kern="1200" dirty="0" err="1"/>
            <a:t>sosial</a:t>
          </a:r>
          <a:endParaRPr lang="en-US" sz="1200" kern="1200" dirty="0"/>
        </a:p>
      </dsp:txBody>
      <dsp:txXfrm>
        <a:off x="734" y="956583"/>
        <a:ext cx="2865871" cy="1719522"/>
      </dsp:txXfrm>
    </dsp:sp>
    <dsp:sp modelId="{9D548D49-A250-4BE2-8B0D-75617D11202B}">
      <dsp:nvSpPr>
        <dsp:cNvPr id="0" name=""/>
        <dsp:cNvSpPr/>
      </dsp:nvSpPr>
      <dsp:spPr>
        <a:xfrm>
          <a:off x="3153193" y="956583"/>
          <a:ext cx="2865871" cy="1719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/>
            <a:t>Variabel</a:t>
          </a:r>
          <a:r>
            <a:rPr lang="en-US" sz="1100" b="1" kern="1200" dirty="0"/>
            <a:t> </a:t>
          </a:r>
          <a:r>
            <a:rPr lang="en-US" sz="1100" b="1" kern="1200" dirty="0" err="1"/>
            <a:t>Ekonomi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Manajer</a:t>
          </a:r>
          <a:r>
            <a:rPr lang="en-US" sz="1100" kern="1200" dirty="0"/>
            <a:t> </a:t>
          </a:r>
          <a:r>
            <a:rPr lang="en-US" sz="1100" kern="1200" dirty="0" err="1"/>
            <a:t>dapat</a:t>
          </a:r>
          <a:r>
            <a:rPr lang="en-US" sz="1100" kern="1200" dirty="0"/>
            <a:t> </a:t>
          </a:r>
          <a:r>
            <a:rPr lang="en-US" sz="1100" kern="1200" dirty="0" err="1"/>
            <a:t>melihat</a:t>
          </a:r>
          <a:r>
            <a:rPr lang="en-US" sz="1100" kern="1200" dirty="0"/>
            <a:t> </a:t>
          </a:r>
          <a:r>
            <a:rPr lang="en-US" sz="1100" kern="1200" dirty="0" err="1"/>
            <a:t>indikator-indikator</a:t>
          </a:r>
          <a:r>
            <a:rPr lang="en-US" sz="1100" kern="1200" dirty="0"/>
            <a:t> </a:t>
          </a:r>
          <a:r>
            <a:rPr lang="en-US" sz="1100" kern="1200" dirty="0" err="1"/>
            <a:t>ekonomi</a:t>
          </a:r>
          <a:r>
            <a:rPr lang="en-US" sz="1100" kern="1200" dirty="0"/>
            <a:t> </a:t>
          </a:r>
          <a:r>
            <a:rPr lang="en-US" sz="1100" kern="1200" dirty="0" err="1"/>
            <a:t>untuk</a:t>
          </a:r>
          <a:r>
            <a:rPr lang="en-US" sz="1100" kern="1200" dirty="0"/>
            <a:t> </a:t>
          </a:r>
          <a:r>
            <a:rPr lang="en-US" sz="1100" kern="1200" dirty="0" err="1"/>
            <a:t>melihat</a:t>
          </a:r>
          <a:r>
            <a:rPr lang="en-US" sz="1100" kern="1200" dirty="0"/>
            <a:t> </a:t>
          </a:r>
          <a:r>
            <a:rPr lang="en-US" sz="1100" kern="1200" dirty="0" err="1"/>
            <a:t>kondisi</a:t>
          </a:r>
          <a:r>
            <a:rPr lang="en-US" sz="1100" kern="1200" dirty="0"/>
            <a:t> </a:t>
          </a:r>
          <a:r>
            <a:rPr lang="en-US" sz="1100" kern="1200" dirty="0" err="1"/>
            <a:t>ekonomi</a:t>
          </a:r>
          <a:r>
            <a:rPr lang="en-US" sz="1100" kern="1200" dirty="0"/>
            <a:t> yang </a:t>
          </a:r>
          <a:r>
            <a:rPr lang="en-US" sz="1100" kern="1200" dirty="0" err="1"/>
            <a:t>ada</a:t>
          </a:r>
          <a:r>
            <a:rPr lang="en-US" sz="1100" kern="1200" dirty="0"/>
            <a:t>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Indikator</a:t>
          </a:r>
          <a:r>
            <a:rPr lang="en-US" sz="1100" kern="1200" dirty="0"/>
            <a:t> </a:t>
          </a:r>
          <a:r>
            <a:rPr lang="en-US" sz="1100" kern="1200" dirty="0" err="1"/>
            <a:t>tersebut</a:t>
          </a:r>
          <a:r>
            <a:rPr lang="en-US" sz="1100" kern="1200" dirty="0"/>
            <a:t> </a:t>
          </a:r>
          <a:r>
            <a:rPr lang="en-US" sz="1100" kern="1200" dirty="0" err="1"/>
            <a:t>antara</a:t>
          </a:r>
          <a:r>
            <a:rPr lang="en-US" sz="1100" kern="1200" dirty="0"/>
            <a:t> lain: </a:t>
          </a:r>
          <a:r>
            <a:rPr lang="en-US" sz="1100" kern="1200" dirty="0" err="1"/>
            <a:t>tingkat</a:t>
          </a:r>
          <a:r>
            <a:rPr lang="en-US" sz="1100" kern="1200" dirty="0"/>
            <a:t> </a:t>
          </a:r>
          <a:r>
            <a:rPr lang="en-US" sz="1100" kern="1200" dirty="0" err="1"/>
            <a:t>inflasi</a:t>
          </a:r>
          <a:r>
            <a:rPr lang="en-US" sz="1100" kern="1200" dirty="0"/>
            <a:t>, </a:t>
          </a:r>
          <a:r>
            <a:rPr lang="en-US" sz="1100" kern="1200" dirty="0" err="1"/>
            <a:t>tingkat</a:t>
          </a:r>
          <a:r>
            <a:rPr lang="en-US" sz="1100" kern="1200" dirty="0"/>
            <a:t> </a:t>
          </a:r>
          <a:r>
            <a:rPr lang="en-US" sz="1100" kern="1200" dirty="0" err="1"/>
            <a:t>pengangguran</a:t>
          </a:r>
          <a:r>
            <a:rPr lang="en-US" sz="1100" kern="1200" dirty="0"/>
            <a:t>, </a:t>
          </a:r>
          <a:r>
            <a:rPr lang="en-US" sz="1100" kern="1200" dirty="0" err="1"/>
            <a:t>jumlah</a:t>
          </a:r>
          <a:r>
            <a:rPr lang="en-US" sz="1100" kern="1200" dirty="0"/>
            <a:t> </a:t>
          </a:r>
          <a:r>
            <a:rPr lang="en-US" sz="1100" kern="1200" dirty="0" err="1"/>
            <a:t>uang</a:t>
          </a:r>
          <a:r>
            <a:rPr lang="en-US" sz="1100" kern="1200" dirty="0"/>
            <a:t> yang </a:t>
          </a:r>
          <a:r>
            <a:rPr lang="en-US" sz="1100" kern="1200" dirty="0" err="1"/>
            <a:t>beredar</a:t>
          </a:r>
          <a:r>
            <a:rPr lang="en-US" sz="1100" kern="1200" dirty="0"/>
            <a:t>, </a:t>
          </a:r>
          <a:r>
            <a:rPr lang="en-US" sz="1100" kern="1200" dirty="0" err="1"/>
            <a:t>kurs</a:t>
          </a:r>
          <a:r>
            <a:rPr lang="en-US" sz="1100" kern="1200" dirty="0"/>
            <a:t> rupiah </a:t>
          </a:r>
          <a:r>
            <a:rPr lang="en-US" sz="1100" kern="1200" dirty="0" err="1"/>
            <a:t>terhadap</a:t>
          </a:r>
          <a:r>
            <a:rPr lang="en-US" sz="1100" kern="1200" dirty="0"/>
            <a:t> </a:t>
          </a:r>
          <a:r>
            <a:rPr lang="en-US" sz="1100" kern="1200" dirty="0" err="1"/>
            <a:t>mata</a:t>
          </a:r>
          <a:r>
            <a:rPr lang="en-US" sz="1100" kern="1200" dirty="0"/>
            <a:t> </a:t>
          </a:r>
          <a:r>
            <a:rPr lang="en-US" sz="1100" kern="1200" dirty="0" err="1"/>
            <a:t>uang</a:t>
          </a:r>
          <a:r>
            <a:rPr lang="en-US" sz="1100" kern="1200" dirty="0"/>
            <a:t> </a:t>
          </a:r>
          <a:r>
            <a:rPr lang="en-US" sz="1100" kern="1200" dirty="0" err="1"/>
            <a:t>asing</a:t>
          </a:r>
          <a:r>
            <a:rPr lang="en-US" sz="1100" kern="1200" dirty="0"/>
            <a:t>, </a:t>
          </a:r>
          <a:r>
            <a:rPr lang="en-US" sz="1100" kern="1200" dirty="0" err="1"/>
            <a:t>indeks</a:t>
          </a:r>
          <a:r>
            <a:rPr lang="en-US" sz="1100" kern="1200" dirty="0"/>
            <a:t> </a:t>
          </a:r>
          <a:r>
            <a:rPr lang="en-US" sz="1100" kern="1200" dirty="0" err="1"/>
            <a:t>harga</a:t>
          </a:r>
          <a:r>
            <a:rPr lang="en-US" sz="1100" kern="1200" dirty="0"/>
            <a:t> </a:t>
          </a:r>
          <a:r>
            <a:rPr lang="en-US" sz="1100" kern="1200" dirty="0" err="1"/>
            <a:t>saham</a:t>
          </a:r>
          <a:r>
            <a:rPr lang="en-US" sz="1100" kern="1200" dirty="0"/>
            <a:t> </a:t>
          </a:r>
          <a:r>
            <a:rPr lang="en-US" sz="1100" kern="1200" dirty="0" err="1"/>
            <a:t>gabungan</a:t>
          </a:r>
          <a:r>
            <a:rPr lang="en-US" sz="1100" kern="1200" dirty="0"/>
            <a:t>, </a:t>
          </a:r>
          <a:r>
            <a:rPr lang="en-US" sz="1100" kern="1200" dirty="0" err="1"/>
            <a:t>tingkat</a:t>
          </a:r>
          <a:r>
            <a:rPr lang="en-US" sz="1100" kern="1200" dirty="0"/>
            <a:t> </a:t>
          </a:r>
          <a:r>
            <a:rPr lang="en-US" sz="1100" kern="1200" dirty="0" err="1"/>
            <a:t>bunga</a:t>
          </a:r>
          <a:r>
            <a:rPr lang="en-US" sz="1100" kern="1200" dirty="0"/>
            <a:t>, </a:t>
          </a:r>
          <a:r>
            <a:rPr lang="en-US" sz="1100" kern="1200" dirty="0" err="1"/>
            <a:t>Rancangan</a:t>
          </a:r>
          <a:r>
            <a:rPr lang="en-US" sz="1100" kern="1200" dirty="0"/>
            <a:t> </a:t>
          </a:r>
          <a:r>
            <a:rPr lang="en-US" sz="1100" kern="1200" dirty="0" err="1"/>
            <a:t>Anggaran</a:t>
          </a:r>
          <a:r>
            <a:rPr lang="en-US" sz="1100" kern="1200" dirty="0"/>
            <a:t> </a:t>
          </a:r>
          <a:r>
            <a:rPr lang="en-US" sz="1100" kern="1200" dirty="0" err="1"/>
            <a:t>Pendapatan</a:t>
          </a:r>
          <a:r>
            <a:rPr lang="en-US" sz="1100" kern="1200" dirty="0"/>
            <a:t> </a:t>
          </a:r>
          <a:r>
            <a:rPr lang="en-US" sz="1100" kern="1200" dirty="0" err="1"/>
            <a:t>dan</a:t>
          </a:r>
          <a:r>
            <a:rPr lang="en-US" sz="1100" kern="1200" dirty="0"/>
            <a:t> </a:t>
          </a:r>
          <a:r>
            <a:rPr lang="en-US" sz="1100" kern="1200" dirty="0" err="1"/>
            <a:t>Belanja</a:t>
          </a:r>
          <a:r>
            <a:rPr lang="en-US" sz="1100" kern="1200" dirty="0"/>
            <a:t> Negara (RAPBN), </a:t>
          </a:r>
          <a:r>
            <a:rPr lang="en-US" sz="1100" kern="1200" dirty="0" err="1"/>
            <a:t>dan</a:t>
          </a:r>
          <a:r>
            <a:rPr lang="en-US" sz="1100" kern="1200" dirty="0"/>
            <a:t> </a:t>
          </a:r>
          <a:r>
            <a:rPr lang="en-US" sz="1100" kern="1200" dirty="0" err="1"/>
            <a:t>devisa</a:t>
          </a:r>
          <a:r>
            <a:rPr lang="en-US" sz="1100" kern="1200" dirty="0"/>
            <a:t> </a:t>
          </a:r>
          <a:r>
            <a:rPr lang="en-US" sz="1100" kern="1200" dirty="0" err="1"/>
            <a:t>negara</a:t>
          </a:r>
          <a:r>
            <a:rPr lang="en-US" sz="1100" kern="1200" dirty="0"/>
            <a:t>.</a:t>
          </a:r>
        </a:p>
      </dsp:txBody>
      <dsp:txXfrm>
        <a:off x="3153193" y="956583"/>
        <a:ext cx="2865871" cy="1719522"/>
      </dsp:txXfrm>
    </dsp:sp>
    <dsp:sp modelId="{2EA7B548-1569-4BDB-89DE-FA312D0AF1AF}">
      <dsp:nvSpPr>
        <dsp:cNvPr id="0" name=""/>
        <dsp:cNvSpPr/>
      </dsp:nvSpPr>
      <dsp:spPr>
        <a:xfrm>
          <a:off x="734" y="2962693"/>
          <a:ext cx="2865871" cy="1719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Variabel</a:t>
          </a:r>
          <a:r>
            <a:rPr lang="en-US" sz="1600" b="1" kern="1200" dirty="0"/>
            <a:t> </a:t>
          </a:r>
          <a:r>
            <a:rPr lang="en-US" sz="1600" b="1" kern="1200" dirty="0" err="1"/>
            <a:t>Politik</a:t>
          </a:r>
          <a:endParaRPr lang="en-US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Banyak</a:t>
          </a:r>
          <a:r>
            <a:rPr lang="en-US" sz="1200" kern="1200" dirty="0"/>
            <a:t> </a:t>
          </a:r>
          <a:r>
            <a:rPr lang="en-US" sz="1200" kern="1200" dirty="0" err="1"/>
            <a:t>peraturan</a:t>
          </a:r>
          <a:r>
            <a:rPr lang="en-US" sz="1200" kern="1200" dirty="0"/>
            <a:t> </a:t>
          </a:r>
          <a:r>
            <a:rPr lang="en-US" sz="1200" kern="1200" dirty="0" err="1"/>
            <a:t>dan</a:t>
          </a:r>
          <a:r>
            <a:rPr lang="en-US" sz="1200" kern="1200" dirty="0"/>
            <a:t> </a:t>
          </a:r>
          <a:r>
            <a:rPr lang="en-US" sz="1200" kern="1200" dirty="0" err="1"/>
            <a:t>perundangan</a:t>
          </a:r>
          <a:r>
            <a:rPr lang="en-US" sz="1200" kern="1200" dirty="0"/>
            <a:t> yang </a:t>
          </a:r>
          <a:r>
            <a:rPr lang="en-US" sz="1200" kern="1200" dirty="0" err="1"/>
            <a:t>memengaruhi</a:t>
          </a:r>
          <a:r>
            <a:rPr lang="en-US" sz="1200" kern="1200" dirty="0"/>
            <a:t> </a:t>
          </a:r>
          <a:r>
            <a:rPr lang="en-US" sz="1200" kern="1200" dirty="0" err="1"/>
            <a:t>organisasi</a:t>
          </a:r>
          <a:r>
            <a:rPr lang="en-US" sz="1200" kern="1200" dirty="0"/>
            <a:t> </a:t>
          </a:r>
          <a:r>
            <a:rPr lang="en-US" sz="1200" kern="1200" dirty="0" err="1"/>
            <a:t>dihasilkan</a:t>
          </a:r>
          <a:r>
            <a:rPr lang="en-US" sz="1200" kern="1200" dirty="0"/>
            <a:t> </a:t>
          </a:r>
          <a:r>
            <a:rPr lang="en-US" sz="1200" kern="1200" dirty="0" err="1"/>
            <a:t>melalui</a:t>
          </a:r>
          <a:r>
            <a:rPr lang="en-US" sz="1200" kern="1200" dirty="0"/>
            <a:t> proses </a:t>
          </a:r>
          <a:r>
            <a:rPr lang="en-US" sz="1200" kern="1200" dirty="0" err="1"/>
            <a:t>politik</a:t>
          </a:r>
          <a:r>
            <a:rPr lang="en-US" sz="1200" kern="1200" dirty="0"/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Peranan</a:t>
          </a:r>
          <a:r>
            <a:rPr lang="en-US" sz="1200" kern="1200" dirty="0"/>
            <a:t> </a:t>
          </a:r>
          <a:r>
            <a:rPr lang="en-US" sz="1200" kern="1200" dirty="0" err="1"/>
            <a:t>pemerintah</a:t>
          </a:r>
          <a:r>
            <a:rPr lang="en-US" sz="1200" kern="1200" dirty="0"/>
            <a:t> </a:t>
          </a:r>
          <a:r>
            <a:rPr lang="en-US" sz="1200" kern="1200" dirty="0" err="1"/>
            <a:t>dalam</a:t>
          </a:r>
          <a:r>
            <a:rPr lang="en-US" sz="1200" kern="1200" dirty="0"/>
            <a:t> </a:t>
          </a:r>
          <a:r>
            <a:rPr lang="en-US" sz="1200" kern="1200" dirty="0" err="1"/>
            <a:t>memengaruhi</a:t>
          </a:r>
          <a:r>
            <a:rPr lang="en-US" sz="1200" kern="1200" dirty="0"/>
            <a:t> </a:t>
          </a:r>
          <a:r>
            <a:rPr lang="en-US" sz="1200" kern="1200" dirty="0" err="1"/>
            <a:t>kegiatan</a:t>
          </a:r>
          <a:r>
            <a:rPr lang="en-US" sz="1200" kern="1200" dirty="0"/>
            <a:t> </a:t>
          </a:r>
          <a:r>
            <a:rPr lang="en-US" sz="1200" kern="1200" dirty="0" err="1"/>
            <a:t>organisasi</a:t>
          </a:r>
          <a:r>
            <a:rPr lang="en-US" sz="1200" kern="1200" dirty="0"/>
            <a:t> </a:t>
          </a:r>
          <a:r>
            <a:rPr lang="en-US" sz="1200" kern="1200" dirty="0" err="1"/>
            <a:t>dapat</a:t>
          </a:r>
          <a:r>
            <a:rPr lang="en-US" sz="1200" kern="1200" dirty="0"/>
            <a:t> </a:t>
          </a:r>
          <a:r>
            <a:rPr lang="en-US" sz="1200" kern="1200" dirty="0" err="1"/>
            <a:t>dilihat</a:t>
          </a:r>
          <a:r>
            <a:rPr lang="en-US" sz="1200" kern="1200" dirty="0"/>
            <a:t> </a:t>
          </a:r>
          <a:r>
            <a:rPr lang="en-US" sz="1200" kern="1200" dirty="0" err="1"/>
            <a:t>pada</a:t>
          </a:r>
          <a:r>
            <a:rPr lang="en-US" sz="1200" kern="1200" dirty="0"/>
            <a:t> </a:t>
          </a:r>
          <a:r>
            <a:rPr lang="en-US" sz="1200" kern="1200" dirty="0" err="1"/>
            <a:t>pembicaraan</a:t>
          </a:r>
          <a:r>
            <a:rPr lang="en-US" sz="1200" kern="1200" dirty="0"/>
            <a:t> </a:t>
          </a:r>
          <a:r>
            <a:rPr lang="en-US" sz="1200" kern="1200" dirty="0" err="1"/>
            <a:t>pemerintah</a:t>
          </a:r>
          <a:r>
            <a:rPr lang="en-US" sz="1200" kern="1200" dirty="0"/>
            <a:t> </a:t>
          </a:r>
          <a:r>
            <a:rPr lang="en-US" sz="1200" kern="1200" dirty="0" err="1"/>
            <a:t>sebagai</a:t>
          </a:r>
          <a:r>
            <a:rPr lang="en-US" sz="1200" kern="1200" dirty="0"/>
            <a:t> </a:t>
          </a:r>
          <a:r>
            <a:rPr lang="en-US" sz="1200" kern="1200" dirty="0" err="1"/>
            <a:t>lingkungan</a:t>
          </a:r>
          <a:r>
            <a:rPr lang="en-US" sz="1200" kern="1200" dirty="0"/>
            <a:t> </a:t>
          </a:r>
          <a:r>
            <a:rPr lang="en-US" sz="1200" kern="1200" dirty="0" err="1"/>
            <a:t>eksternal</a:t>
          </a:r>
          <a:r>
            <a:rPr lang="en-US" sz="1200" kern="1200" dirty="0"/>
            <a:t> </a:t>
          </a:r>
          <a:r>
            <a:rPr lang="en-US" sz="1200" kern="1200" dirty="0" err="1"/>
            <a:t>langsung</a:t>
          </a:r>
          <a:endParaRPr lang="en-US" sz="1200" kern="1200" dirty="0"/>
        </a:p>
      </dsp:txBody>
      <dsp:txXfrm>
        <a:off x="734" y="2962693"/>
        <a:ext cx="2865871" cy="1719522"/>
      </dsp:txXfrm>
    </dsp:sp>
    <dsp:sp modelId="{981EA70D-4998-4BAD-8429-F75D189EBF72}">
      <dsp:nvSpPr>
        <dsp:cNvPr id="0" name=""/>
        <dsp:cNvSpPr/>
      </dsp:nvSpPr>
      <dsp:spPr>
        <a:xfrm>
          <a:off x="3153193" y="2962693"/>
          <a:ext cx="2865871" cy="1719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Variabel</a:t>
          </a:r>
          <a:r>
            <a:rPr lang="en-US" sz="1600" b="1" kern="1200" dirty="0"/>
            <a:t> </a:t>
          </a:r>
          <a:r>
            <a:rPr lang="en-US" sz="1600" b="1" kern="1200" dirty="0" err="1"/>
            <a:t>Teknologi</a:t>
          </a:r>
          <a:endParaRPr lang="en-US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Perubahan</a:t>
          </a:r>
          <a:r>
            <a:rPr lang="en-US" sz="1200" kern="1200" dirty="0"/>
            <a:t> </a:t>
          </a:r>
          <a:r>
            <a:rPr lang="en-US" sz="1200" kern="1200" dirty="0" err="1"/>
            <a:t>teknologi</a:t>
          </a:r>
          <a:r>
            <a:rPr lang="en-US" sz="1200" kern="1200" dirty="0"/>
            <a:t> </a:t>
          </a:r>
          <a:r>
            <a:rPr lang="en-US" sz="1200" kern="1200" dirty="0" err="1"/>
            <a:t>akan</a:t>
          </a:r>
          <a:r>
            <a:rPr lang="en-US" sz="1200" kern="1200" dirty="0"/>
            <a:t> </a:t>
          </a:r>
          <a:r>
            <a:rPr lang="en-US" sz="1200" kern="1200" dirty="0" err="1"/>
            <a:t>mengubah</a:t>
          </a:r>
          <a:r>
            <a:rPr lang="en-US" sz="1200" kern="1200" dirty="0"/>
            <a:t> </a:t>
          </a:r>
          <a:r>
            <a:rPr lang="en-US" sz="1200" kern="1200" dirty="0" err="1"/>
            <a:t>cara</a:t>
          </a:r>
          <a:r>
            <a:rPr lang="en-US" sz="1200" kern="1200" dirty="0"/>
            <a:t> </a:t>
          </a:r>
          <a:r>
            <a:rPr lang="en-US" sz="1200" kern="1200" dirty="0" err="1"/>
            <a:t>kerja</a:t>
          </a:r>
          <a:r>
            <a:rPr lang="en-US" sz="1200" kern="1200" dirty="0"/>
            <a:t> </a:t>
          </a:r>
          <a:r>
            <a:rPr lang="en-US" sz="1200" kern="1200" dirty="0" err="1"/>
            <a:t>organisasi</a:t>
          </a:r>
          <a:r>
            <a:rPr lang="en-US" sz="1200" kern="1200" dirty="0"/>
            <a:t>, </a:t>
          </a:r>
          <a:r>
            <a:rPr lang="en-US" sz="1200" kern="1200" dirty="0" err="1"/>
            <a:t>dan</a:t>
          </a:r>
          <a:r>
            <a:rPr lang="en-US" sz="1200" kern="1200" dirty="0"/>
            <a:t> </a:t>
          </a:r>
          <a:r>
            <a:rPr lang="en-US" sz="1200" kern="1200" dirty="0" err="1"/>
            <a:t>juga</a:t>
          </a:r>
          <a:r>
            <a:rPr lang="en-US" sz="1200" kern="1200" dirty="0"/>
            <a:t> </a:t>
          </a:r>
          <a:r>
            <a:rPr lang="en-US" sz="1200" kern="1200" dirty="0" err="1"/>
            <a:t>memunculkan</a:t>
          </a:r>
          <a:r>
            <a:rPr lang="en-US" sz="1200" kern="1200" dirty="0"/>
            <a:t> stakeholder yang </a:t>
          </a:r>
          <a:r>
            <a:rPr lang="en-US" sz="1200" kern="1200" dirty="0" err="1"/>
            <a:t>baru</a:t>
          </a:r>
          <a:r>
            <a:rPr lang="en-US" sz="1200" kern="1200" dirty="0"/>
            <a:t>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Semakin</a:t>
          </a:r>
          <a:r>
            <a:rPr lang="en-US" sz="1200" kern="1200" dirty="0"/>
            <a:t> lama </a:t>
          </a:r>
          <a:r>
            <a:rPr lang="en-US" sz="1200" kern="1200" dirty="0" err="1"/>
            <a:t>pertumbuhan</a:t>
          </a:r>
          <a:r>
            <a:rPr lang="en-US" sz="1200" kern="1200" dirty="0"/>
            <a:t> </a:t>
          </a:r>
          <a:r>
            <a:rPr lang="en-US" sz="1200" kern="1200" dirty="0" err="1"/>
            <a:t>teknologi</a:t>
          </a:r>
          <a:r>
            <a:rPr lang="en-US" sz="1200" kern="1200" dirty="0"/>
            <a:t> </a:t>
          </a:r>
          <a:r>
            <a:rPr lang="en-US" sz="1200" kern="1200" dirty="0" err="1"/>
            <a:t>semakin</a:t>
          </a:r>
          <a:r>
            <a:rPr lang="en-US" sz="1200" kern="1200" dirty="0"/>
            <a:t> </a:t>
          </a:r>
          <a:r>
            <a:rPr lang="en-US" sz="1200" kern="1200" dirty="0" err="1"/>
            <a:t>cepat</a:t>
          </a:r>
          <a:r>
            <a:rPr lang="en-US" sz="1200" kern="1200" dirty="0"/>
            <a:t>.</a:t>
          </a:r>
        </a:p>
      </dsp:txBody>
      <dsp:txXfrm>
        <a:off x="3153193" y="2962693"/>
        <a:ext cx="2865871" cy="1719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35A5D-6BCC-4FBC-AAD1-6272B2FF161F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D909-A393-4091-AC80-551B77336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4D909-A393-4091-AC80-551B77336C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1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D909-A393-4091-AC80-551B77336C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8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09" y="1875234"/>
            <a:ext cx="7358063" cy="1580555"/>
          </a:xfrm>
        </p:spPr>
        <p:txBody>
          <a:bodyPr/>
          <a:lstStyle>
            <a:lvl1pPr>
              <a:defRPr sz="25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824" y="4607719"/>
            <a:ext cx="6400354" cy="1031379"/>
          </a:xfrm>
        </p:spPr>
        <p:txBody>
          <a:bodyPr/>
          <a:lstStyle>
            <a:lvl1pPr marL="0" indent="0" algn="ctr">
              <a:buNone/>
              <a:defRPr sz="1700"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53598"/>
      </p:ext>
    </p:extLst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0742"/>
      </p:ext>
    </p:extLst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581399"/>
      </p:ext>
    </p:extLst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9F201FDB-90F1-4140-A6C0-F8E3D0948D8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F2D78196-0BE8-41B6-80E5-B93DE4582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3536156"/>
            <a:ext cx="7358063" cy="79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151930"/>
            <a:ext cx="7358063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641" y="0"/>
            <a:ext cx="96976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med">
    <p:wedg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70" y="178594"/>
            <a:ext cx="73580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70" y="1946673"/>
            <a:ext cx="7358063" cy="40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821" y="0"/>
            <a:ext cx="96976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ransition spd="med">
    <p:wedg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4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88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2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76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534619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847131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59643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472155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784667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106108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2427549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2748990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3070430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066800" y="17526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MATA KULIAH:</a:t>
            </a:r>
          </a:p>
          <a:p>
            <a:pPr algn="ctr"/>
            <a:r>
              <a:rPr lang="en-US" sz="3200" b="1" dirty="0"/>
              <a:t>MANAJEMEN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4800" y="428499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Dina Noval Madurani, S.M., M.S.M. </a:t>
            </a:r>
            <a:endParaRPr lang="en-US" sz="2400" b="1" dirty="0"/>
          </a:p>
          <a:p>
            <a:pPr algn="ctr"/>
            <a:r>
              <a:rPr lang="en-US" sz="2800" b="1" dirty="0"/>
              <a:t>JURUSAN MANAJEMEN</a:t>
            </a:r>
          </a:p>
          <a:p>
            <a:pPr algn="ctr"/>
            <a:r>
              <a:rPr lang="en-US" sz="2800" b="1" dirty="0"/>
              <a:t>FAKULTAS EKONOMI UNIVERSITAS TERBUKA</a:t>
            </a:r>
          </a:p>
        </p:txBody>
      </p:sp>
    </p:spTree>
    <p:extLst>
      <p:ext uri="{BB962C8B-B14F-4D97-AF65-F5344CB8AC3E}">
        <p14:creationId xmlns:p14="http://schemas.microsoft.com/office/powerpoint/2010/main" val="206797647"/>
      </p:ext>
    </p:extLst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964406"/>
          </a:xfrm>
        </p:spPr>
        <p:txBody>
          <a:bodyPr/>
          <a:lstStyle/>
          <a:p>
            <a:pPr algn="r"/>
            <a:r>
              <a:rPr lang="en-US" sz="3200" dirty="0"/>
              <a:t>TINGKATAN MANAJEMEN DAN KETERAMPILAN MANAJEMEN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57800" y="1447800"/>
            <a:ext cx="3733800" cy="4421983"/>
          </a:xfrm>
        </p:spPr>
        <p:txBody>
          <a:bodyPr/>
          <a:lstStyle/>
          <a:p>
            <a:pPr algn="just">
              <a:spcBef>
                <a:spcPts val="1000"/>
              </a:spcBef>
            </a:pPr>
            <a:r>
              <a:rPr lang="en-US" sz="1400" b="1" dirty="0" err="1"/>
              <a:t>Manajer</a:t>
            </a:r>
            <a:r>
              <a:rPr lang="en-US" sz="1400" b="1" dirty="0"/>
              <a:t> </a:t>
            </a:r>
            <a:r>
              <a:rPr lang="en-US" sz="1400" b="1" dirty="0" err="1"/>
              <a:t>puncak</a:t>
            </a:r>
            <a:r>
              <a:rPr lang="en-US" sz="1400" b="1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duduk di </a:t>
            </a:r>
            <a:r>
              <a:rPr lang="en-US" sz="1400" dirty="0" err="1"/>
              <a:t>ruang</a:t>
            </a:r>
            <a:r>
              <a:rPr lang="en-US" sz="1400" dirty="0"/>
              <a:t> </a:t>
            </a:r>
            <a:r>
              <a:rPr lang="en-US" sz="1400" dirty="0" err="1"/>
              <a:t>kerjanya</a:t>
            </a:r>
            <a:r>
              <a:rPr lang="en-US" sz="1400" dirty="0"/>
              <a:t>, </a:t>
            </a:r>
            <a:r>
              <a:rPr lang="en-US" sz="1400" dirty="0" err="1"/>
              <a:t>merumuskan</a:t>
            </a:r>
            <a:r>
              <a:rPr lang="en-US" sz="1400" dirty="0"/>
              <a:t> strategi Perusahaan, </a:t>
            </a:r>
            <a:r>
              <a:rPr lang="en-US" sz="1400" dirty="0" err="1"/>
              <a:t>bertemu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orang lain, dan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rapat</a:t>
            </a:r>
            <a:r>
              <a:rPr lang="en-US" sz="1400" dirty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manajer</a:t>
            </a:r>
            <a:r>
              <a:rPr lang="en-US" sz="1400" dirty="0"/>
              <a:t> </a:t>
            </a:r>
            <a:r>
              <a:rPr lang="en-US" sz="1400" dirty="0" err="1"/>
              <a:t>puncak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membutuhkan</a:t>
            </a:r>
            <a:r>
              <a:rPr lang="en-US" sz="1400" dirty="0"/>
              <a:t> </a:t>
            </a:r>
            <a:r>
              <a:rPr lang="en-US" sz="1400" b="1" dirty="0" err="1"/>
              <a:t>keterampilan</a:t>
            </a:r>
            <a:r>
              <a:rPr lang="en-US" sz="1400" b="1" dirty="0"/>
              <a:t> </a:t>
            </a:r>
            <a:r>
              <a:rPr lang="en-US" sz="1400" b="1" dirty="0" err="1"/>
              <a:t>konseptual</a:t>
            </a:r>
            <a:r>
              <a:rPr lang="en-US" sz="1400" dirty="0"/>
              <a:t>.</a:t>
            </a:r>
          </a:p>
          <a:p>
            <a:pPr algn="just">
              <a:spcBef>
                <a:spcPts val="1000"/>
              </a:spcBef>
            </a:pPr>
            <a:r>
              <a:rPr lang="en-US" sz="1400" b="1" dirty="0" err="1"/>
              <a:t>Manajer</a:t>
            </a:r>
            <a:r>
              <a:rPr lang="en-US" sz="1400" b="1" dirty="0"/>
              <a:t> </a:t>
            </a:r>
            <a:r>
              <a:rPr lang="en-US" sz="1400" b="1" dirty="0" err="1"/>
              <a:t>menengah</a:t>
            </a:r>
            <a:r>
              <a:rPr lang="en-US" sz="1400" b="1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membutuhkan</a:t>
            </a:r>
            <a:r>
              <a:rPr lang="en-US" sz="1400" dirty="0"/>
              <a:t> </a:t>
            </a:r>
            <a:r>
              <a:rPr lang="en-US" sz="1400" b="1" dirty="0" err="1"/>
              <a:t>keterampilan</a:t>
            </a:r>
            <a:r>
              <a:rPr lang="en-US" sz="1400" b="1" dirty="0"/>
              <a:t> </a:t>
            </a:r>
            <a:r>
              <a:rPr lang="en-US" sz="1400" b="1" dirty="0" err="1"/>
              <a:t>manusiawi</a:t>
            </a:r>
            <a:r>
              <a:rPr lang="en-US" sz="1400" b="1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kemampuan</a:t>
            </a:r>
            <a:r>
              <a:rPr lang="en-US" sz="1400" dirty="0"/>
              <a:t> </a:t>
            </a:r>
            <a:r>
              <a:rPr lang="en-US" sz="1400" dirty="0" err="1"/>
              <a:t>memahami</a:t>
            </a:r>
            <a:r>
              <a:rPr lang="en-US" sz="1400" dirty="0"/>
              <a:t> orang lain, </a:t>
            </a:r>
            <a:r>
              <a:rPr lang="en-US" sz="1400" dirty="0" err="1"/>
              <a:t>bekerja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orang lain, </a:t>
            </a:r>
            <a:r>
              <a:rPr lang="en-US" sz="1400" dirty="0" err="1"/>
              <a:t>mendorong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memotivasi</a:t>
            </a:r>
            <a:r>
              <a:rPr lang="en-US" sz="1400" dirty="0"/>
              <a:t> orang lain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individual </a:t>
            </a:r>
            <a:r>
              <a:rPr lang="en-US" sz="1400" dirty="0" err="1"/>
              <a:t>maupun</a:t>
            </a:r>
            <a:r>
              <a:rPr lang="en-US" sz="1400" dirty="0"/>
              <a:t> </a:t>
            </a:r>
            <a:r>
              <a:rPr lang="en-US" sz="1400" dirty="0" err="1"/>
              <a:t>kelompok</a:t>
            </a:r>
            <a:endParaRPr lang="en-US" sz="1400" dirty="0"/>
          </a:p>
          <a:p>
            <a:pPr algn="just">
              <a:spcBef>
                <a:spcPts val="1000"/>
              </a:spcBef>
            </a:pPr>
            <a:r>
              <a:rPr lang="en-US" sz="1400" b="1" dirty="0" err="1"/>
              <a:t>Manajer</a:t>
            </a:r>
            <a:r>
              <a:rPr lang="en-US" sz="1400" b="1" dirty="0"/>
              <a:t> </a:t>
            </a:r>
            <a:r>
              <a:rPr lang="en-US" sz="1400" b="1" dirty="0" err="1"/>
              <a:t>tingkat</a:t>
            </a:r>
            <a:r>
              <a:rPr lang="en-US" sz="1400" b="1" dirty="0"/>
              <a:t> </a:t>
            </a:r>
            <a:r>
              <a:rPr lang="en-US" sz="1400" b="1" dirty="0" err="1"/>
              <a:t>bawah</a:t>
            </a:r>
            <a:r>
              <a:rPr lang="en-US" sz="1400" b="1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di </a:t>
            </a:r>
            <a:r>
              <a:rPr lang="en-US" sz="1400" dirty="0" err="1"/>
              <a:t>lapangan</a:t>
            </a:r>
            <a:r>
              <a:rPr lang="en-US" sz="1400" dirty="0"/>
              <a:t> </a:t>
            </a:r>
            <a:r>
              <a:rPr lang="en-US" sz="1400" dirty="0" err="1"/>
              <a:t>bertemu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karyawan</a:t>
            </a:r>
            <a:r>
              <a:rPr lang="en-US" sz="1400" dirty="0"/>
              <a:t> </a:t>
            </a:r>
            <a:r>
              <a:rPr lang="en-US" sz="1400" dirty="0" err="1"/>
              <a:t>operasional</a:t>
            </a:r>
            <a:r>
              <a:rPr lang="en-US" sz="1400" dirty="0"/>
              <a:t>, dan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tahu</a:t>
            </a:r>
            <a:r>
              <a:rPr lang="en-US" sz="1400" dirty="0"/>
              <a:t> </a:t>
            </a:r>
            <a:r>
              <a:rPr lang="en-US" sz="1400" dirty="0" err="1"/>
              <a:t>kegiatan</a:t>
            </a:r>
            <a:r>
              <a:rPr lang="en-US" sz="1400" dirty="0"/>
              <a:t> </a:t>
            </a:r>
            <a:r>
              <a:rPr lang="en-US" sz="1400" dirty="0" err="1"/>
              <a:t>operasional</a:t>
            </a:r>
            <a:r>
              <a:rPr lang="en-US" sz="1400" dirty="0"/>
              <a:t> </a:t>
            </a:r>
            <a:r>
              <a:rPr lang="en-US" sz="1400" dirty="0" err="1"/>
              <a:t>dibandingkan</a:t>
            </a:r>
            <a:r>
              <a:rPr lang="en-US" sz="1400" dirty="0"/>
              <a:t> </a:t>
            </a:r>
            <a:r>
              <a:rPr lang="en-US" sz="1400" dirty="0" err="1"/>
              <a:t>manajer</a:t>
            </a:r>
            <a:r>
              <a:rPr lang="en-US" sz="1400" dirty="0"/>
              <a:t> </a:t>
            </a:r>
            <a:r>
              <a:rPr lang="en-US" sz="1400" dirty="0" err="1"/>
              <a:t>Puncak</a:t>
            </a:r>
            <a:r>
              <a:rPr lang="en-US" sz="1400" dirty="0"/>
              <a:t>,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manajer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bawah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membutuhkan</a:t>
            </a:r>
            <a:r>
              <a:rPr lang="en-US" sz="1400" dirty="0"/>
              <a:t> </a:t>
            </a:r>
            <a:r>
              <a:rPr lang="en-US" sz="1400" dirty="0" err="1"/>
              <a:t>keterampilan</a:t>
            </a:r>
            <a:r>
              <a:rPr lang="en-US" sz="1400" dirty="0"/>
              <a:t> </a:t>
            </a:r>
            <a:r>
              <a:rPr lang="en-US" sz="1400" dirty="0" err="1"/>
              <a:t>operasional</a:t>
            </a:r>
            <a:r>
              <a:rPr lang="en-US" sz="1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EB606-2212-8979-A12E-E7FFD757D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2268141"/>
            <a:ext cx="5257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3925"/>
      </p:ext>
    </p:extLst>
  </p:cSld>
  <p:clrMapOvr>
    <a:masterClrMapping/>
  </p:clrMapOvr>
  <p:transition spd="med"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03220" y="102394"/>
            <a:ext cx="7358063" cy="659606"/>
          </a:xfrm>
        </p:spPr>
        <p:txBody>
          <a:bodyPr/>
          <a:lstStyle/>
          <a:p>
            <a:pPr algn="r"/>
            <a:r>
              <a:rPr lang="en-US" sz="3200" dirty="0"/>
              <a:t>PERANAN MANAJERIAL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685800"/>
            <a:ext cx="5029200" cy="3079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" b="1930"/>
          <a:stretch/>
        </p:blipFill>
        <p:spPr>
          <a:xfrm>
            <a:off x="4191000" y="3505200"/>
            <a:ext cx="5029200" cy="3171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8087051"/>
      </p:ext>
    </p:extLst>
  </p:cSld>
  <p:clrMapOvr>
    <a:masterClrMapping/>
  </p:clrMapOvr>
  <p:transition spd="med"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pPr algn="r"/>
            <a:r>
              <a:rPr lang="en-US" sz="3200" dirty="0"/>
              <a:t>TANTANGAN BAGI MANAJEMEN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621006"/>
              </p:ext>
            </p:extLst>
          </p:nvPr>
        </p:nvGraphicFramePr>
        <p:xfrm>
          <a:off x="76200" y="1600200"/>
          <a:ext cx="8991599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4382436"/>
      </p:ext>
    </p:extLst>
  </p:cSld>
  <p:clrMapOvr>
    <a:masterClrMapping/>
  </p:clrMapOvr>
  <p:transition spd="med"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1040606"/>
          </a:xfrm>
        </p:spPr>
        <p:txBody>
          <a:bodyPr/>
          <a:lstStyle/>
          <a:p>
            <a:pPr algn="r"/>
            <a:r>
              <a:rPr lang="en-US" sz="3200" dirty="0"/>
              <a:t>PERKEMBANGAN TEORI DAN PEMIKIRAN MANAJEMEN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267838"/>
              </p:ext>
            </p:extLst>
          </p:nvPr>
        </p:nvGraphicFramePr>
        <p:xfrm>
          <a:off x="76201" y="1676400"/>
          <a:ext cx="8991600" cy="4114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77037">
                  <a:extLst>
                    <a:ext uri="{9D8B030D-6E8A-4147-A177-3AD203B41FA5}">
                      <a16:colId xmlns:a16="http://schemas.microsoft.com/office/drawing/2014/main" val="339979656"/>
                    </a:ext>
                  </a:extLst>
                </a:gridCol>
                <a:gridCol w="2675762">
                  <a:extLst>
                    <a:ext uri="{9D8B030D-6E8A-4147-A177-3AD203B41FA5}">
                      <a16:colId xmlns:a16="http://schemas.microsoft.com/office/drawing/2014/main" val="2760671269"/>
                    </a:ext>
                  </a:extLst>
                </a:gridCol>
                <a:gridCol w="5638801">
                  <a:extLst>
                    <a:ext uri="{9D8B030D-6E8A-4147-A177-3AD203B41FA5}">
                      <a16:colId xmlns:a16="http://schemas.microsoft.com/office/drawing/2014/main" val="48285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Perkembangan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Manajemen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Terdiri</a:t>
                      </a:r>
                      <a:r>
                        <a:rPr lang="en-US" dirty="0"/>
                        <a:t> Dari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04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Manajemen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/>
                        <a:t>Mesir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Kuno</a:t>
                      </a:r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Machiavelli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Sun Tzu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Adam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5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Manajemen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Klasik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/>
                        <a:t>Pioner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Manajemen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Klasik</a:t>
                      </a:r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/>
                        <a:t>Teori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Manajemen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Ilmiah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Teori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Organisasi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Klasik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3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Aliran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Perilaku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/>
                        <a:t>Pendekatan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Hubungan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Manusiawi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/>
                        <a:t>Pendekatan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Ilmu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Perilaku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87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Pendekatan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Kuantitatif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Manajemen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operasi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merupakan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variasi</a:t>
                      </a:r>
                      <a:r>
                        <a:rPr lang="en-US" baseline="0" dirty="0"/>
                        <a:t> lain </a:t>
                      </a:r>
                      <a:r>
                        <a:rPr lang="en-US" baseline="0" dirty="0" err="1"/>
                        <a:t>dari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pendekatan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kuantitatif</a:t>
                      </a:r>
                      <a:r>
                        <a:rPr lang="en-US" baseline="0" dirty="0"/>
                        <a:t>. </a:t>
                      </a:r>
                      <a:r>
                        <a:rPr lang="en-US" baseline="0" dirty="0" err="1"/>
                        <a:t>Beberapa</a:t>
                      </a:r>
                      <a:r>
                        <a:rPr lang="en-US" baseline="0" dirty="0"/>
                        <a:t> model </a:t>
                      </a:r>
                      <a:r>
                        <a:rPr lang="en-US" baseline="0" dirty="0" err="1"/>
                        <a:t>manajemen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operasi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antara</a:t>
                      </a:r>
                      <a:r>
                        <a:rPr lang="en-US" baseline="0" dirty="0"/>
                        <a:t> lain EOQ, </a:t>
                      </a:r>
                      <a:r>
                        <a:rPr lang="en-US" baseline="0" dirty="0" err="1"/>
                        <a:t>simulasi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analisis</a:t>
                      </a:r>
                      <a:r>
                        <a:rPr lang="en-US" baseline="0" dirty="0"/>
                        <a:t> break-even, </a:t>
                      </a:r>
                      <a:r>
                        <a:rPr lang="en-US" baseline="0" dirty="0" err="1"/>
                        <a:t>programasi</a:t>
                      </a:r>
                      <a:r>
                        <a:rPr lang="en-US" baseline="0" dirty="0"/>
                        <a:t> linear.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2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Manajemen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Kontemporer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err="1"/>
                        <a:t>Pendekatan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</a:t>
                      </a: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/>
                        <a:t>Pendekatan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Situasional</a:t>
                      </a: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/>
                        <a:t>Pendekatan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Hubungan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Manusiawi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Baru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/>
                        <a:t>Pandangan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Integratif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44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603453"/>
      </p:ext>
    </p:extLst>
  </p:cSld>
  <p:clrMapOvr>
    <a:masterClrMapping/>
  </p:clrMapOvr>
  <p:transition spd="med"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178594"/>
            <a:ext cx="6650833" cy="964406"/>
          </a:xfrm>
        </p:spPr>
        <p:txBody>
          <a:bodyPr/>
          <a:lstStyle/>
          <a:p>
            <a:pPr algn="r"/>
            <a:r>
              <a:rPr lang="en-US" sz="3200" dirty="0"/>
              <a:t>LINGKUNGAN ORGANISASI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149843"/>
              </p:ext>
            </p:extLst>
          </p:nvPr>
        </p:nvGraphicFramePr>
        <p:xfrm>
          <a:off x="904023" y="1665471"/>
          <a:ext cx="7358062" cy="401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560260"/>
      </p:ext>
    </p:extLst>
  </p:cSld>
  <p:clrMapOvr>
    <a:masterClrMapping/>
  </p:clrMapOvr>
  <p:transition spd="med"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178594"/>
            <a:ext cx="6650833" cy="964406"/>
          </a:xfrm>
        </p:spPr>
        <p:txBody>
          <a:bodyPr/>
          <a:lstStyle/>
          <a:p>
            <a:pPr algn="r"/>
            <a:r>
              <a:rPr lang="en-US" sz="3200" dirty="0"/>
              <a:t>LINGKUNGAN LANGSUNG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46673"/>
            <a:ext cx="2819401" cy="4018359"/>
          </a:xfrm>
        </p:spPr>
        <p:txBody>
          <a:bodyPr/>
          <a:lstStyle/>
          <a:p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memengaruhi</a:t>
            </a:r>
            <a:r>
              <a:rPr lang="en-US" sz="1600" dirty="0"/>
              <a:t> </a:t>
            </a:r>
            <a:r>
              <a:rPr lang="en-US" sz="1600" dirty="0" err="1"/>
              <a:t>nasib</a:t>
            </a:r>
            <a:r>
              <a:rPr lang="en-US" sz="1600" dirty="0"/>
              <a:t> </a:t>
            </a:r>
            <a:r>
              <a:rPr lang="en-US" sz="1600" dirty="0" err="1"/>
              <a:t>organisasi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.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b="1" dirty="0"/>
              <a:t>stakeholder</a:t>
            </a:r>
            <a:r>
              <a:rPr lang="en-US" sz="1600" dirty="0"/>
              <a:t> (</a:t>
            </a:r>
            <a:r>
              <a:rPr lang="en-US" sz="1600" dirty="0" err="1"/>
              <a:t>pihak</a:t>
            </a:r>
            <a:r>
              <a:rPr lang="en-US" sz="1600" dirty="0"/>
              <a:t> yang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nasib</a:t>
            </a:r>
            <a:r>
              <a:rPr lang="en-US" sz="1600" dirty="0"/>
              <a:t> </a:t>
            </a:r>
            <a:r>
              <a:rPr lang="en-US" sz="1600" dirty="0" err="1"/>
              <a:t>organisasi</a:t>
            </a:r>
            <a:r>
              <a:rPr lang="en-US" sz="1600" dirty="0"/>
              <a:t>). </a:t>
            </a:r>
          </a:p>
          <a:p>
            <a:r>
              <a:rPr lang="en-US" sz="1600" dirty="0"/>
              <a:t>Ada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: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6355847"/>
              </p:ext>
            </p:extLst>
          </p:nvPr>
        </p:nvGraphicFramePr>
        <p:xfrm>
          <a:off x="2971800" y="1190413"/>
          <a:ext cx="6096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041631"/>
      </p:ext>
    </p:extLst>
  </p:cSld>
  <p:clrMapOvr>
    <a:masterClrMapping/>
  </p:clrMapOvr>
  <p:transition spd="med"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2941" y="381000"/>
            <a:ext cx="7315200" cy="964406"/>
          </a:xfrm>
        </p:spPr>
        <p:txBody>
          <a:bodyPr/>
          <a:lstStyle/>
          <a:p>
            <a:pPr lvl="0"/>
            <a:r>
              <a:rPr lang="en-US" sz="3200" dirty="0"/>
              <a:t>ELEMEN LINGKUNGAN UMUM (LINGKUNGAN TIDAK LANGSUNG)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4836"/>
            <a:ext cx="2819401" cy="4352754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berpengaruh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.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  <a:r>
              <a:rPr lang="en-US" sz="1600" dirty="0" err="1"/>
              <a:t>memengaruhi</a:t>
            </a:r>
            <a:r>
              <a:rPr lang="en-US" sz="1600" dirty="0"/>
              <a:t> </a:t>
            </a:r>
            <a:r>
              <a:rPr lang="en-US" sz="1600" dirty="0" err="1"/>
              <a:t>organisasi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: (1) </a:t>
            </a:r>
            <a:r>
              <a:rPr lang="en-US" sz="1600" dirty="0" err="1"/>
              <a:t>mendorong</a:t>
            </a:r>
            <a:r>
              <a:rPr lang="en-US" sz="1600" dirty="0"/>
              <a:t> </a:t>
            </a:r>
            <a:r>
              <a:rPr lang="en-US" sz="1600" dirty="0" err="1"/>
              <a:t>pembentukan</a:t>
            </a:r>
            <a:r>
              <a:rPr lang="en-US" sz="1600" dirty="0"/>
              <a:t> stakeholder, (2) </a:t>
            </a:r>
            <a:r>
              <a:rPr lang="en-US" sz="1600" dirty="0" err="1"/>
              <a:t>menciptakan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manakala</a:t>
            </a:r>
            <a:r>
              <a:rPr lang="en-US" sz="1600" dirty="0"/>
              <a:t> </a:t>
            </a:r>
            <a:r>
              <a:rPr lang="en-US" sz="1600" dirty="0" err="1"/>
              <a:t>organisasi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mengantisipasi</a:t>
            </a:r>
            <a:r>
              <a:rPr lang="en-US" sz="1600" dirty="0"/>
              <a:t> </a:t>
            </a:r>
            <a:r>
              <a:rPr lang="en-US" sz="1600" dirty="0" err="1"/>
              <a:t>perubahan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</a:p>
          <a:p>
            <a:pPr>
              <a:spcBef>
                <a:spcPts val="1500"/>
              </a:spcBef>
            </a:pP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lain: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15295369"/>
              </p:ext>
            </p:extLst>
          </p:nvPr>
        </p:nvGraphicFramePr>
        <p:xfrm>
          <a:off x="2971800" y="961813"/>
          <a:ext cx="60198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138650"/>
      </p:ext>
    </p:extLst>
  </p:cSld>
  <p:clrMapOvr>
    <a:masterClrMapping/>
  </p:clrMapOvr>
  <p:transition spd="med"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425820"/>
            <a:ext cx="6650833" cy="964406"/>
          </a:xfrm>
        </p:spPr>
        <p:txBody>
          <a:bodyPr/>
          <a:lstStyle/>
          <a:p>
            <a:pPr lvl="0"/>
            <a:r>
              <a:rPr lang="en-US" sz="3200" dirty="0"/>
              <a:t>MODEL HUBUNGAN ORGANISASI – LINGKUNGAN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025813"/>
              </p:ext>
            </p:extLst>
          </p:nvPr>
        </p:nvGraphicFramePr>
        <p:xfrm>
          <a:off x="152400" y="1600200"/>
          <a:ext cx="8839199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809416"/>
      </p:ext>
    </p:extLst>
  </p:cSld>
  <p:clrMapOvr>
    <a:masterClrMapping/>
  </p:clrMapOvr>
  <p:transition spd="med"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425820"/>
            <a:ext cx="6650833" cy="964406"/>
          </a:xfrm>
        </p:spPr>
        <p:txBody>
          <a:bodyPr/>
          <a:lstStyle/>
          <a:p>
            <a:pPr lvl="0"/>
            <a:r>
              <a:rPr lang="en-US" sz="3200" dirty="0"/>
              <a:t>ETIKA BISNIS DAN TANGGUNG JAWAB SOSIAL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996219"/>
              </p:ext>
            </p:extLst>
          </p:nvPr>
        </p:nvGraphicFramePr>
        <p:xfrm>
          <a:off x="76200" y="1600200"/>
          <a:ext cx="8991599" cy="4365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176428"/>
      </p:ext>
    </p:extLst>
  </p:cSld>
  <p:clrMapOvr>
    <a:masterClrMapping/>
  </p:clrMapOvr>
  <p:transition spd="med"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425820"/>
            <a:ext cx="6650833" cy="964406"/>
          </a:xfrm>
        </p:spPr>
        <p:txBody>
          <a:bodyPr/>
          <a:lstStyle/>
          <a:p>
            <a:pPr lvl="0"/>
            <a:r>
              <a:rPr lang="en-US" sz="3200" dirty="0"/>
              <a:t>ETIKA BISNIS DAN TANGGUNG JAWAB SOSIAL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965010"/>
              </p:ext>
            </p:extLst>
          </p:nvPr>
        </p:nvGraphicFramePr>
        <p:xfrm>
          <a:off x="76200" y="1600200"/>
          <a:ext cx="8991599" cy="4365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79246"/>
      </p:ext>
    </p:extLst>
  </p:cSld>
  <p:clrMapOvr>
    <a:masterClrMapping/>
  </p:clrMapOvr>
  <p:transition spd="med"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6955" y="482997"/>
            <a:ext cx="8251030" cy="964406"/>
          </a:xfrm>
        </p:spPr>
        <p:txBody>
          <a:bodyPr/>
          <a:lstStyle/>
          <a:p>
            <a:pPr algn="r"/>
            <a:r>
              <a:rPr lang="en-US" sz="3200" i="1" dirty="0"/>
              <a:t>PERTEMUAN KE I</a:t>
            </a:r>
            <a:br>
              <a:rPr lang="en-US" sz="3200" i="1" dirty="0"/>
            </a:br>
            <a:r>
              <a:rPr lang="en-US" sz="3200" dirty="0"/>
              <a:t>MANAJEMEN: PENGANTAR DAN</a:t>
            </a:r>
            <a:br>
              <a:rPr lang="en-US" sz="3200" dirty="0"/>
            </a:br>
            <a:r>
              <a:rPr lang="en-US" sz="3200" dirty="0"/>
              <a:t>LINGKUNGAN ORGANISASI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697E148-F508-0DD5-8814-637A5FF9D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392670"/>
              </p:ext>
            </p:extLst>
          </p:nvPr>
        </p:nvGraphicFramePr>
        <p:xfrm>
          <a:off x="261342" y="1905000"/>
          <a:ext cx="852225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753879"/>
      </p:ext>
    </p:extLst>
  </p:cSld>
  <p:clrMapOvr>
    <a:masterClrMapping/>
  </p:clrMapOvr>
  <p:transition spd="med">
    <p:wipe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425820"/>
            <a:ext cx="6650833" cy="964406"/>
          </a:xfrm>
        </p:spPr>
        <p:txBody>
          <a:bodyPr/>
          <a:lstStyle/>
          <a:p>
            <a:pPr lvl="0"/>
            <a:r>
              <a:rPr lang="en-US" sz="3200" dirty="0"/>
              <a:t>GLOBALISASI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971271"/>
              </p:ext>
            </p:extLst>
          </p:nvPr>
        </p:nvGraphicFramePr>
        <p:xfrm>
          <a:off x="-228600" y="1676400"/>
          <a:ext cx="9067800" cy="4365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284212"/>
      </p:ext>
    </p:extLst>
  </p:cSld>
  <p:clrMapOvr>
    <a:masterClrMapping/>
  </p:clrMapOvr>
  <p:transition spd="med"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178594"/>
            <a:ext cx="6248400" cy="1193006"/>
          </a:xfrm>
        </p:spPr>
        <p:txBody>
          <a:bodyPr/>
          <a:lstStyle/>
          <a:p>
            <a:r>
              <a:rPr lang="en-US" sz="3200" dirty="0"/>
              <a:t>STRUKTUR EKONOMI DUNIA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770" y="1723814"/>
            <a:ext cx="8153400" cy="4648199"/>
          </a:xfrm>
        </p:spPr>
        <p:txBody>
          <a:bodyPr/>
          <a:lstStyle/>
          <a:p>
            <a:pPr algn="just">
              <a:spcBef>
                <a:spcPts val="1500"/>
              </a:spcBef>
            </a:pPr>
            <a:r>
              <a:rPr lang="en-US" sz="1400" dirty="0"/>
              <a:t>Negara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ekonomi</a:t>
            </a:r>
            <a:r>
              <a:rPr lang="en-US" sz="1400" dirty="0"/>
              <a:t> yang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target </a:t>
            </a:r>
            <a:r>
              <a:rPr lang="en-US" sz="1400" dirty="0" err="1"/>
              <a:t>pasar</a:t>
            </a:r>
            <a:r>
              <a:rPr lang="en-US" sz="1400" dirty="0"/>
              <a:t> yang </a:t>
            </a:r>
            <a:r>
              <a:rPr lang="en-US" sz="1400" dirty="0" err="1"/>
              <a:t>menarik</a:t>
            </a:r>
            <a:r>
              <a:rPr lang="en-US" sz="1400" dirty="0"/>
              <a:t> </a:t>
            </a:r>
            <a:r>
              <a:rPr lang="en-US" sz="1400" dirty="0" err="1"/>
              <a:t>dilihat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GDP (</a:t>
            </a:r>
            <a:r>
              <a:rPr lang="en-US" sz="1400" i="1" dirty="0"/>
              <a:t>Gross Domestic Product</a:t>
            </a:r>
            <a:r>
              <a:rPr lang="en-US" sz="1400" dirty="0"/>
              <a:t>)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Pendapatan</a:t>
            </a:r>
            <a:r>
              <a:rPr lang="en-US" sz="1400" dirty="0"/>
              <a:t> </a:t>
            </a:r>
            <a:r>
              <a:rPr lang="en-US" sz="1400" dirty="0" err="1"/>
              <a:t>Domestik</a:t>
            </a:r>
            <a:r>
              <a:rPr lang="en-US" sz="1400" dirty="0"/>
              <a:t> </a:t>
            </a:r>
            <a:r>
              <a:rPr lang="en-US" sz="1400" dirty="0" err="1"/>
              <a:t>Bruto</a:t>
            </a:r>
            <a:r>
              <a:rPr lang="en-US" sz="1400" dirty="0"/>
              <a:t>. GDP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pasar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jasa</a:t>
            </a:r>
            <a:r>
              <a:rPr lang="en-US" sz="1400" dirty="0"/>
              <a:t> yang </a:t>
            </a:r>
            <a:r>
              <a:rPr lang="en-US" sz="1400" dirty="0" err="1"/>
              <a:t>dihasilkan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negara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periode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. </a:t>
            </a:r>
          </a:p>
          <a:p>
            <a:pPr algn="just">
              <a:spcBef>
                <a:spcPts val="1500"/>
              </a:spcBef>
            </a:pPr>
            <a:r>
              <a:rPr lang="en-US" sz="1400" dirty="0"/>
              <a:t>GDP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GNP (Gross National Product). GNP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jasa</a:t>
            </a:r>
            <a:r>
              <a:rPr lang="en-US" sz="1400" dirty="0"/>
              <a:t> yang </a:t>
            </a:r>
            <a:r>
              <a:rPr lang="en-US" sz="1400" dirty="0" err="1"/>
              <a:t>dihasilkan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penduduk</a:t>
            </a:r>
            <a:r>
              <a:rPr lang="en-US" sz="1400" dirty="0"/>
              <a:t> di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negara</a:t>
            </a:r>
            <a:r>
              <a:rPr lang="en-US" sz="1400" dirty="0"/>
              <a:t> </a:t>
            </a:r>
            <a:r>
              <a:rPr lang="en-US" sz="1400" dirty="0" err="1"/>
              <a:t>selama</a:t>
            </a:r>
            <a:r>
              <a:rPr lang="en-US" sz="1400" dirty="0"/>
              <a:t> </a:t>
            </a:r>
            <a:r>
              <a:rPr lang="en-US" sz="1400" dirty="0" err="1"/>
              <a:t>periode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.</a:t>
            </a:r>
          </a:p>
          <a:p>
            <a:pPr algn="just">
              <a:spcBef>
                <a:spcPts val="1500"/>
              </a:spcBef>
            </a:pPr>
            <a:r>
              <a:rPr lang="en-US" sz="1400" dirty="0" err="1"/>
              <a:t>Indikator</a:t>
            </a:r>
            <a:r>
              <a:rPr lang="en-US" sz="1400" dirty="0"/>
              <a:t> </a:t>
            </a:r>
            <a:r>
              <a:rPr lang="en-US" sz="1400" dirty="0" err="1"/>
              <a:t>kesejahteraan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negara</a:t>
            </a:r>
            <a:r>
              <a:rPr lang="en-US" sz="1400" dirty="0"/>
              <a:t> yang </a:t>
            </a:r>
            <a:r>
              <a:rPr lang="en-US" sz="1400" dirty="0" err="1"/>
              <a:t>lainnya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GDP per-capita. </a:t>
            </a:r>
            <a:r>
              <a:rPr lang="en-US" sz="1400" dirty="0" err="1"/>
              <a:t>Jika</a:t>
            </a:r>
            <a:r>
              <a:rPr lang="en-US" sz="1400" dirty="0"/>
              <a:t> GDP </a:t>
            </a:r>
            <a:r>
              <a:rPr lang="en-US" sz="1400" dirty="0" err="1"/>
              <a:t>mengukur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yang </a:t>
            </a:r>
            <a:r>
              <a:rPr lang="en-US" sz="1400" dirty="0" err="1"/>
              <a:t>diproduksi</a:t>
            </a:r>
            <a:r>
              <a:rPr lang="en-US" sz="1400" dirty="0"/>
              <a:t> di </a:t>
            </a:r>
            <a:r>
              <a:rPr lang="en-US" sz="1400" dirty="0" err="1"/>
              <a:t>negara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total </a:t>
            </a:r>
            <a:r>
              <a:rPr lang="en-US" sz="1400" dirty="0" err="1"/>
              <a:t>maka</a:t>
            </a:r>
            <a:r>
              <a:rPr lang="en-US" sz="1400" dirty="0"/>
              <a:t> GDP per-capita </a:t>
            </a:r>
            <a:r>
              <a:rPr lang="en-US" sz="1400" dirty="0" err="1"/>
              <a:t>dihitung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membagi</a:t>
            </a:r>
            <a:r>
              <a:rPr lang="en-US" sz="1400" dirty="0"/>
              <a:t> total GDP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penduduk</a:t>
            </a:r>
            <a:r>
              <a:rPr lang="en-US" sz="1400" dirty="0"/>
              <a:t> di </a:t>
            </a:r>
            <a:r>
              <a:rPr lang="en-US" sz="1400" dirty="0" err="1"/>
              <a:t>negara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.</a:t>
            </a:r>
          </a:p>
          <a:p>
            <a:pPr algn="just">
              <a:spcBef>
                <a:spcPts val="1500"/>
              </a:spcBef>
            </a:pPr>
            <a:r>
              <a:rPr lang="en-US" sz="1400" dirty="0" err="1"/>
              <a:t>Dunia</a:t>
            </a:r>
            <a:r>
              <a:rPr lang="en-US" sz="1400" dirty="0"/>
              <a:t> </a:t>
            </a:r>
            <a:r>
              <a:rPr lang="en-US" sz="1400" dirty="0" err="1"/>
              <a:t>mengalami</a:t>
            </a:r>
            <a:r>
              <a:rPr lang="en-US" sz="1400" dirty="0"/>
              <a:t> </a:t>
            </a:r>
            <a:r>
              <a:rPr lang="en-US" sz="1400" dirty="0" err="1"/>
              <a:t>perkembangan</a:t>
            </a:r>
            <a:r>
              <a:rPr lang="en-US" sz="1400" dirty="0"/>
              <a:t> yang </a:t>
            </a:r>
            <a:r>
              <a:rPr lang="en-US" sz="1400" dirty="0" err="1"/>
              <a:t>dinamis</a:t>
            </a:r>
            <a:r>
              <a:rPr lang="en-US" sz="1400" dirty="0"/>
              <a:t>, </a:t>
            </a:r>
            <a:r>
              <a:rPr lang="en-US" sz="1400" dirty="0" err="1"/>
              <a:t>dimana</a:t>
            </a:r>
            <a:r>
              <a:rPr lang="en-US" sz="1400" dirty="0"/>
              <a:t> di masa </a:t>
            </a:r>
            <a:r>
              <a:rPr lang="en-US" sz="1400" dirty="0" err="1"/>
              <a:t>mendatang</a:t>
            </a:r>
            <a:r>
              <a:rPr lang="en-US" sz="1400" dirty="0"/>
              <a:t> </a:t>
            </a:r>
            <a:r>
              <a:rPr lang="en-US" sz="1400" dirty="0" err="1"/>
              <a:t>diperkirakan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pergeseran</a:t>
            </a:r>
            <a:r>
              <a:rPr lang="en-US" sz="1400" dirty="0"/>
              <a:t> </a:t>
            </a:r>
            <a:r>
              <a:rPr lang="en-US" sz="1400" dirty="0" err="1"/>
              <a:t>kekuatan</a:t>
            </a:r>
            <a:r>
              <a:rPr lang="en-US" sz="1400" dirty="0"/>
              <a:t> </a:t>
            </a:r>
            <a:r>
              <a:rPr lang="en-US" sz="1400" dirty="0" err="1"/>
              <a:t>ekonomi</a:t>
            </a:r>
            <a:r>
              <a:rPr lang="en-US" sz="1400" dirty="0"/>
              <a:t> </a:t>
            </a:r>
            <a:r>
              <a:rPr lang="en-US" sz="1400" dirty="0" err="1"/>
              <a:t>dunia</a:t>
            </a:r>
            <a:r>
              <a:rPr lang="en-US" sz="1400" dirty="0"/>
              <a:t>.</a:t>
            </a:r>
          </a:p>
          <a:p>
            <a:pPr algn="just">
              <a:spcBef>
                <a:spcPts val="1500"/>
              </a:spcBef>
            </a:pP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> 2020, </a:t>
            </a:r>
            <a:r>
              <a:rPr lang="en-US" sz="1400" dirty="0" err="1"/>
              <a:t>ekonomi</a:t>
            </a:r>
            <a:r>
              <a:rPr lang="en-US" sz="1400" dirty="0"/>
              <a:t> </a:t>
            </a:r>
            <a:r>
              <a:rPr lang="en-US" sz="1400" dirty="0" err="1"/>
              <a:t>negara</a:t>
            </a:r>
            <a:r>
              <a:rPr lang="en-US" sz="1400" dirty="0"/>
              <a:t> </a:t>
            </a:r>
            <a:r>
              <a:rPr lang="en-US" sz="1400" dirty="0" err="1"/>
              <a:t>berkembang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meningkat</a:t>
            </a:r>
            <a:r>
              <a:rPr lang="en-US" sz="1400" dirty="0"/>
              <a:t> </a:t>
            </a:r>
            <a:r>
              <a:rPr lang="en-US" sz="1400" dirty="0" err="1"/>
              <a:t>peranannnya</a:t>
            </a:r>
            <a:r>
              <a:rPr lang="en-US" sz="1400" dirty="0"/>
              <a:t>. </a:t>
            </a:r>
            <a:r>
              <a:rPr lang="en-US" sz="1400" dirty="0" err="1"/>
              <a:t>Cina</a:t>
            </a:r>
            <a:r>
              <a:rPr lang="en-US" sz="1400" dirty="0"/>
              <a:t> </a:t>
            </a:r>
            <a:r>
              <a:rPr lang="en-US" sz="1400" dirty="0" err="1"/>
              <a:t>diperkirakan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mengalahkan</a:t>
            </a:r>
            <a:r>
              <a:rPr lang="en-US" sz="1400" dirty="0"/>
              <a:t> Amerika </a:t>
            </a:r>
            <a:r>
              <a:rPr lang="en-US" sz="1400" dirty="0" err="1"/>
              <a:t>Serikat</a:t>
            </a:r>
            <a:r>
              <a:rPr lang="en-US" sz="1400" dirty="0"/>
              <a:t>,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negara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ekonomi</a:t>
            </a:r>
            <a:r>
              <a:rPr lang="en-US" sz="1400" dirty="0"/>
              <a:t> </a:t>
            </a:r>
            <a:r>
              <a:rPr lang="en-US" sz="1400" dirty="0" err="1"/>
              <a:t>terbesar</a:t>
            </a:r>
            <a:r>
              <a:rPr lang="en-US" sz="1400" dirty="0"/>
              <a:t> di </a:t>
            </a:r>
            <a:r>
              <a:rPr lang="en-US" sz="1400" dirty="0" err="1"/>
              <a:t>dunia</a:t>
            </a:r>
            <a:r>
              <a:rPr lang="en-US" sz="1400" dirty="0"/>
              <a:t>. </a:t>
            </a:r>
            <a:r>
              <a:rPr lang="en-US" sz="1400" dirty="0" err="1"/>
              <a:t>Tentunya</a:t>
            </a:r>
            <a:r>
              <a:rPr lang="en-US" sz="1400" dirty="0"/>
              <a:t> </a:t>
            </a:r>
            <a:r>
              <a:rPr lang="en-US" sz="1400" dirty="0" err="1"/>
              <a:t>perkembangan</a:t>
            </a:r>
            <a:r>
              <a:rPr lang="en-US" sz="1400" dirty="0"/>
              <a:t> </a:t>
            </a:r>
            <a:r>
              <a:rPr lang="en-US" sz="1400" dirty="0" err="1"/>
              <a:t>ekonomi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dibarengi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tantangan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lingkungan</a:t>
            </a:r>
            <a:r>
              <a:rPr lang="en-US" sz="1400" dirty="0"/>
              <a:t> </a:t>
            </a:r>
            <a:r>
              <a:rPr lang="en-US" sz="1400" dirty="0" err="1"/>
              <a:t>dunia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3942914"/>
      </p:ext>
    </p:extLst>
  </p:cSld>
  <p:clrMapOvr>
    <a:masterClrMapping/>
  </p:clrMapOvr>
  <p:transition spd="med">
    <p:wipe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162800" cy="1193006"/>
          </a:xfrm>
        </p:spPr>
        <p:txBody>
          <a:bodyPr/>
          <a:lstStyle/>
          <a:p>
            <a:r>
              <a:rPr lang="en-US" sz="2800" dirty="0"/>
              <a:t>PERUSAHAAN MULTINASIONAL (MULTINATIONAL CORPORATION – MNC)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956919"/>
              </p:ext>
            </p:extLst>
          </p:nvPr>
        </p:nvGraphicFramePr>
        <p:xfrm>
          <a:off x="152400" y="1600200"/>
          <a:ext cx="8915399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165927"/>
      </p:ext>
    </p:extLst>
  </p:cSld>
  <p:clrMapOvr>
    <a:masterClrMapping/>
  </p:clrMapOvr>
  <p:transition spd="med"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4030" y="2136338"/>
            <a:ext cx="577594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TRIMAKASIH </a:t>
            </a:r>
          </a:p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DAN</a:t>
            </a:r>
          </a:p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SELAMAT BELAJAR</a:t>
            </a:r>
          </a:p>
        </p:txBody>
      </p:sp>
    </p:spTree>
  </p:cSld>
  <p:clrMapOvr>
    <a:masterClrMapping/>
  </p:clrMapOvr>
  <p:transition spd="med"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pPr algn="r"/>
            <a:r>
              <a:rPr lang="en-US" sz="3200" dirty="0" err="1"/>
              <a:t>Konsep</a:t>
            </a:r>
            <a:r>
              <a:rPr lang="en-US" sz="3200" dirty="0"/>
              <a:t> Dasar </a:t>
            </a:r>
            <a:r>
              <a:rPr lang="en-US" sz="3200" dirty="0" err="1"/>
              <a:t>Manajemen</a:t>
            </a:r>
            <a:endParaRPr lang="en-US" sz="3200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71DD5AA-31F8-6087-063E-84748EFDA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663448"/>
              </p:ext>
            </p:extLst>
          </p:nvPr>
        </p:nvGraphicFramePr>
        <p:xfrm>
          <a:off x="893763" y="1946275"/>
          <a:ext cx="7358062" cy="401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949744"/>
      </p:ext>
    </p:extLst>
  </p:cSld>
  <p:clrMapOvr>
    <a:masterClrMapping/>
  </p:clrMapOvr>
  <p:transition spd="med"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29000" y="178594"/>
            <a:ext cx="5029200" cy="1193006"/>
          </a:xfrm>
        </p:spPr>
        <p:txBody>
          <a:bodyPr/>
          <a:lstStyle/>
          <a:p>
            <a:pPr algn="r"/>
            <a:r>
              <a:rPr lang="en-US" sz="3200" dirty="0" err="1"/>
              <a:t>Organisasi</a:t>
            </a:r>
            <a:r>
              <a:rPr lang="en-US" sz="3200" dirty="0"/>
              <a:t> dan </a:t>
            </a:r>
            <a:r>
              <a:rPr lang="en-US" sz="3200" dirty="0" err="1"/>
              <a:t>Manajer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676400"/>
            <a:ext cx="8153400" cy="4648199"/>
          </a:xfrm>
        </p:spPr>
        <p:txBody>
          <a:bodyPr/>
          <a:lstStyle/>
          <a:p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orang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berkoordinasi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Masyarakat, 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,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karir</a:t>
            </a:r>
            <a:r>
              <a:rPr lang="en-US" dirty="0"/>
              <a:t>, dan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06546"/>
      </p:ext>
    </p:extLst>
  </p:cSld>
  <p:clrMapOvr>
    <a:masterClrMapping/>
  </p:clrMapOvr>
  <p:transition spd="med"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1882A-2783-9056-52B2-536260DAA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6A4390-76CA-43FB-C2F3-FB7D02C41DF0}"/>
              </a:ext>
            </a:extLst>
          </p:cNvPr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3BF031-4E58-DA6E-A4D2-4B8731C0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178594"/>
            <a:ext cx="5029200" cy="1193006"/>
          </a:xfrm>
        </p:spPr>
        <p:txBody>
          <a:bodyPr/>
          <a:lstStyle/>
          <a:p>
            <a:pPr algn="r"/>
            <a:r>
              <a:rPr lang="en-US" sz="3200" dirty="0" err="1"/>
              <a:t>Organisasi</a:t>
            </a:r>
            <a:r>
              <a:rPr lang="en-US" sz="3200" dirty="0"/>
              <a:t> dan </a:t>
            </a:r>
            <a:r>
              <a:rPr lang="en-US" sz="3200" dirty="0" err="1"/>
              <a:t>Manajer</a:t>
            </a:r>
            <a:endParaRPr lang="en-US" sz="3200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4B990CB-FD52-D63F-FF6C-F5F75D861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595150"/>
              </p:ext>
            </p:extLst>
          </p:nvPr>
        </p:nvGraphicFramePr>
        <p:xfrm>
          <a:off x="381000" y="1524000"/>
          <a:ext cx="8381999" cy="5155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195215"/>
      </p:ext>
    </p:extLst>
  </p:cSld>
  <p:clrMapOvr>
    <a:masterClrMapping/>
  </p:clrMapOvr>
  <p:transition spd="med"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178594"/>
            <a:ext cx="6803233" cy="1040606"/>
          </a:xfrm>
        </p:spPr>
        <p:txBody>
          <a:bodyPr/>
          <a:lstStyle/>
          <a:p>
            <a:pPr algn="r"/>
            <a:r>
              <a:rPr lang="en-US" sz="3200" dirty="0" err="1"/>
              <a:t>Organisasi</a:t>
            </a:r>
            <a:r>
              <a:rPr lang="en-US" sz="3200" dirty="0"/>
              <a:t> dan </a:t>
            </a:r>
            <a:r>
              <a:rPr lang="en-US" sz="3200" dirty="0" err="1"/>
              <a:t>Manajer</a:t>
            </a: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B5A0F7-FF82-7233-C16E-9095F13BA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96"/>
          <a:stretch/>
        </p:blipFill>
        <p:spPr>
          <a:xfrm>
            <a:off x="2590800" y="1546648"/>
            <a:ext cx="5946450" cy="4625552"/>
          </a:xfr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B7C90AC-12FC-09DF-B6C6-A3B4457C291A}"/>
              </a:ext>
            </a:extLst>
          </p:cNvPr>
          <p:cNvSpPr txBox="1">
            <a:spLocks/>
          </p:cNvSpPr>
          <p:nvPr/>
        </p:nvSpPr>
        <p:spPr bwMode="auto">
          <a:xfrm>
            <a:off x="76200" y="3021224"/>
            <a:ext cx="2895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>
            <a:lvl1pPr marL="534619" indent="-347112" algn="l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1pPr>
            <a:lvl2pPr marL="847131" indent="-347112" algn="l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2pPr>
            <a:lvl3pPr marL="1159643" indent="-347112" algn="l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3pPr>
            <a:lvl4pPr marL="1472155" indent="-347112" algn="l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4pPr>
            <a:lvl5pPr marL="1784667" indent="-347112" algn="l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5pPr>
            <a:lvl6pPr marL="2106108" indent="-347112" algn="l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6pPr>
            <a:lvl7pPr marL="2427549" indent="-347112" algn="l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7pPr>
            <a:lvl8pPr marL="2748990" indent="-347112" algn="l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8pPr>
            <a:lvl9pPr marL="3070430" indent="-347112" algn="l" rtl="0" eaLnBrk="1" fontAlgn="base" hangingPunct="1">
              <a:spcBef>
                <a:spcPts val="2672"/>
              </a:spcBef>
              <a:spcAft>
                <a:spcPct val="0"/>
              </a:spcAft>
              <a:buSzPct val="171000"/>
              <a:buFont typeface="Gill Sans" pitchFamily="32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9pPr>
          </a:lstStyle>
          <a:p>
            <a:pPr marL="187507" indent="0">
              <a:buNone/>
            </a:pPr>
            <a:r>
              <a:rPr lang="en-US" kern="0" dirty="0" err="1"/>
              <a:t>Definisi</a:t>
            </a:r>
            <a:r>
              <a:rPr lang="en-US" kern="0" dirty="0"/>
              <a:t> dan </a:t>
            </a:r>
            <a:r>
              <a:rPr lang="en-US" kern="0" dirty="0" err="1"/>
              <a:t>pengertian</a:t>
            </a:r>
            <a:r>
              <a:rPr lang="en-US" kern="0" dirty="0"/>
              <a:t> </a:t>
            </a:r>
            <a:r>
              <a:rPr lang="en-US" kern="0" dirty="0" err="1"/>
              <a:t>manajemen</a:t>
            </a:r>
            <a:r>
              <a:rPr lang="en-US" kern="0" dirty="0"/>
              <a:t> </a:t>
            </a:r>
            <a:r>
              <a:rPr lang="en-US" kern="0" dirty="0" err="1"/>
              <a:t>dikaitkan</a:t>
            </a:r>
            <a:r>
              <a:rPr lang="en-US" kern="0" dirty="0"/>
              <a:t> </a:t>
            </a:r>
            <a:r>
              <a:rPr lang="en-US" kern="0" dirty="0" err="1"/>
              <a:t>dengan</a:t>
            </a:r>
            <a:r>
              <a:rPr lang="en-US" kern="0" dirty="0"/>
              <a:t> </a:t>
            </a:r>
            <a:r>
              <a:rPr lang="en-US" kern="0" dirty="0" err="1"/>
              <a:t>organisasi</a:t>
            </a:r>
            <a:r>
              <a:rPr lang="en-US" kern="0" dirty="0"/>
              <a:t> dan </a:t>
            </a:r>
            <a:r>
              <a:rPr lang="en-US" kern="0" dirty="0" err="1"/>
              <a:t>manajer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55150957"/>
      </p:ext>
    </p:extLst>
  </p:cSld>
  <p:clrMapOvr>
    <a:masterClrMapping/>
  </p:clrMapOvr>
  <p:transition spd="med"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71015"/>
            <a:ext cx="6376513" cy="964406"/>
          </a:xfrm>
        </p:spPr>
        <p:txBody>
          <a:bodyPr/>
          <a:lstStyle/>
          <a:p>
            <a:r>
              <a:rPr lang="en-US" sz="3200" dirty="0"/>
              <a:t>PROSES MANAJEMEN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334B54-1417-77CA-B77D-13257CE6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43063"/>
            <a:ext cx="3821430" cy="5036343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ID" dirty="0"/>
              <a:t>Proses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, </a:t>
            </a:r>
            <a:r>
              <a:rPr lang="en-ID" dirty="0" err="1"/>
              <a:t>pengorganisasian</a:t>
            </a:r>
            <a:r>
              <a:rPr lang="en-ID" dirty="0"/>
              <a:t>, </a:t>
            </a:r>
            <a:r>
              <a:rPr lang="en-ID" dirty="0" err="1"/>
              <a:t>pengarahan</a:t>
            </a:r>
            <a:r>
              <a:rPr lang="en-ID" dirty="0"/>
              <a:t>, dan </a:t>
            </a:r>
            <a:r>
              <a:rPr lang="en-ID" dirty="0" err="1"/>
              <a:t>pengendalian</a:t>
            </a:r>
            <a:r>
              <a:rPr lang="en-ID" dirty="0"/>
              <a:t>.</a:t>
            </a:r>
          </a:p>
          <a:p>
            <a:pPr>
              <a:spcBef>
                <a:spcPts val="1500"/>
              </a:spcBef>
            </a:pPr>
            <a:r>
              <a:rPr lang="en-ID" dirty="0"/>
              <a:t>Kata proses </a:t>
            </a:r>
            <a:r>
              <a:rPr lang="en-ID" dirty="0" err="1"/>
              <a:t>ditambahkan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mengartikan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sistematis</a:t>
            </a:r>
            <a:r>
              <a:rPr lang="en-ID" dirty="0"/>
              <a:t> dan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manajer</a:t>
            </a:r>
            <a:r>
              <a:rPr lang="en-ID" dirty="0"/>
              <a:t> pada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32645-49C5-98BF-1186-EA5F508C9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430" y="1578346"/>
            <a:ext cx="5124450" cy="4486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3BEF25-9209-E100-87DA-E44D78DC4B57}"/>
              </a:ext>
            </a:extLst>
          </p:cNvPr>
          <p:cNvSpPr/>
          <p:nvPr/>
        </p:nvSpPr>
        <p:spPr bwMode="auto">
          <a:xfrm>
            <a:off x="6553200" y="250058"/>
            <a:ext cx="2392680" cy="11215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Tanda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panah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gelap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menunjukkan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urutan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kegiatan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.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Secara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teoritis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,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perencanaan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dimulai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,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pengendalian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diakhiri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, dan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perencanaan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kembali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ke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awal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.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53E9847-6A63-FA11-8D4E-49E6B7E93F3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440932" y="1573531"/>
            <a:ext cx="609598" cy="205738"/>
          </a:xfrm>
          <a:prstGeom prst="bent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DE1FEFD-1D83-30E8-DAEB-A10424244A17}"/>
              </a:ext>
            </a:extLst>
          </p:cNvPr>
          <p:cNvSpPr/>
          <p:nvPr/>
        </p:nvSpPr>
        <p:spPr bwMode="auto">
          <a:xfrm>
            <a:off x="7315200" y="5636207"/>
            <a:ext cx="1729740" cy="107198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Tanda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panah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terang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menunjukkan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urutan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yang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lebih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realistis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yang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terjadi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di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praktik</a:t>
            </a:r>
            <a:r>
              <a:rPr lang="en-ID" sz="1200" dirty="0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Gill Sans" pitchFamily="32" charset="0"/>
                <a:ea typeface="ヒラギノ角ゴ ProN W3" pitchFamily="32" charset="-128"/>
                <a:sym typeface="Gill Sans" pitchFamily="32" charset="0"/>
              </a:rPr>
              <a:t>manajemen</a:t>
            </a:r>
            <a:endParaRPr lang="en-ID" sz="1200" dirty="0">
              <a:solidFill>
                <a:srgbClr val="000000"/>
              </a:solidFill>
              <a:latin typeface="Gill Sans" pitchFamily="32" charset="0"/>
              <a:ea typeface="ヒラギノ角ゴ ProN W3" pitchFamily="32" charset="-128"/>
              <a:sym typeface="Gill Sans" pitchFamily="32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3AB2210-F74A-D9F5-B1F0-8085CCEF9DB1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6440121" y="3812593"/>
            <a:ext cx="2375480" cy="1151094"/>
          </a:xfrm>
          <a:prstGeom prst="bent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75838411"/>
      </p:ext>
    </p:extLst>
  </p:cSld>
  <p:clrMapOvr>
    <a:masterClrMapping/>
  </p:clrMapOvr>
  <p:transition spd="med"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178594"/>
            <a:ext cx="7086600" cy="1193006"/>
          </a:xfrm>
        </p:spPr>
        <p:txBody>
          <a:bodyPr/>
          <a:lstStyle/>
          <a:p>
            <a:pPr algn="r"/>
            <a:r>
              <a:rPr lang="en-US" sz="3200" dirty="0"/>
              <a:t>FUNGSI MANAJEMEN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DC4207C-C03A-F460-13B2-8D9D728EC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91889"/>
              </p:ext>
            </p:extLst>
          </p:nvPr>
        </p:nvGraphicFramePr>
        <p:xfrm>
          <a:off x="152400" y="1600200"/>
          <a:ext cx="8839200" cy="4971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8202683"/>
      </p:ext>
    </p:extLst>
  </p:cSld>
  <p:clrMapOvr>
    <a:masterClrMapping/>
  </p:clrMapOvr>
  <p:transition spd="med"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67" y="43239"/>
            <a:ext cx="7358063" cy="812006"/>
          </a:xfrm>
        </p:spPr>
        <p:txBody>
          <a:bodyPr/>
          <a:lstStyle/>
          <a:p>
            <a:pPr algn="r"/>
            <a:r>
              <a:rPr lang="en-US" sz="3200" dirty="0"/>
              <a:t>JENIS-JENIS MANAJEMEN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145B066-A05A-4161-01EF-8B9D06385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7446"/>
              </p:ext>
            </p:extLst>
          </p:nvPr>
        </p:nvGraphicFramePr>
        <p:xfrm>
          <a:off x="228600" y="762000"/>
          <a:ext cx="8686799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8674EC-15DB-0B70-5212-86721AE16453}"/>
              </a:ext>
            </a:extLst>
          </p:cNvPr>
          <p:cNvSpPr txBox="1"/>
          <p:nvPr/>
        </p:nvSpPr>
        <p:spPr>
          <a:xfrm>
            <a:off x="3886200" y="1760495"/>
            <a:ext cx="2438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dikelompokkan</a:t>
            </a:r>
            <a:endParaRPr lang="en-ID" sz="1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0AA6A-E065-58B7-E011-5B6248222039}"/>
              </a:ext>
            </a:extLst>
          </p:cNvPr>
          <p:cNvSpPr txBox="1"/>
          <p:nvPr/>
        </p:nvSpPr>
        <p:spPr>
          <a:xfrm>
            <a:off x="2133600" y="3115166"/>
            <a:ext cx="2438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dibagi</a:t>
            </a:r>
            <a:endParaRPr lang="en-ID" sz="1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413BA-09DE-9D14-15D3-635D59992FD9}"/>
              </a:ext>
            </a:extLst>
          </p:cNvPr>
          <p:cNvSpPr txBox="1"/>
          <p:nvPr/>
        </p:nvSpPr>
        <p:spPr>
          <a:xfrm>
            <a:off x="5554978" y="3092069"/>
            <a:ext cx="32080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dikelompokkan</a:t>
            </a:r>
            <a:endParaRPr lang="en-ID" sz="1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191F3-9605-FCA0-4F23-C6CA323B89F1}"/>
              </a:ext>
            </a:extLst>
          </p:cNvPr>
          <p:cNvSpPr txBox="1"/>
          <p:nvPr/>
        </p:nvSpPr>
        <p:spPr>
          <a:xfrm>
            <a:off x="6172200" y="4432012"/>
            <a:ext cx="32080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dikelompokkan</a:t>
            </a:r>
            <a:r>
              <a:rPr lang="en-US" sz="1300" dirty="0"/>
              <a:t> </a:t>
            </a:r>
            <a:r>
              <a:rPr lang="en-US" sz="1300" dirty="0" err="1"/>
              <a:t>berdasarkan</a:t>
            </a:r>
            <a:r>
              <a:rPr lang="en-US" sz="1300" dirty="0"/>
              <a:t> </a:t>
            </a:r>
            <a:r>
              <a:rPr lang="en-US" sz="1300" dirty="0" err="1"/>
              <a:t>bidang</a:t>
            </a:r>
            <a:endParaRPr lang="en-ID" sz="1300" dirty="0"/>
          </a:p>
        </p:txBody>
      </p:sp>
    </p:spTree>
    <p:extLst>
      <p:ext uri="{BB962C8B-B14F-4D97-AF65-F5344CB8AC3E}">
        <p14:creationId xmlns:p14="http://schemas.microsoft.com/office/powerpoint/2010/main" val="2444335948"/>
      </p:ext>
    </p:extLst>
  </p:cSld>
  <p:clrMapOvr>
    <a:masterClrMapping/>
  </p:clrMapOvr>
  <p:transition spd="med">
    <p:wipe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Seledang UT</Template>
  <TotalTime>1287</TotalTime>
  <Words>2346</Words>
  <Application>Microsoft Office PowerPoint</Application>
  <PresentationFormat>On-screen Show (4:3)</PresentationFormat>
  <Paragraphs>240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</vt:lpstr>
      <vt:lpstr>Title &amp; Subtitle</vt:lpstr>
      <vt:lpstr>Title &amp; Bullets - 2 Column</vt:lpstr>
      <vt:lpstr>PowerPoint Presentation</vt:lpstr>
      <vt:lpstr>PERTEMUAN KE I MANAJEMEN: PENGANTAR DAN LINGKUNGAN ORGANISASI </vt:lpstr>
      <vt:lpstr>Konsep Dasar Manajemen</vt:lpstr>
      <vt:lpstr>Organisasi dan Manajer</vt:lpstr>
      <vt:lpstr>Organisasi dan Manajer</vt:lpstr>
      <vt:lpstr>Organisasi dan Manajer</vt:lpstr>
      <vt:lpstr>PROSES MANAJEMEN</vt:lpstr>
      <vt:lpstr>FUNGSI MANAJEMEN</vt:lpstr>
      <vt:lpstr>JENIS-JENIS MANAJEMEN</vt:lpstr>
      <vt:lpstr>TINGKATAN MANAJEMEN DAN KETERAMPILAN MANAJEMEN</vt:lpstr>
      <vt:lpstr>PERANAN MANAJERIAL</vt:lpstr>
      <vt:lpstr>TANTANGAN BAGI MANAJEMEN</vt:lpstr>
      <vt:lpstr>PERKEMBANGAN TEORI DAN PEMIKIRAN MANAJEMEN</vt:lpstr>
      <vt:lpstr>LINGKUNGAN ORGANISASI</vt:lpstr>
      <vt:lpstr>LINGKUNGAN LANGSUNG</vt:lpstr>
      <vt:lpstr>ELEMEN LINGKUNGAN UMUM (LINGKUNGAN TIDAK LANGSUNG)</vt:lpstr>
      <vt:lpstr>MODEL HUBUNGAN ORGANISASI – LINGKUNGAN</vt:lpstr>
      <vt:lpstr>ETIKA BISNIS DAN TANGGUNG JAWAB SOSIAL</vt:lpstr>
      <vt:lpstr>ETIKA BISNIS DAN TANGGUNG JAWAB SOSIAL</vt:lpstr>
      <vt:lpstr>GLOBALISASI</vt:lpstr>
      <vt:lpstr>STRUKTUR EKONOMI DUNIA</vt:lpstr>
      <vt:lpstr>PERUSAHAAN MULTINASIONAL (MULTINATIONAL CORPORATION – MNC)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MENGENAL HUKUM BISNIS</dc:title>
  <dc:creator>ACER</dc:creator>
  <cp:lastModifiedBy>Ledy Yolanda, M.S.M.</cp:lastModifiedBy>
  <cp:revision>249</cp:revision>
  <dcterms:created xsi:type="dcterms:W3CDTF">2018-02-24T02:30:50Z</dcterms:created>
  <dcterms:modified xsi:type="dcterms:W3CDTF">2025-03-06T04:34:40Z</dcterms:modified>
</cp:coreProperties>
</file>