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24"/>
  </p:notesMasterIdLst>
  <p:sldIdLst>
    <p:sldId id="257" r:id="rId3"/>
    <p:sldId id="265" r:id="rId4"/>
    <p:sldId id="291" r:id="rId5"/>
    <p:sldId id="276" r:id="rId6"/>
    <p:sldId id="290" r:id="rId7"/>
    <p:sldId id="277" r:id="rId8"/>
    <p:sldId id="278" r:id="rId9"/>
    <p:sldId id="279" r:id="rId10"/>
    <p:sldId id="281" r:id="rId11"/>
    <p:sldId id="282" r:id="rId12"/>
    <p:sldId id="283" r:id="rId13"/>
    <p:sldId id="285" r:id="rId14"/>
    <p:sldId id="286" r:id="rId15"/>
    <p:sldId id="289" r:id="rId16"/>
    <p:sldId id="292" r:id="rId17"/>
    <p:sldId id="293" r:id="rId18"/>
    <p:sldId id="294" r:id="rId19"/>
    <p:sldId id="295" r:id="rId20"/>
    <p:sldId id="296" r:id="rId21"/>
    <p:sldId id="297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366AE-BFF4-413A-8C24-E0F86F62C7C8}" type="doc">
      <dgm:prSet loTypeId="urn:diagrams.loki3.com/Bracke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D"/>
        </a:p>
      </dgm:t>
    </dgm:pt>
    <dgm:pt modelId="{DD9CE8D2-3DEE-44AE-98EF-273BF4216946}">
      <dgm:prSet phldrT="[Text]"/>
      <dgm:spPr/>
      <dgm:t>
        <a:bodyPr/>
        <a:lstStyle/>
        <a:p>
          <a:r>
            <a:rPr lang="en-US" dirty="0"/>
            <a:t>Modul 3</a:t>
          </a:r>
          <a:endParaRPr lang="en-ID" dirty="0"/>
        </a:p>
      </dgm:t>
    </dgm:pt>
    <dgm:pt modelId="{1B4C7D04-FC32-41B5-B5FC-A861CC9E1875}" type="parTrans" cxnId="{AC2D9324-877A-4F93-8E2F-0A97FA4D71A5}">
      <dgm:prSet/>
      <dgm:spPr/>
      <dgm:t>
        <a:bodyPr/>
        <a:lstStyle/>
        <a:p>
          <a:endParaRPr lang="en-ID"/>
        </a:p>
      </dgm:t>
    </dgm:pt>
    <dgm:pt modelId="{30EABE66-9729-4BD4-A5DB-F10A6F20B38D}" type="sibTrans" cxnId="{AC2D9324-877A-4F93-8E2F-0A97FA4D71A5}">
      <dgm:prSet/>
      <dgm:spPr/>
      <dgm:t>
        <a:bodyPr/>
        <a:lstStyle/>
        <a:p>
          <a:endParaRPr lang="en-ID"/>
        </a:p>
      </dgm:t>
    </dgm:pt>
    <dgm:pt modelId="{60D49ACF-ABE3-4030-A617-5C4A302A3A16}">
      <dgm:prSet phldrT="[Text]"/>
      <dgm:spPr/>
      <dgm:t>
        <a:bodyPr/>
        <a:lstStyle/>
        <a:p>
          <a:r>
            <a:rPr lang="en-US" dirty="0"/>
            <a:t>KB 1. </a:t>
          </a:r>
          <a:r>
            <a:rPr lang="en-US" dirty="0" err="1"/>
            <a:t>Perencanaan</a:t>
          </a:r>
          <a:endParaRPr lang="en-ID" dirty="0"/>
        </a:p>
      </dgm:t>
    </dgm:pt>
    <dgm:pt modelId="{3FEF4774-6900-462C-A2F1-B30F4AF61351}" type="parTrans" cxnId="{A29395AD-C500-4C7F-83CC-7412E8963C70}">
      <dgm:prSet/>
      <dgm:spPr/>
      <dgm:t>
        <a:bodyPr/>
        <a:lstStyle/>
        <a:p>
          <a:endParaRPr lang="en-ID"/>
        </a:p>
      </dgm:t>
    </dgm:pt>
    <dgm:pt modelId="{AF10AF0F-106E-4685-B0C6-AEBE168A185F}" type="sibTrans" cxnId="{A29395AD-C500-4C7F-83CC-7412E8963C70}">
      <dgm:prSet/>
      <dgm:spPr/>
      <dgm:t>
        <a:bodyPr/>
        <a:lstStyle/>
        <a:p>
          <a:endParaRPr lang="en-ID"/>
        </a:p>
      </dgm:t>
    </dgm:pt>
    <dgm:pt modelId="{377DCEA6-FF9C-42DE-BCF8-FABA9E573F98}">
      <dgm:prSet phldrT="[Text]"/>
      <dgm:spPr/>
      <dgm:t>
        <a:bodyPr/>
        <a:lstStyle/>
        <a:p>
          <a:r>
            <a:rPr lang="en-US" dirty="0"/>
            <a:t>Modul 4</a:t>
          </a:r>
          <a:endParaRPr lang="en-ID" dirty="0"/>
        </a:p>
      </dgm:t>
    </dgm:pt>
    <dgm:pt modelId="{98FA15E6-A424-4C2F-B2F5-E1B35BB69F98}" type="parTrans" cxnId="{5FDCAF78-0D76-49DE-9FCB-AEF59D0A40EE}">
      <dgm:prSet/>
      <dgm:spPr/>
      <dgm:t>
        <a:bodyPr/>
        <a:lstStyle/>
        <a:p>
          <a:endParaRPr lang="en-ID"/>
        </a:p>
      </dgm:t>
    </dgm:pt>
    <dgm:pt modelId="{6A5BD3E9-08A8-4527-BEB5-74DB108391FD}" type="sibTrans" cxnId="{5FDCAF78-0D76-49DE-9FCB-AEF59D0A40EE}">
      <dgm:prSet/>
      <dgm:spPr/>
      <dgm:t>
        <a:bodyPr/>
        <a:lstStyle/>
        <a:p>
          <a:endParaRPr lang="en-ID"/>
        </a:p>
      </dgm:t>
    </dgm:pt>
    <dgm:pt modelId="{1651487E-FEE3-4340-B3E2-CD7470B8E1BC}">
      <dgm:prSet phldrT="[Text]"/>
      <dgm:spPr/>
      <dgm:t>
        <a:bodyPr/>
        <a:lstStyle/>
        <a:p>
          <a:r>
            <a:rPr lang="en-US" dirty="0"/>
            <a:t>KB 1. </a:t>
          </a:r>
          <a:r>
            <a:rPr lang="en-US" dirty="0" err="1"/>
            <a:t>Pengambilan</a:t>
          </a:r>
          <a:r>
            <a:rPr lang="en-US" dirty="0"/>
            <a:t> Keputusan</a:t>
          </a:r>
          <a:endParaRPr lang="en-ID" dirty="0"/>
        </a:p>
      </dgm:t>
    </dgm:pt>
    <dgm:pt modelId="{4B82E6D9-1F77-4375-A9E8-6854107D0F57}" type="parTrans" cxnId="{117A668E-DB87-407B-8160-5552108BEE22}">
      <dgm:prSet/>
      <dgm:spPr/>
      <dgm:t>
        <a:bodyPr/>
        <a:lstStyle/>
        <a:p>
          <a:endParaRPr lang="en-ID"/>
        </a:p>
      </dgm:t>
    </dgm:pt>
    <dgm:pt modelId="{E88F88C6-B055-4B67-AA76-101C957C9408}" type="sibTrans" cxnId="{117A668E-DB87-407B-8160-5552108BEE22}">
      <dgm:prSet/>
      <dgm:spPr/>
      <dgm:t>
        <a:bodyPr/>
        <a:lstStyle/>
        <a:p>
          <a:endParaRPr lang="en-ID"/>
        </a:p>
      </dgm:t>
    </dgm:pt>
    <dgm:pt modelId="{C8C3A2A4-1B1E-46A6-99C9-D3C1FB96837A}">
      <dgm:prSet/>
      <dgm:spPr/>
      <dgm:t>
        <a:bodyPr/>
        <a:lstStyle/>
        <a:p>
          <a:r>
            <a:rPr lang="en-US" dirty="0"/>
            <a:t>KB 2.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Strategis</a:t>
          </a:r>
          <a:endParaRPr lang="en-US" dirty="0"/>
        </a:p>
      </dgm:t>
    </dgm:pt>
    <dgm:pt modelId="{723E7F10-C8A1-4AC3-BF57-BD2E174A23D6}" type="parTrans" cxnId="{EED2C518-C6CB-406F-8464-5979C2A60D03}">
      <dgm:prSet/>
      <dgm:spPr/>
      <dgm:t>
        <a:bodyPr/>
        <a:lstStyle/>
        <a:p>
          <a:endParaRPr lang="en-ID"/>
        </a:p>
      </dgm:t>
    </dgm:pt>
    <dgm:pt modelId="{1F6F02B8-A3BA-4475-A527-02D8E42EC966}" type="sibTrans" cxnId="{EED2C518-C6CB-406F-8464-5979C2A60D03}">
      <dgm:prSet/>
      <dgm:spPr/>
      <dgm:t>
        <a:bodyPr/>
        <a:lstStyle/>
        <a:p>
          <a:endParaRPr lang="en-ID"/>
        </a:p>
      </dgm:t>
    </dgm:pt>
    <dgm:pt modelId="{299484CC-0BC5-43E1-9701-40FCF2C627E1}">
      <dgm:prSet/>
      <dgm:spPr/>
      <dgm:t>
        <a:bodyPr/>
        <a:lstStyle/>
        <a:p>
          <a:r>
            <a:rPr lang="en-US" dirty="0"/>
            <a:t>KB 2. Alat </a:t>
          </a:r>
          <a:r>
            <a:rPr lang="en-US" dirty="0" err="1"/>
            <a:t>Perencanaan</a:t>
          </a:r>
          <a:r>
            <a:rPr lang="en-US" dirty="0"/>
            <a:t> dan </a:t>
          </a:r>
          <a:r>
            <a:rPr lang="en-US" dirty="0" err="1"/>
            <a:t>Pengambilan</a:t>
          </a:r>
          <a:r>
            <a:rPr lang="en-US" dirty="0"/>
            <a:t> Keputusan</a:t>
          </a:r>
        </a:p>
      </dgm:t>
    </dgm:pt>
    <dgm:pt modelId="{5046C616-F0DC-48DF-97CD-7F5E9B8F2BC6}" type="parTrans" cxnId="{C105451E-FC88-4DCE-B8BA-DAE197ED62C2}">
      <dgm:prSet/>
      <dgm:spPr/>
      <dgm:t>
        <a:bodyPr/>
        <a:lstStyle/>
        <a:p>
          <a:endParaRPr lang="en-ID"/>
        </a:p>
      </dgm:t>
    </dgm:pt>
    <dgm:pt modelId="{159CDD0E-D5CA-4008-ACA1-626EE75AD10E}" type="sibTrans" cxnId="{C105451E-FC88-4DCE-B8BA-DAE197ED62C2}">
      <dgm:prSet/>
      <dgm:spPr/>
      <dgm:t>
        <a:bodyPr/>
        <a:lstStyle/>
        <a:p>
          <a:endParaRPr lang="en-ID"/>
        </a:p>
      </dgm:t>
    </dgm:pt>
    <dgm:pt modelId="{E68F7DF7-CB3C-4A0B-8410-9ECCF6B64614}" type="pres">
      <dgm:prSet presAssocID="{E8A366AE-BFF4-413A-8C24-E0F86F62C7C8}" presName="Name0" presStyleCnt="0">
        <dgm:presLayoutVars>
          <dgm:dir/>
          <dgm:animLvl val="lvl"/>
          <dgm:resizeHandles val="exact"/>
        </dgm:presLayoutVars>
      </dgm:prSet>
      <dgm:spPr/>
    </dgm:pt>
    <dgm:pt modelId="{FF7E079E-C4D4-4DD7-8D58-190DC12A1FFD}" type="pres">
      <dgm:prSet presAssocID="{DD9CE8D2-3DEE-44AE-98EF-273BF4216946}" presName="linNode" presStyleCnt="0"/>
      <dgm:spPr/>
    </dgm:pt>
    <dgm:pt modelId="{4E2FD374-2833-4F5E-A727-09494C19A7FC}" type="pres">
      <dgm:prSet presAssocID="{DD9CE8D2-3DEE-44AE-98EF-273BF4216946}" presName="parTx" presStyleLbl="revTx" presStyleIdx="0" presStyleCnt="2">
        <dgm:presLayoutVars>
          <dgm:chMax val="1"/>
          <dgm:bulletEnabled val="1"/>
        </dgm:presLayoutVars>
      </dgm:prSet>
      <dgm:spPr/>
    </dgm:pt>
    <dgm:pt modelId="{C01E740D-293F-4056-9B8A-ECC47FA5EF63}" type="pres">
      <dgm:prSet presAssocID="{DD9CE8D2-3DEE-44AE-98EF-273BF4216946}" presName="bracket" presStyleLbl="parChTrans1D1" presStyleIdx="0" presStyleCnt="2"/>
      <dgm:spPr/>
    </dgm:pt>
    <dgm:pt modelId="{328D1034-9E45-40E6-91DE-D14F8974F4B6}" type="pres">
      <dgm:prSet presAssocID="{DD9CE8D2-3DEE-44AE-98EF-273BF4216946}" presName="spH" presStyleCnt="0"/>
      <dgm:spPr/>
    </dgm:pt>
    <dgm:pt modelId="{33E511BC-F26F-4331-B4C3-63AEA1076634}" type="pres">
      <dgm:prSet presAssocID="{DD9CE8D2-3DEE-44AE-98EF-273BF4216946}" presName="desTx" presStyleLbl="node1" presStyleIdx="0" presStyleCnt="2">
        <dgm:presLayoutVars>
          <dgm:bulletEnabled val="1"/>
        </dgm:presLayoutVars>
      </dgm:prSet>
      <dgm:spPr/>
    </dgm:pt>
    <dgm:pt modelId="{E68ACEF5-C10A-4059-91EF-DE59EA0BAAB4}" type="pres">
      <dgm:prSet presAssocID="{30EABE66-9729-4BD4-A5DB-F10A6F20B38D}" presName="spV" presStyleCnt="0"/>
      <dgm:spPr/>
    </dgm:pt>
    <dgm:pt modelId="{D66CF5E8-14D4-4995-9762-4EE7472D4F73}" type="pres">
      <dgm:prSet presAssocID="{377DCEA6-FF9C-42DE-BCF8-FABA9E573F98}" presName="linNode" presStyleCnt="0"/>
      <dgm:spPr/>
    </dgm:pt>
    <dgm:pt modelId="{1C38E59C-6317-4D9A-A23D-F8A1A6550E17}" type="pres">
      <dgm:prSet presAssocID="{377DCEA6-FF9C-42DE-BCF8-FABA9E573F98}" presName="parTx" presStyleLbl="revTx" presStyleIdx="1" presStyleCnt="2">
        <dgm:presLayoutVars>
          <dgm:chMax val="1"/>
          <dgm:bulletEnabled val="1"/>
        </dgm:presLayoutVars>
      </dgm:prSet>
      <dgm:spPr/>
    </dgm:pt>
    <dgm:pt modelId="{2EC6915D-6594-4547-95C7-C75C900F434C}" type="pres">
      <dgm:prSet presAssocID="{377DCEA6-FF9C-42DE-BCF8-FABA9E573F98}" presName="bracket" presStyleLbl="parChTrans1D1" presStyleIdx="1" presStyleCnt="2"/>
      <dgm:spPr/>
    </dgm:pt>
    <dgm:pt modelId="{5459744F-4DF2-4E54-B6BA-5D46EF814274}" type="pres">
      <dgm:prSet presAssocID="{377DCEA6-FF9C-42DE-BCF8-FABA9E573F98}" presName="spH" presStyleCnt="0"/>
      <dgm:spPr/>
    </dgm:pt>
    <dgm:pt modelId="{DCFCB5DD-0314-4DC1-B359-31E47C232711}" type="pres">
      <dgm:prSet presAssocID="{377DCEA6-FF9C-42DE-BCF8-FABA9E573F98}" presName="desTx" presStyleLbl="node1" presStyleIdx="1" presStyleCnt="2">
        <dgm:presLayoutVars>
          <dgm:bulletEnabled val="1"/>
        </dgm:presLayoutVars>
      </dgm:prSet>
      <dgm:spPr/>
    </dgm:pt>
  </dgm:ptLst>
  <dgm:cxnLst>
    <dgm:cxn modelId="{EED2C518-C6CB-406F-8464-5979C2A60D03}" srcId="{DD9CE8D2-3DEE-44AE-98EF-273BF4216946}" destId="{C8C3A2A4-1B1E-46A6-99C9-D3C1FB96837A}" srcOrd="1" destOrd="0" parTransId="{723E7F10-C8A1-4AC3-BF57-BD2E174A23D6}" sibTransId="{1F6F02B8-A3BA-4475-A527-02D8E42EC966}"/>
    <dgm:cxn modelId="{C105451E-FC88-4DCE-B8BA-DAE197ED62C2}" srcId="{377DCEA6-FF9C-42DE-BCF8-FABA9E573F98}" destId="{299484CC-0BC5-43E1-9701-40FCF2C627E1}" srcOrd="1" destOrd="0" parTransId="{5046C616-F0DC-48DF-97CD-7F5E9B8F2BC6}" sibTransId="{159CDD0E-D5CA-4008-ACA1-626EE75AD10E}"/>
    <dgm:cxn modelId="{AC2D9324-877A-4F93-8E2F-0A97FA4D71A5}" srcId="{E8A366AE-BFF4-413A-8C24-E0F86F62C7C8}" destId="{DD9CE8D2-3DEE-44AE-98EF-273BF4216946}" srcOrd="0" destOrd="0" parTransId="{1B4C7D04-FC32-41B5-B5FC-A861CC9E1875}" sibTransId="{30EABE66-9729-4BD4-A5DB-F10A6F20B38D}"/>
    <dgm:cxn modelId="{91D13835-3065-4D4B-A280-5071F57622A2}" type="presOf" srcId="{377DCEA6-FF9C-42DE-BCF8-FABA9E573F98}" destId="{1C38E59C-6317-4D9A-A23D-F8A1A6550E17}" srcOrd="0" destOrd="0" presId="urn:diagrams.loki3.com/BracketList"/>
    <dgm:cxn modelId="{8A8EC744-4FD4-43CD-B26E-8B66154988A6}" type="presOf" srcId="{C8C3A2A4-1B1E-46A6-99C9-D3C1FB96837A}" destId="{33E511BC-F26F-4331-B4C3-63AEA1076634}" srcOrd="0" destOrd="1" presId="urn:diagrams.loki3.com/BracketList"/>
    <dgm:cxn modelId="{5FDCAF78-0D76-49DE-9FCB-AEF59D0A40EE}" srcId="{E8A366AE-BFF4-413A-8C24-E0F86F62C7C8}" destId="{377DCEA6-FF9C-42DE-BCF8-FABA9E573F98}" srcOrd="1" destOrd="0" parTransId="{98FA15E6-A424-4C2F-B2F5-E1B35BB69F98}" sibTransId="{6A5BD3E9-08A8-4527-BEB5-74DB108391FD}"/>
    <dgm:cxn modelId="{117A668E-DB87-407B-8160-5552108BEE22}" srcId="{377DCEA6-FF9C-42DE-BCF8-FABA9E573F98}" destId="{1651487E-FEE3-4340-B3E2-CD7470B8E1BC}" srcOrd="0" destOrd="0" parTransId="{4B82E6D9-1F77-4375-A9E8-6854107D0F57}" sibTransId="{E88F88C6-B055-4B67-AA76-101C957C9408}"/>
    <dgm:cxn modelId="{3CF81998-6FC2-4ADC-97F9-4AFD3211D67E}" type="presOf" srcId="{299484CC-0BC5-43E1-9701-40FCF2C627E1}" destId="{DCFCB5DD-0314-4DC1-B359-31E47C232711}" srcOrd="0" destOrd="1" presId="urn:diagrams.loki3.com/BracketList"/>
    <dgm:cxn modelId="{A29395AD-C500-4C7F-83CC-7412E8963C70}" srcId="{DD9CE8D2-3DEE-44AE-98EF-273BF4216946}" destId="{60D49ACF-ABE3-4030-A617-5C4A302A3A16}" srcOrd="0" destOrd="0" parTransId="{3FEF4774-6900-462C-A2F1-B30F4AF61351}" sibTransId="{AF10AF0F-106E-4685-B0C6-AEBE168A185F}"/>
    <dgm:cxn modelId="{4B093DB3-CF40-4ADA-AB50-E824470EF2DB}" type="presOf" srcId="{60D49ACF-ABE3-4030-A617-5C4A302A3A16}" destId="{33E511BC-F26F-4331-B4C3-63AEA1076634}" srcOrd="0" destOrd="0" presId="urn:diagrams.loki3.com/BracketList"/>
    <dgm:cxn modelId="{EFD675C2-556F-41F6-8FDD-1644D131CFED}" type="presOf" srcId="{DD9CE8D2-3DEE-44AE-98EF-273BF4216946}" destId="{4E2FD374-2833-4F5E-A727-09494C19A7FC}" srcOrd="0" destOrd="0" presId="urn:diagrams.loki3.com/BracketList"/>
    <dgm:cxn modelId="{CC8F41DE-4A7E-44FC-882A-EEA35AC64530}" type="presOf" srcId="{1651487E-FEE3-4340-B3E2-CD7470B8E1BC}" destId="{DCFCB5DD-0314-4DC1-B359-31E47C232711}" srcOrd="0" destOrd="0" presId="urn:diagrams.loki3.com/BracketList"/>
    <dgm:cxn modelId="{324E76F1-83E4-4452-9121-075499A2C2CD}" type="presOf" srcId="{E8A366AE-BFF4-413A-8C24-E0F86F62C7C8}" destId="{E68F7DF7-CB3C-4A0B-8410-9ECCF6B64614}" srcOrd="0" destOrd="0" presId="urn:diagrams.loki3.com/BracketList"/>
    <dgm:cxn modelId="{256A3687-D16D-465A-B7EE-6AE00525B8FD}" type="presParOf" srcId="{E68F7DF7-CB3C-4A0B-8410-9ECCF6B64614}" destId="{FF7E079E-C4D4-4DD7-8D58-190DC12A1FFD}" srcOrd="0" destOrd="0" presId="urn:diagrams.loki3.com/BracketList"/>
    <dgm:cxn modelId="{A9BBC53B-D09B-4CA8-ADEB-767DFA39CA27}" type="presParOf" srcId="{FF7E079E-C4D4-4DD7-8D58-190DC12A1FFD}" destId="{4E2FD374-2833-4F5E-A727-09494C19A7FC}" srcOrd="0" destOrd="0" presId="urn:diagrams.loki3.com/BracketList"/>
    <dgm:cxn modelId="{50559D95-FA8A-44A1-AAA8-F448111B9AE4}" type="presParOf" srcId="{FF7E079E-C4D4-4DD7-8D58-190DC12A1FFD}" destId="{C01E740D-293F-4056-9B8A-ECC47FA5EF63}" srcOrd="1" destOrd="0" presId="urn:diagrams.loki3.com/BracketList"/>
    <dgm:cxn modelId="{5C12CAA6-7058-4F8B-8F75-88C7A395ED21}" type="presParOf" srcId="{FF7E079E-C4D4-4DD7-8D58-190DC12A1FFD}" destId="{328D1034-9E45-40E6-91DE-D14F8974F4B6}" srcOrd="2" destOrd="0" presId="urn:diagrams.loki3.com/BracketList"/>
    <dgm:cxn modelId="{307CFF28-C72E-490C-B5A3-C529D6C81BC2}" type="presParOf" srcId="{FF7E079E-C4D4-4DD7-8D58-190DC12A1FFD}" destId="{33E511BC-F26F-4331-B4C3-63AEA1076634}" srcOrd="3" destOrd="0" presId="urn:diagrams.loki3.com/BracketList"/>
    <dgm:cxn modelId="{57A0EF13-FF3E-4E84-B841-5DC716165953}" type="presParOf" srcId="{E68F7DF7-CB3C-4A0B-8410-9ECCF6B64614}" destId="{E68ACEF5-C10A-4059-91EF-DE59EA0BAAB4}" srcOrd="1" destOrd="0" presId="urn:diagrams.loki3.com/BracketList"/>
    <dgm:cxn modelId="{325E828D-BD1C-4568-BC00-D83B5908D6BB}" type="presParOf" srcId="{E68F7DF7-CB3C-4A0B-8410-9ECCF6B64614}" destId="{D66CF5E8-14D4-4995-9762-4EE7472D4F73}" srcOrd="2" destOrd="0" presId="urn:diagrams.loki3.com/BracketList"/>
    <dgm:cxn modelId="{82C3ED7F-62D1-4202-A67E-25BBCE5B53C0}" type="presParOf" srcId="{D66CF5E8-14D4-4995-9762-4EE7472D4F73}" destId="{1C38E59C-6317-4D9A-A23D-F8A1A6550E17}" srcOrd="0" destOrd="0" presId="urn:diagrams.loki3.com/BracketList"/>
    <dgm:cxn modelId="{7295CED5-969E-4D5B-B996-4F2B493C9347}" type="presParOf" srcId="{D66CF5E8-14D4-4995-9762-4EE7472D4F73}" destId="{2EC6915D-6594-4547-95C7-C75C900F434C}" srcOrd="1" destOrd="0" presId="urn:diagrams.loki3.com/BracketList"/>
    <dgm:cxn modelId="{C3355788-46CA-4203-8685-9BFE88CA5CC8}" type="presParOf" srcId="{D66CF5E8-14D4-4995-9762-4EE7472D4F73}" destId="{5459744F-4DF2-4E54-B6BA-5D46EF814274}" srcOrd="2" destOrd="0" presId="urn:diagrams.loki3.com/BracketList"/>
    <dgm:cxn modelId="{9BDB74F8-FDA4-4461-A78D-67EC728C893F}" type="presParOf" srcId="{D66CF5E8-14D4-4995-9762-4EE7472D4F73}" destId="{DCFCB5DD-0314-4DC1-B359-31E47C23271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2ABB82B-0941-4D79-A220-ABF8D6DD72F4}" type="doc">
      <dgm:prSet loTypeId="urn:microsoft.com/office/officeart/2005/8/layout/defaul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ID"/>
        </a:p>
      </dgm:t>
    </dgm:pt>
    <dgm:pt modelId="{17B45DE9-FC00-49DC-BCEE-49F14537943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Gambar </a:t>
          </a:r>
          <a:r>
            <a:rPr lang="en-US" dirty="0" err="1">
              <a:solidFill>
                <a:schemeClr val="tx1"/>
              </a:solidFill>
            </a:rPr>
            <a:t>positif</a:t>
          </a:r>
          <a:r>
            <a:rPr lang="en-US" dirty="0">
              <a:solidFill>
                <a:schemeClr val="tx1"/>
              </a:solidFill>
            </a:rPr>
            <a:t> dan negative (Gambar-T)</a:t>
          </a:r>
          <a:endParaRPr lang="en-ID" dirty="0">
            <a:solidFill>
              <a:schemeClr val="tx1"/>
            </a:solidFill>
          </a:endParaRPr>
        </a:p>
      </dgm:t>
    </dgm:pt>
    <dgm:pt modelId="{2DF35D08-20CC-4BB0-8EDE-6B05DCC5D169}" type="parTrans" cxnId="{26857C7C-88E3-4589-A786-1682C3C38008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3B856956-289E-48F5-86C5-95277C47605D}" type="sibTrans" cxnId="{26857C7C-88E3-4589-A786-1682C3C38008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29966EBC-2BFF-4B23-A2EB-95FAFFEA78BA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Matriks</a:t>
          </a:r>
          <a:r>
            <a:rPr lang="en-US" dirty="0">
              <a:solidFill>
                <a:schemeClr val="tx1"/>
              </a:solidFill>
            </a:rPr>
            <a:t> multi </a:t>
          </a:r>
          <a:r>
            <a:rPr lang="en-US" dirty="0" err="1">
              <a:solidFill>
                <a:schemeClr val="tx1"/>
              </a:solidFill>
            </a:rPr>
            <a:t>kriteria</a:t>
          </a:r>
          <a:endParaRPr lang="en-ID" dirty="0">
            <a:solidFill>
              <a:schemeClr val="tx1"/>
            </a:solidFill>
          </a:endParaRPr>
        </a:p>
      </dgm:t>
    </dgm:pt>
    <dgm:pt modelId="{82EBEB51-FBC6-4086-8F60-9640717ED662}" type="parTrans" cxnId="{4AA14444-AA3B-424C-A99B-FA46866163B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563CDBBB-45A4-4451-B353-388E850E1F8A}" type="sibTrans" cxnId="{4AA14444-AA3B-424C-A99B-FA46866163B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A8C26E4F-EAD3-4BC2-BF78-98CE21F6A7D0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Matriks</a:t>
          </a:r>
          <a:r>
            <a:rPr lang="en-US" dirty="0">
              <a:solidFill>
                <a:schemeClr val="tx1"/>
              </a:solidFill>
            </a:rPr>
            <a:t> pay-off</a:t>
          </a:r>
          <a:endParaRPr lang="en-ID" dirty="0">
            <a:solidFill>
              <a:schemeClr val="tx1"/>
            </a:solidFill>
          </a:endParaRPr>
        </a:p>
      </dgm:t>
    </dgm:pt>
    <dgm:pt modelId="{EB988D9A-1D01-4057-B200-0CC6FEB6FD25}" type="parTrans" cxnId="{D82B3E4D-99F8-48CC-A95D-93D259B6FC30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6103F32E-825A-40D5-ADD5-04B21A9F74F1}" type="sibTrans" cxnId="{D82B3E4D-99F8-48CC-A95D-93D259B6FC30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BB6D047D-B3F7-4A07-AD23-03B7C71DDC2D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Programasi</a:t>
          </a:r>
          <a:r>
            <a:rPr lang="en-US" dirty="0">
              <a:solidFill>
                <a:schemeClr val="tx1"/>
              </a:solidFill>
            </a:rPr>
            <a:t> linear (linear programming)</a:t>
          </a:r>
          <a:endParaRPr lang="en-ID" dirty="0">
            <a:solidFill>
              <a:schemeClr val="tx1"/>
            </a:solidFill>
          </a:endParaRPr>
        </a:p>
      </dgm:t>
    </dgm:pt>
    <dgm:pt modelId="{7BE832FC-276F-4F11-A991-640DF31ED237}" type="parTrans" cxnId="{CC62390B-E19B-422C-815F-81372E5B52B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CDA29040-FE8C-4E04-B582-F290CF7D7C78}" type="sibTrans" cxnId="{CC62390B-E19B-422C-815F-81372E5B52B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B655F75E-1422-437C-A25E-4260A24F80FC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Analisis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titik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impas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analisis</a:t>
          </a:r>
          <a:r>
            <a:rPr lang="en-US" dirty="0">
              <a:solidFill>
                <a:schemeClr val="tx1"/>
              </a:solidFill>
            </a:rPr>
            <a:t> break-even)</a:t>
          </a:r>
          <a:endParaRPr lang="en-ID" dirty="0">
            <a:solidFill>
              <a:schemeClr val="tx1"/>
            </a:solidFill>
          </a:endParaRPr>
        </a:p>
      </dgm:t>
    </dgm:pt>
    <dgm:pt modelId="{D1B00D98-6BC4-4BD8-8D94-6B1691F8684F}" type="parTrans" cxnId="{D63C03A8-1BAD-4EDE-80DD-A002E4F8B73D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53797B62-4EB1-4580-A80B-834B27579073}" type="sibTrans" cxnId="{D63C03A8-1BAD-4EDE-80DD-A002E4F8B73D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3377C034-1F45-44D3-89D6-BDD1BD561A0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Pohon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keputusan</a:t>
          </a:r>
          <a:endParaRPr lang="en-ID" dirty="0">
            <a:solidFill>
              <a:schemeClr val="tx1"/>
            </a:solidFill>
          </a:endParaRPr>
        </a:p>
      </dgm:t>
    </dgm:pt>
    <dgm:pt modelId="{CDE27145-3D15-4F48-8DBB-37A9F7DF1E39}" type="parTrans" cxnId="{48855DAD-8E26-4FC2-A567-96075D544B49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BE64EA8C-25CA-41A8-B438-FA9D786CC0E3}" type="sibTrans" cxnId="{48855DAD-8E26-4FC2-A567-96075D544B49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E6ACBF81-0858-4A86-9ECF-8CF34075A98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Model </a:t>
          </a:r>
          <a:r>
            <a:rPr lang="en-US" dirty="0" err="1">
              <a:solidFill>
                <a:schemeClr val="tx1"/>
              </a:solidFill>
            </a:rPr>
            <a:t>pengambilan</a:t>
          </a:r>
          <a:r>
            <a:rPr lang="en-US" dirty="0">
              <a:solidFill>
                <a:schemeClr val="tx1"/>
              </a:solidFill>
            </a:rPr>
            <a:t> Keputusan </a:t>
          </a:r>
          <a:r>
            <a:rPr lang="en-US" dirty="0" err="1">
              <a:solidFill>
                <a:schemeClr val="tx1"/>
              </a:solidFill>
            </a:rPr>
            <a:t>dengan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mesin</a:t>
          </a:r>
          <a:endParaRPr lang="en-ID" dirty="0">
            <a:solidFill>
              <a:schemeClr val="tx1"/>
            </a:solidFill>
          </a:endParaRPr>
        </a:p>
      </dgm:t>
    </dgm:pt>
    <dgm:pt modelId="{9A763A7F-A5AC-4608-96CC-0CF6C6E3E793}" type="parTrans" cxnId="{62674F50-224F-45E5-BBEC-D8AE94BFF3D2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9F2F2786-8280-4197-99EE-35565FAB13C5}" type="sibTrans" cxnId="{62674F50-224F-45E5-BBEC-D8AE94BFF3D2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64EDE605-2588-4A38-B759-3C579BF8B416}" type="pres">
      <dgm:prSet presAssocID="{92ABB82B-0941-4D79-A220-ABF8D6DD72F4}" presName="diagram" presStyleCnt="0">
        <dgm:presLayoutVars>
          <dgm:dir/>
          <dgm:resizeHandles val="exact"/>
        </dgm:presLayoutVars>
      </dgm:prSet>
      <dgm:spPr/>
    </dgm:pt>
    <dgm:pt modelId="{E208752E-E81C-414C-B226-1BBF1D7EC55C}" type="pres">
      <dgm:prSet presAssocID="{17B45DE9-FC00-49DC-BCEE-49F14537943C}" presName="node" presStyleLbl="node1" presStyleIdx="0" presStyleCnt="7">
        <dgm:presLayoutVars>
          <dgm:bulletEnabled val="1"/>
        </dgm:presLayoutVars>
      </dgm:prSet>
      <dgm:spPr/>
    </dgm:pt>
    <dgm:pt modelId="{0BF4C2E4-5D9E-463A-9B3E-2D61ACAB23DD}" type="pres">
      <dgm:prSet presAssocID="{3B856956-289E-48F5-86C5-95277C47605D}" presName="sibTrans" presStyleCnt="0"/>
      <dgm:spPr/>
    </dgm:pt>
    <dgm:pt modelId="{FA2AF5C9-432A-49EF-B807-B51E0960FA79}" type="pres">
      <dgm:prSet presAssocID="{29966EBC-2BFF-4B23-A2EB-95FAFFEA78BA}" presName="node" presStyleLbl="node1" presStyleIdx="1" presStyleCnt="7">
        <dgm:presLayoutVars>
          <dgm:bulletEnabled val="1"/>
        </dgm:presLayoutVars>
      </dgm:prSet>
      <dgm:spPr/>
    </dgm:pt>
    <dgm:pt modelId="{2F5929DE-C950-45F3-A308-283C548AF50F}" type="pres">
      <dgm:prSet presAssocID="{563CDBBB-45A4-4451-B353-388E850E1F8A}" presName="sibTrans" presStyleCnt="0"/>
      <dgm:spPr/>
    </dgm:pt>
    <dgm:pt modelId="{C15A3CDF-5CFE-4D97-9908-5CB7FA40824C}" type="pres">
      <dgm:prSet presAssocID="{A8C26E4F-EAD3-4BC2-BF78-98CE21F6A7D0}" presName="node" presStyleLbl="node1" presStyleIdx="2" presStyleCnt="7">
        <dgm:presLayoutVars>
          <dgm:bulletEnabled val="1"/>
        </dgm:presLayoutVars>
      </dgm:prSet>
      <dgm:spPr/>
    </dgm:pt>
    <dgm:pt modelId="{64A8D2CC-19EB-4BEA-B827-35AD74814170}" type="pres">
      <dgm:prSet presAssocID="{6103F32E-825A-40D5-ADD5-04B21A9F74F1}" presName="sibTrans" presStyleCnt="0"/>
      <dgm:spPr/>
    </dgm:pt>
    <dgm:pt modelId="{FA49C058-23AC-4B66-A9DD-65023A334D9A}" type="pres">
      <dgm:prSet presAssocID="{BB6D047D-B3F7-4A07-AD23-03B7C71DDC2D}" presName="node" presStyleLbl="node1" presStyleIdx="3" presStyleCnt="7">
        <dgm:presLayoutVars>
          <dgm:bulletEnabled val="1"/>
        </dgm:presLayoutVars>
      </dgm:prSet>
      <dgm:spPr/>
    </dgm:pt>
    <dgm:pt modelId="{1B4F1A73-BD70-4FED-BDC4-327730CB12B3}" type="pres">
      <dgm:prSet presAssocID="{CDA29040-FE8C-4E04-B582-F290CF7D7C78}" presName="sibTrans" presStyleCnt="0"/>
      <dgm:spPr/>
    </dgm:pt>
    <dgm:pt modelId="{4E6F1FC2-BA28-4EDA-AAE1-011333AC6C90}" type="pres">
      <dgm:prSet presAssocID="{B655F75E-1422-437C-A25E-4260A24F80FC}" presName="node" presStyleLbl="node1" presStyleIdx="4" presStyleCnt="7">
        <dgm:presLayoutVars>
          <dgm:bulletEnabled val="1"/>
        </dgm:presLayoutVars>
      </dgm:prSet>
      <dgm:spPr/>
    </dgm:pt>
    <dgm:pt modelId="{191A0008-2C16-4D3D-9C3C-AAE04E90065F}" type="pres">
      <dgm:prSet presAssocID="{53797B62-4EB1-4580-A80B-834B27579073}" presName="sibTrans" presStyleCnt="0"/>
      <dgm:spPr/>
    </dgm:pt>
    <dgm:pt modelId="{9179B6D8-295E-428B-A690-B6DB69B2EB5D}" type="pres">
      <dgm:prSet presAssocID="{3377C034-1F45-44D3-89D6-BDD1BD561A09}" presName="node" presStyleLbl="node1" presStyleIdx="5" presStyleCnt="7">
        <dgm:presLayoutVars>
          <dgm:bulletEnabled val="1"/>
        </dgm:presLayoutVars>
      </dgm:prSet>
      <dgm:spPr/>
    </dgm:pt>
    <dgm:pt modelId="{08BE492A-700C-4B93-BF93-E8761946D42D}" type="pres">
      <dgm:prSet presAssocID="{BE64EA8C-25CA-41A8-B438-FA9D786CC0E3}" presName="sibTrans" presStyleCnt="0"/>
      <dgm:spPr/>
    </dgm:pt>
    <dgm:pt modelId="{AF51CF94-DFD0-4890-AE78-F76535CC4ED3}" type="pres">
      <dgm:prSet presAssocID="{E6ACBF81-0858-4A86-9ECF-8CF34075A987}" presName="node" presStyleLbl="node1" presStyleIdx="6" presStyleCnt="7">
        <dgm:presLayoutVars>
          <dgm:bulletEnabled val="1"/>
        </dgm:presLayoutVars>
      </dgm:prSet>
      <dgm:spPr/>
    </dgm:pt>
  </dgm:ptLst>
  <dgm:cxnLst>
    <dgm:cxn modelId="{CC62390B-E19B-422C-815F-81372E5B52B5}" srcId="{92ABB82B-0941-4D79-A220-ABF8D6DD72F4}" destId="{BB6D047D-B3F7-4A07-AD23-03B7C71DDC2D}" srcOrd="3" destOrd="0" parTransId="{7BE832FC-276F-4F11-A991-640DF31ED237}" sibTransId="{CDA29040-FE8C-4E04-B582-F290CF7D7C78}"/>
    <dgm:cxn modelId="{EC35FD60-411D-4ECF-AA9F-C5902ADA62DF}" type="presOf" srcId="{E6ACBF81-0858-4A86-9ECF-8CF34075A987}" destId="{AF51CF94-DFD0-4890-AE78-F76535CC4ED3}" srcOrd="0" destOrd="0" presId="urn:microsoft.com/office/officeart/2005/8/layout/default"/>
    <dgm:cxn modelId="{4AA14444-AA3B-424C-A99B-FA46866163B4}" srcId="{92ABB82B-0941-4D79-A220-ABF8D6DD72F4}" destId="{29966EBC-2BFF-4B23-A2EB-95FAFFEA78BA}" srcOrd="1" destOrd="0" parTransId="{82EBEB51-FBC6-4086-8F60-9640717ED662}" sibTransId="{563CDBBB-45A4-4451-B353-388E850E1F8A}"/>
    <dgm:cxn modelId="{0EA2CA4A-7DBD-4C75-8015-66792AB32CE9}" type="presOf" srcId="{A8C26E4F-EAD3-4BC2-BF78-98CE21F6A7D0}" destId="{C15A3CDF-5CFE-4D97-9908-5CB7FA40824C}" srcOrd="0" destOrd="0" presId="urn:microsoft.com/office/officeart/2005/8/layout/default"/>
    <dgm:cxn modelId="{D82B3E4D-99F8-48CC-A95D-93D259B6FC30}" srcId="{92ABB82B-0941-4D79-A220-ABF8D6DD72F4}" destId="{A8C26E4F-EAD3-4BC2-BF78-98CE21F6A7D0}" srcOrd="2" destOrd="0" parTransId="{EB988D9A-1D01-4057-B200-0CC6FEB6FD25}" sibTransId="{6103F32E-825A-40D5-ADD5-04B21A9F74F1}"/>
    <dgm:cxn modelId="{62674F50-224F-45E5-BBEC-D8AE94BFF3D2}" srcId="{92ABB82B-0941-4D79-A220-ABF8D6DD72F4}" destId="{E6ACBF81-0858-4A86-9ECF-8CF34075A987}" srcOrd="6" destOrd="0" parTransId="{9A763A7F-A5AC-4608-96CC-0CF6C6E3E793}" sibTransId="{9F2F2786-8280-4197-99EE-35565FAB13C5}"/>
    <dgm:cxn modelId="{26857C7C-88E3-4589-A786-1682C3C38008}" srcId="{92ABB82B-0941-4D79-A220-ABF8D6DD72F4}" destId="{17B45DE9-FC00-49DC-BCEE-49F14537943C}" srcOrd="0" destOrd="0" parTransId="{2DF35D08-20CC-4BB0-8EDE-6B05DCC5D169}" sibTransId="{3B856956-289E-48F5-86C5-95277C47605D}"/>
    <dgm:cxn modelId="{0B945291-85BA-41A5-BF72-8CA9B1128CFB}" type="presOf" srcId="{17B45DE9-FC00-49DC-BCEE-49F14537943C}" destId="{E208752E-E81C-414C-B226-1BBF1D7EC55C}" srcOrd="0" destOrd="0" presId="urn:microsoft.com/office/officeart/2005/8/layout/default"/>
    <dgm:cxn modelId="{B97D9F95-4DB8-4047-8FD5-0BE54CB02B21}" type="presOf" srcId="{B655F75E-1422-437C-A25E-4260A24F80FC}" destId="{4E6F1FC2-BA28-4EDA-AAE1-011333AC6C90}" srcOrd="0" destOrd="0" presId="urn:microsoft.com/office/officeart/2005/8/layout/default"/>
    <dgm:cxn modelId="{D63C03A8-1BAD-4EDE-80DD-A002E4F8B73D}" srcId="{92ABB82B-0941-4D79-A220-ABF8D6DD72F4}" destId="{B655F75E-1422-437C-A25E-4260A24F80FC}" srcOrd="4" destOrd="0" parTransId="{D1B00D98-6BC4-4BD8-8D94-6B1691F8684F}" sibTransId="{53797B62-4EB1-4580-A80B-834B27579073}"/>
    <dgm:cxn modelId="{48855DAD-8E26-4FC2-A567-96075D544B49}" srcId="{92ABB82B-0941-4D79-A220-ABF8D6DD72F4}" destId="{3377C034-1F45-44D3-89D6-BDD1BD561A09}" srcOrd="5" destOrd="0" parTransId="{CDE27145-3D15-4F48-8DBB-37A9F7DF1E39}" sibTransId="{BE64EA8C-25CA-41A8-B438-FA9D786CC0E3}"/>
    <dgm:cxn modelId="{A931DDC4-475A-4355-A88E-1CCF0ACA6E36}" type="presOf" srcId="{92ABB82B-0941-4D79-A220-ABF8D6DD72F4}" destId="{64EDE605-2588-4A38-B759-3C579BF8B416}" srcOrd="0" destOrd="0" presId="urn:microsoft.com/office/officeart/2005/8/layout/default"/>
    <dgm:cxn modelId="{F38DB0D0-B096-4492-9664-6A9BC6C14FD7}" type="presOf" srcId="{3377C034-1F45-44D3-89D6-BDD1BD561A09}" destId="{9179B6D8-295E-428B-A690-B6DB69B2EB5D}" srcOrd="0" destOrd="0" presId="urn:microsoft.com/office/officeart/2005/8/layout/default"/>
    <dgm:cxn modelId="{74B419DD-C975-4CB9-B08A-667518BFDDB2}" type="presOf" srcId="{BB6D047D-B3F7-4A07-AD23-03B7C71DDC2D}" destId="{FA49C058-23AC-4B66-A9DD-65023A334D9A}" srcOrd="0" destOrd="0" presId="urn:microsoft.com/office/officeart/2005/8/layout/default"/>
    <dgm:cxn modelId="{D359CBE7-8D7C-4D63-A549-5D060239FBE2}" type="presOf" srcId="{29966EBC-2BFF-4B23-A2EB-95FAFFEA78BA}" destId="{FA2AF5C9-432A-49EF-B807-B51E0960FA79}" srcOrd="0" destOrd="0" presId="urn:microsoft.com/office/officeart/2005/8/layout/default"/>
    <dgm:cxn modelId="{140044A7-A25D-4476-A017-AB2A169A7177}" type="presParOf" srcId="{64EDE605-2588-4A38-B759-3C579BF8B416}" destId="{E208752E-E81C-414C-B226-1BBF1D7EC55C}" srcOrd="0" destOrd="0" presId="urn:microsoft.com/office/officeart/2005/8/layout/default"/>
    <dgm:cxn modelId="{7E3A0836-1155-4D2F-9E5F-DDC7B0F7C75E}" type="presParOf" srcId="{64EDE605-2588-4A38-B759-3C579BF8B416}" destId="{0BF4C2E4-5D9E-463A-9B3E-2D61ACAB23DD}" srcOrd="1" destOrd="0" presId="urn:microsoft.com/office/officeart/2005/8/layout/default"/>
    <dgm:cxn modelId="{F5BA7631-F08B-4078-A9D9-BB36338D2E3E}" type="presParOf" srcId="{64EDE605-2588-4A38-B759-3C579BF8B416}" destId="{FA2AF5C9-432A-49EF-B807-B51E0960FA79}" srcOrd="2" destOrd="0" presId="urn:microsoft.com/office/officeart/2005/8/layout/default"/>
    <dgm:cxn modelId="{22632363-1702-4F7D-80F9-6D240E2D2DCD}" type="presParOf" srcId="{64EDE605-2588-4A38-B759-3C579BF8B416}" destId="{2F5929DE-C950-45F3-A308-283C548AF50F}" srcOrd="3" destOrd="0" presId="urn:microsoft.com/office/officeart/2005/8/layout/default"/>
    <dgm:cxn modelId="{95C78AEA-B044-48B8-B5C7-18975E41F43F}" type="presParOf" srcId="{64EDE605-2588-4A38-B759-3C579BF8B416}" destId="{C15A3CDF-5CFE-4D97-9908-5CB7FA40824C}" srcOrd="4" destOrd="0" presId="urn:microsoft.com/office/officeart/2005/8/layout/default"/>
    <dgm:cxn modelId="{9E79DA22-AA18-4AEA-A4D3-B5E5F87D0D5E}" type="presParOf" srcId="{64EDE605-2588-4A38-B759-3C579BF8B416}" destId="{64A8D2CC-19EB-4BEA-B827-35AD74814170}" srcOrd="5" destOrd="0" presId="urn:microsoft.com/office/officeart/2005/8/layout/default"/>
    <dgm:cxn modelId="{775624BC-23B3-4B11-A140-5B0FD16C9CD6}" type="presParOf" srcId="{64EDE605-2588-4A38-B759-3C579BF8B416}" destId="{FA49C058-23AC-4B66-A9DD-65023A334D9A}" srcOrd="6" destOrd="0" presId="urn:microsoft.com/office/officeart/2005/8/layout/default"/>
    <dgm:cxn modelId="{EF93CE09-9678-4E66-9E11-4B986129CB49}" type="presParOf" srcId="{64EDE605-2588-4A38-B759-3C579BF8B416}" destId="{1B4F1A73-BD70-4FED-BDC4-327730CB12B3}" srcOrd="7" destOrd="0" presId="urn:microsoft.com/office/officeart/2005/8/layout/default"/>
    <dgm:cxn modelId="{369B9AF5-CB1D-43E7-B3F3-F43A08D14685}" type="presParOf" srcId="{64EDE605-2588-4A38-B759-3C579BF8B416}" destId="{4E6F1FC2-BA28-4EDA-AAE1-011333AC6C90}" srcOrd="8" destOrd="0" presId="urn:microsoft.com/office/officeart/2005/8/layout/default"/>
    <dgm:cxn modelId="{41C0BD96-6E4E-4EF0-A56C-9363EB32F414}" type="presParOf" srcId="{64EDE605-2588-4A38-B759-3C579BF8B416}" destId="{191A0008-2C16-4D3D-9C3C-AAE04E90065F}" srcOrd="9" destOrd="0" presId="urn:microsoft.com/office/officeart/2005/8/layout/default"/>
    <dgm:cxn modelId="{524C8796-71E1-4E57-B981-A1E7408D043C}" type="presParOf" srcId="{64EDE605-2588-4A38-B759-3C579BF8B416}" destId="{9179B6D8-295E-428B-A690-B6DB69B2EB5D}" srcOrd="10" destOrd="0" presId="urn:microsoft.com/office/officeart/2005/8/layout/default"/>
    <dgm:cxn modelId="{D8DA3243-6CE5-45B8-AE3C-EAFDC90B08F6}" type="presParOf" srcId="{64EDE605-2588-4A38-B759-3C579BF8B416}" destId="{08BE492A-700C-4B93-BF93-E8761946D42D}" srcOrd="11" destOrd="0" presId="urn:microsoft.com/office/officeart/2005/8/layout/default"/>
    <dgm:cxn modelId="{7DE820AA-59CC-4AB6-92ED-9BFD0D02C74A}" type="presParOf" srcId="{64EDE605-2588-4A38-B759-3C579BF8B416}" destId="{AF51CF94-DFD0-4890-AE78-F76535CC4ED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5F0F8-D043-4D09-A6B2-CF51BDFF3663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D"/>
        </a:p>
      </dgm:t>
    </dgm:pt>
    <dgm:pt modelId="{09FEA3BA-8C16-4C09-92B6-54AB97734D25}">
      <dgm:prSet phldrT="[Text]"/>
      <dgm:spPr/>
      <dgm:t>
        <a:bodyPr/>
        <a:lstStyle/>
        <a:p>
          <a:r>
            <a:rPr lang="en-US" dirty="0" err="1"/>
            <a:t>Perencanaan</a:t>
          </a:r>
          <a:endParaRPr lang="en-ID" dirty="0"/>
        </a:p>
      </dgm:t>
    </dgm:pt>
    <dgm:pt modelId="{2CD3E152-9A9A-4E73-B89C-216735B36C96}" type="parTrans" cxnId="{6A9946C2-F270-4ECE-8B8C-1A881130C8D1}">
      <dgm:prSet/>
      <dgm:spPr/>
      <dgm:t>
        <a:bodyPr/>
        <a:lstStyle/>
        <a:p>
          <a:endParaRPr lang="en-ID"/>
        </a:p>
      </dgm:t>
    </dgm:pt>
    <dgm:pt modelId="{11BFC767-5A33-4A06-8D47-641DD787BDEF}" type="sibTrans" cxnId="{6A9946C2-F270-4ECE-8B8C-1A881130C8D1}">
      <dgm:prSet/>
      <dgm:spPr/>
      <dgm:t>
        <a:bodyPr/>
        <a:lstStyle/>
        <a:p>
          <a:endParaRPr lang="en-ID"/>
        </a:p>
      </dgm:t>
    </dgm:pt>
    <dgm:pt modelId="{AC145E4A-6550-44E3-AE28-AD9C15D223DC}">
      <dgm:prSet phldrT="[Text]"/>
      <dgm:spPr/>
      <dgm:t>
        <a:bodyPr/>
        <a:lstStyle/>
        <a:p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ditujukan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membantu</a:t>
          </a:r>
          <a:r>
            <a:rPr lang="en-US" dirty="0"/>
            <a:t> </a:t>
          </a:r>
          <a:r>
            <a:rPr lang="en-US" dirty="0" err="1"/>
            <a:t>mencapai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.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mendukung</a:t>
          </a:r>
          <a:r>
            <a:rPr lang="en-US" dirty="0"/>
            <a:t> </a:t>
          </a:r>
          <a:r>
            <a:rPr lang="en-US" dirty="0" err="1"/>
            <a:t>keempat</a:t>
          </a:r>
          <a:r>
            <a:rPr lang="en-US" dirty="0"/>
            <a:t> </a:t>
          </a:r>
          <a:r>
            <a:rPr lang="en-US" dirty="0" err="1"/>
            <a:t>fungsi</a:t>
          </a:r>
          <a:r>
            <a:rPr lang="en-US" dirty="0"/>
            <a:t> </a:t>
          </a:r>
          <a:r>
            <a:rPr lang="en-US" dirty="0" err="1"/>
            <a:t>manajemen</a:t>
          </a:r>
          <a:r>
            <a:rPr lang="en-US" dirty="0"/>
            <a:t> </a:t>
          </a:r>
          <a:r>
            <a:rPr lang="en-US" dirty="0" err="1"/>
            <a:t>lainnya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</a:t>
          </a:r>
          <a:r>
            <a:rPr lang="en-US" dirty="0" err="1"/>
            <a:t>pengorganisasian</a:t>
          </a:r>
          <a:r>
            <a:rPr lang="en-US" dirty="0"/>
            <a:t>, staffing, leading, dan </a:t>
          </a:r>
          <a:r>
            <a:rPr lang="en-US" dirty="0" err="1"/>
            <a:t>pengendalian</a:t>
          </a:r>
          <a:r>
            <a:rPr lang="en-US" dirty="0"/>
            <a:t>.</a:t>
          </a:r>
          <a:endParaRPr lang="en-ID" dirty="0"/>
        </a:p>
      </dgm:t>
    </dgm:pt>
    <dgm:pt modelId="{3F6D846E-D0BA-42BF-B1E8-F2B9A48BF974}" type="parTrans" cxnId="{2EB14751-F064-4468-912D-E2B329E29265}">
      <dgm:prSet/>
      <dgm:spPr/>
      <dgm:t>
        <a:bodyPr/>
        <a:lstStyle/>
        <a:p>
          <a:endParaRPr lang="en-ID"/>
        </a:p>
      </dgm:t>
    </dgm:pt>
    <dgm:pt modelId="{CC09A04D-9884-4719-85BD-95A0BD75E868}" type="sibTrans" cxnId="{2EB14751-F064-4468-912D-E2B329E29265}">
      <dgm:prSet/>
      <dgm:spPr/>
      <dgm:t>
        <a:bodyPr/>
        <a:lstStyle/>
        <a:p>
          <a:endParaRPr lang="en-ID"/>
        </a:p>
      </dgm:t>
    </dgm:pt>
    <dgm:pt modelId="{5E3AE673-1016-4337-A2A9-1586B5C27B7F}">
      <dgm:prSet phldrT="[Text]"/>
      <dgm:spPr/>
      <dgm:t>
        <a:bodyPr/>
        <a:lstStyle/>
        <a:p>
          <a:r>
            <a:rPr lang="en-US" dirty="0" err="1"/>
            <a:t>Positif</a:t>
          </a:r>
          <a:r>
            <a:rPr lang="en-US" dirty="0"/>
            <a:t> dan </a:t>
          </a:r>
          <a:r>
            <a:rPr lang="en-US" dirty="0" err="1"/>
            <a:t>Negatif</a:t>
          </a:r>
          <a:r>
            <a:rPr lang="en-US" dirty="0"/>
            <a:t> </a:t>
          </a:r>
          <a:r>
            <a:rPr lang="en-US" dirty="0" err="1"/>
            <a:t>Perencanaan</a:t>
          </a:r>
          <a:endParaRPr lang="en-ID" dirty="0"/>
        </a:p>
      </dgm:t>
    </dgm:pt>
    <dgm:pt modelId="{402C306A-953E-43A0-8964-CA0A1BC6CC3B}" type="parTrans" cxnId="{42B7C3DF-73E4-44A6-9EAE-2DF5019A0E64}">
      <dgm:prSet/>
      <dgm:spPr/>
      <dgm:t>
        <a:bodyPr/>
        <a:lstStyle/>
        <a:p>
          <a:endParaRPr lang="en-ID"/>
        </a:p>
      </dgm:t>
    </dgm:pt>
    <dgm:pt modelId="{435DCC41-97B8-4095-82A0-71158C349A97}" type="sibTrans" cxnId="{42B7C3DF-73E4-44A6-9EAE-2DF5019A0E64}">
      <dgm:prSet/>
      <dgm:spPr/>
      <dgm:t>
        <a:bodyPr/>
        <a:lstStyle/>
        <a:p>
          <a:endParaRPr lang="en-ID"/>
        </a:p>
      </dgm:t>
    </dgm:pt>
    <dgm:pt modelId="{1AACBC67-62B3-4A22-9F2B-67163F797DF9}">
      <dgm:prSet phldrT="[Text]"/>
      <dgm:spPr/>
      <dgm:t>
        <a:bodyPr/>
        <a:lstStyle/>
        <a:p>
          <a:r>
            <a:rPr lang="en-ID" dirty="0"/>
            <a:t>Sisi </a:t>
          </a:r>
          <a:r>
            <a:rPr lang="en-ID" dirty="0" err="1"/>
            <a:t>positif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</a:t>
          </a:r>
          <a:r>
            <a:rPr lang="en-ID" dirty="0" err="1"/>
            <a:t>membantu</a:t>
          </a:r>
          <a:r>
            <a:rPr lang="en-ID" dirty="0"/>
            <a:t> </a:t>
          </a:r>
          <a:r>
            <a:rPr lang="en-ID" dirty="0" err="1"/>
            <a:t>manajer</a:t>
          </a:r>
          <a:r>
            <a:rPr lang="en-ID" dirty="0"/>
            <a:t> </a:t>
          </a:r>
          <a:r>
            <a:rPr lang="en-ID" dirty="0" err="1"/>
            <a:t>melihat</a:t>
          </a:r>
          <a:r>
            <a:rPr lang="en-ID" dirty="0"/>
            <a:t> masa </a:t>
          </a:r>
          <a:r>
            <a:rPr lang="en-ID" dirty="0" err="1"/>
            <a:t>mendatang</a:t>
          </a:r>
          <a:r>
            <a:rPr lang="en-ID" dirty="0"/>
            <a:t>, </a:t>
          </a:r>
          <a:r>
            <a:rPr lang="en-ID" dirty="0" err="1"/>
            <a:t>koordinasi</a:t>
          </a:r>
          <a:r>
            <a:rPr lang="en-ID" dirty="0"/>
            <a:t> yang </a:t>
          </a:r>
          <a:r>
            <a:rPr lang="en-ID" dirty="0" err="1"/>
            <a:t>semakin</a:t>
          </a:r>
          <a:r>
            <a:rPr lang="en-ID" dirty="0"/>
            <a:t> </a:t>
          </a:r>
          <a:r>
            <a:rPr lang="en-ID" dirty="0" err="1"/>
            <a:t>baik</a:t>
          </a:r>
          <a:r>
            <a:rPr lang="en-ID" dirty="0"/>
            <a:t>, dan </a:t>
          </a:r>
          <a:r>
            <a:rPr lang="en-ID" dirty="0" err="1"/>
            <a:t>penekanan</a:t>
          </a:r>
          <a:r>
            <a:rPr lang="en-ID" dirty="0"/>
            <a:t> pada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.</a:t>
          </a:r>
        </a:p>
      </dgm:t>
    </dgm:pt>
    <dgm:pt modelId="{1F4B7E1D-8D5D-4233-9A8A-FA20D08ED927}" type="parTrans" cxnId="{94F179C2-3CE4-48B4-8321-5D7AF1C3C4D0}">
      <dgm:prSet/>
      <dgm:spPr/>
      <dgm:t>
        <a:bodyPr/>
        <a:lstStyle/>
        <a:p>
          <a:endParaRPr lang="en-ID"/>
        </a:p>
      </dgm:t>
    </dgm:pt>
    <dgm:pt modelId="{D24D9F37-B0F8-4303-BE40-7F4D2F10B14D}" type="sibTrans" cxnId="{94F179C2-3CE4-48B4-8321-5D7AF1C3C4D0}">
      <dgm:prSet/>
      <dgm:spPr/>
      <dgm:t>
        <a:bodyPr/>
        <a:lstStyle/>
        <a:p>
          <a:endParaRPr lang="en-ID"/>
        </a:p>
      </dgm:t>
    </dgm:pt>
    <dgm:pt modelId="{F31CC665-39C9-4304-9BF4-C64C90FF46FA}">
      <dgm:prSet phldrT="[Text]"/>
      <dgm:spPr/>
      <dgm:t>
        <a:bodyPr/>
        <a:lstStyle/>
        <a:p>
          <a:r>
            <a:rPr lang="en-US" dirty="0"/>
            <a:t>Sisi </a:t>
          </a:r>
          <a:r>
            <a:rPr lang="en-US" dirty="0" err="1"/>
            <a:t>negatif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</a:t>
          </a:r>
          <a:r>
            <a:rPr lang="en-ID" dirty="0" err="1"/>
            <a:t>jika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dapat</a:t>
          </a:r>
          <a:r>
            <a:rPr lang="en-ID" dirty="0"/>
            <a:t> </a:t>
          </a:r>
          <a:r>
            <a:rPr lang="en-ID" dirty="0" err="1"/>
            <a:t>dilaksanakan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baik</a:t>
          </a:r>
          <a:r>
            <a:rPr lang="en-ID" dirty="0"/>
            <a:t>, </a:t>
          </a:r>
          <a:r>
            <a:rPr lang="en-ID" dirty="0" err="1"/>
            <a:t>waktu</a:t>
          </a:r>
          <a:r>
            <a:rPr lang="en-ID" dirty="0"/>
            <a:t> dan </a:t>
          </a:r>
          <a:r>
            <a:rPr lang="en-ID" dirty="0" err="1"/>
            <a:t>tenaga</a:t>
          </a:r>
          <a:r>
            <a:rPr lang="en-ID" dirty="0"/>
            <a:t> </a:t>
          </a:r>
          <a:r>
            <a:rPr lang="en-ID" dirty="0" err="1"/>
            <a:t>manajer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terbuang</a:t>
          </a:r>
          <a:r>
            <a:rPr lang="en-ID" dirty="0"/>
            <a:t> </a:t>
          </a:r>
          <a:r>
            <a:rPr lang="en-ID" dirty="0" err="1"/>
            <a:t>percuma</a:t>
          </a:r>
          <a:endParaRPr lang="en-ID" dirty="0"/>
        </a:p>
      </dgm:t>
    </dgm:pt>
    <dgm:pt modelId="{913126F9-D5FB-4FC2-AF0D-3AE962A03928}" type="parTrans" cxnId="{FAA9F859-52F1-4741-BE50-8E060EB7D7D6}">
      <dgm:prSet/>
      <dgm:spPr/>
      <dgm:t>
        <a:bodyPr/>
        <a:lstStyle/>
        <a:p>
          <a:endParaRPr lang="en-ID"/>
        </a:p>
      </dgm:t>
    </dgm:pt>
    <dgm:pt modelId="{850D7068-393E-47D5-8364-A7C759BAFEAB}" type="sibTrans" cxnId="{FAA9F859-52F1-4741-BE50-8E060EB7D7D6}">
      <dgm:prSet/>
      <dgm:spPr/>
      <dgm:t>
        <a:bodyPr/>
        <a:lstStyle/>
        <a:p>
          <a:endParaRPr lang="en-ID"/>
        </a:p>
      </dgm:t>
    </dgm:pt>
    <dgm:pt modelId="{9780B020-3B6E-4FB5-BA49-5C1BDC7693D5}">
      <dgm:prSet phldrT="[Text]"/>
      <dgm:spPr/>
      <dgm:t>
        <a:bodyPr/>
        <a:lstStyle/>
        <a:p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Perencanaan</a:t>
          </a:r>
          <a:endParaRPr lang="en-ID" dirty="0"/>
        </a:p>
      </dgm:t>
    </dgm:pt>
    <dgm:pt modelId="{077F6A42-74A3-441B-9058-37B070BD57A8}" type="parTrans" cxnId="{A6A12861-2B9E-42F8-AB89-99A457570FCF}">
      <dgm:prSet/>
      <dgm:spPr/>
      <dgm:t>
        <a:bodyPr/>
        <a:lstStyle/>
        <a:p>
          <a:endParaRPr lang="en-ID"/>
        </a:p>
      </dgm:t>
    </dgm:pt>
    <dgm:pt modelId="{6355413E-E2AD-42EF-9D32-68993C699709}" type="sibTrans" cxnId="{A6A12861-2B9E-42F8-AB89-99A457570FCF}">
      <dgm:prSet/>
      <dgm:spPr/>
      <dgm:t>
        <a:bodyPr/>
        <a:lstStyle/>
        <a:p>
          <a:endParaRPr lang="en-ID"/>
        </a:p>
      </dgm:t>
    </dgm:pt>
    <dgm:pt modelId="{F439E112-5416-45EF-BDF7-B1357D6A12DC}">
      <dgm:prSet phldrT="[Text]"/>
      <dgm:spPr/>
      <dgm:t>
        <a:bodyPr/>
        <a:lstStyle/>
        <a:p>
          <a:r>
            <a:rPr lang="en-US" dirty="0"/>
            <a:t>Misi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maksud</a:t>
          </a:r>
          <a:r>
            <a:rPr lang="en-US" dirty="0"/>
            <a:t> (mission </a:t>
          </a:r>
          <a:r>
            <a:rPr lang="en-US" dirty="0" err="1"/>
            <a:t>atau</a:t>
          </a:r>
          <a:r>
            <a:rPr lang="en-US" dirty="0"/>
            <a:t> purposes)</a:t>
          </a:r>
          <a:endParaRPr lang="en-ID" dirty="0"/>
        </a:p>
      </dgm:t>
    </dgm:pt>
    <dgm:pt modelId="{69F3657B-D054-45B0-B54F-61793F705F1A}" type="parTrans" cxnId="{AB912035-753D-4262-A8E2-E9E923A8EB16}">
      <dgm:prSet/>
      <dgm:spPr/>
      <dgm:t>
        <a:bodyPr/>
        <a:lstStyle/>
        <a:p>
          <a:endParaRPr lang="en-ID"/>
        </a:p>
      </dgm:t>
    </dgm:pt>
    <dgm:pt modelId="{C45FF8CE-03FE-4B81-8AF9-239390BD90C6}" type="sibTrans" cxnId="{AB912035-753D-4262-A8E2-E9E923A8EB16}">
      <dgm:prSet/>
      <dgm:spPr/>
      <dgm:t>
        <a:bodyPr/>
        <a:lstStyle/>
        <a:p>
          <a:endParaRPr lang="en-ID"/>
        </a:p>
      </dgm:t>
    </dgm:pt>
    <dgm:pt modelId="{6E292040-C804-4DEE-A037-4DF7014E9D43}">
      <dgm:prSet phldrT="[Text]"/>
      <dgm:spPr/>
      <dgm:t>
        <a:bodyPr/>
        <a:lstStyle/>
        <a:p>
          <a:r>
            <a:rPr lang="en-US" dirty="0" err="1"/>
            <a:t>Tujuan</a:t>
          </a:r>
          <a:endParaRPr lang="en-ID" dirty="0"/>
        </a:p>
      </dgm:t>
    </dgm:pt>
    <dgm:pt modelId="{5E488BD2-5533-4E05-823B-3C3BD467341B}" type="parTrans" cxnId="{1AB50415-511A-4FF6-BACD-3D0441AF27B9}">
      <dgm:prSet/>
      <dgm:spPr/>
      <dgm:t>
        <a:bodyPr/>
        <a:lstStyle/>
        <a:p>
          <a:endParaRPr lang="en-ID"/>
        </a:p>
      </dgm:t>
    </dgm:pt>
    <dgm:pt modelId="{D9A7158E-A86E-4060-AB01-3996A54FB94D}" type="sibTrans" cxnId="{1AB50415-511A-4FF6-BACD-3D0441AF27B9}">
      <dgm:prSet/>
      <dgm:spPr/>
      <dgm:t>
        <a:bodyPr/>
        <a:lstStyle/>
        <a:p>
          <a:endParaRPr lang="en-ID"/>
        </a:p>
      </dgm:t>
    </dgm:pt>
    <dgm:pt modelId="{7947D027-CD88-4736-9A8B-7460C836E431}">
      <dgm:prSet phldrT="[Text]"/>
      <dgm:spPr/>
      <dgm:t>
        <a:bodyPr/>
        <a:lstStyle/>
        <a:p>
          <a:r>
            <a:rPr lang="en-ID" dirty="0" err="1"/>
            <a:t>Penekanan</a:t>
          </a:r>
          <a:r>
            <a:rPr lang="en-ID" dirty="0"/>
            <a:t> yang </a:t>
          </a:r>
          <a:r>
            <a:rPr lang="en-ID" dirty="0" err="1"/>
            <a:t>terlalu</a:t>
          </a:r>
          <a:r>
            <a:rPr lang="en-ID" dirty="0"/>
            <a:t> </a:t>
          </a:r>
          <a:r>
            <a:rPr lang="en-ID" dirty="0" err="1"/>
            <a:t>berlebihan</a:t>
          </a:r>
          <a:r>
            <a:rPr lang="en-ID" dirty="0"/>
            <a:t> pada </a:t>
          </a:r>
          <a:r>
            <a:rPr lang="en-ID" dirty="0" err="1"/>
            <a:t>fungsi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juga </a:t>
          </a:r>
          <a:r>
            <a:rPr lang="en-ID" dirty="0" err="1"/>
            <a:t>tidak</a:t>
          </a:r>
          <a:r>
            <a:rPr lang="en-ID" dirty="0"/>
            <a:t> </a:t>
          </a:r>
          <a:r>
            <a:rPr lang="en-ID" dirty="0" err="1"/>
            <a:t>menguntungkan</a:t>
          </a:r>
          <a:r>
            <a:rPr lang="en-ID" dirty="0"/>
            <a:t>, </a:t>
          </a:r>
          <a:r>
            <a:rPr lang="en-ID" dirty="0" err="1"/>
            <a:t>karena</a:t>
          </a:r>
          <a:r>
            <a:rPr lang="en-ID" dirty="0"/>
            <a:t> </a:t>
          </a:r>
          <a:r>
            <a:rPr lang="en-ID" dirty="0" err="1"/>
            <a:t>fungsi</a:t>
          </a:r>
          <a:r>
            <a:rPr lang="en-ID" dirty="0"/>
            <a:t> </a:t>
          </a:r>
          <a:r>
            <a:rPr lang="en-ID" dirty="0" err="1"/>
            <a:t>manajerial</a:t>
          </a:r>
          <a:r>
            <a:rPr lang="en-ID" dirty="0"/>
            <a:t> yang lain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terabaikan</a:t>
          </a:r>
          <a:r>
            <a:rPr lang="en-ID" dirty="0"/>
            <a:t>.</a:t>
          </a:r>
        </a:p>
      </dgm:t>
    </dgm:pt>
    <dgm:pt modelId="{05B2D798-EEF2-4A1E-B431-34F5BF334452}" type="parTrans" cxnId="{114B0781-AF47-4B9B-BA06-335FDF7818E0}">
      <dgm:prSet/>
      <dgm:spPr/>
    </dgm:pt>
    <dgm:pt modelId="{4DBDA189-1462-4A5A-B8D5-8EDD350F2B98}" type="sibTrans" cxnId="{114B0781-AF47-4B9B-BA06-335FDF7818E0}">
      <dgm:prSet/>
      <dgm:spPr/>
    </dgm:pt>
    <dgm:pt modelId="{05113FC5-72EA-4D18-9698-2BE7DDE47B4F}">
      <dgm:prSet phldrT="[Text]"/>
      <dgm:spPr/>
      <dgm:t>
        <a:bodyPr/>
        <a:lstStyle/>
        <a:p>
          <a:r>
            <a:rPr lang="en-US" dirty="0"/>
            <a:t>Strategi</a:t>
          </a:r>
          <a:endParaRPr lang="en-ID" dirty="0"/>
        </a:p>
      </dgm:t>
    </dgm:pt>
    <dgm:pt modelId="{8295B049-8F55-4111-8124-2F19EFF8EAD8}" type="parTrans" cxnId="{9667005D-60F0-40E5-8796-B74CAD69788B}">
      <dgm:prSet/>
      <dgm:spPr/>
    </dgm:pt>
    <dgm:pt modelId="{D6C4FC1F-F849-4F05-BC4A-D68339C6B4FA}" type="sibTrans" cxnId="{9667005D-60F0-40E5-8796-B74CAD69788B}">
      <dgm:prSet/>
      <dgm:spPr/>
    </dgm:pt>
    <dgm:pt modelId="{BB4C4944-28E9-4309-BCD2-FE2D7AB9C241}">
      <dgm:prSet phldrT="[Text]"/>
      <dgm:spPr/>
      <dgm:t>
        <a:bodyPr/>
        <a:lstStyle/>
        <a:p>
          <a:r>
            <a:rPr lang="en-US" dirty="0" err="1"/>
            <a:t>Kebijakan</a:t>
          </a:r>
          <a:endParaRPr lang="en-ID" dirty="0"/>
        </a:p>
      </dgm:t>
    </dgm:pt>
    <dgm:pt modelId="{A906FB85-7DB5-4960-98B9-079CC3B8207B}" type="parTrans" cxnId="{E005F554-EB25-49CD-B5FC-A54DDFE771A7}">
      <dgm:prSet/>
      <dgm:spPr/>
    </dgm:pt>
    <dgm:pt modelId="{DF918DE5-F41E-43F6-BC1F-22C05867986A}" type="sibTrans" cxnId="{E005F554-EB25-49CD-B5FC-A54DDFE771A7}">
      <dgm:prSet/>
      <dgm:spPr/>
    </dgm:pt>
    <dgm:pt modelId="{0C840054-95D9-4DAB-AD86-F1EA9D2A1D96}">
      <dgm:prSet phldrT="[Text]"/>
      <dgm:spPr/>
      <dgm:t>
        <a:bodyPr/>
        <a:lstStyle/>
        <a:p>
          <a:r>
            <a:rPr lang="en-US" dirty="0" err="1"/>
            <a:t>Prosedur</a:t>
          </a:r>
          <a:endParaRPr lang="en-ID" dirty="0"/>
        </a:p>
      </dgm:t>
    </dgm:pt>
    <dgm:pt modelId="{4C3CCA6E-FC71-4A8F-9683-27E655AE4BD2}" type="parTrans" cxnId="{993A6570-618F-4199-B743-2C2399DF5B19}">
      <dgm:prSet/>
      <dgm:spPr/>
    </dgm:pt>
    <dgm:pt modelId="{3060AAA5-881E-4F6C-8970-7C361E063356}" type="sibTrans" cxnId="{993A6570-618F-4199-B743-2C2399DF5B19}">
      <dgm:prSet/>
      <dgm:spPr/>
    </dgm:pt>
    <dgm:pt modelId="{2001609F-9E0F-43F0-A7FA-38D05F6ACA50}">
      <dgm:prSet phldrT="[Text]"/>
      <dgm:spPr/>
      <dgm:t>
        <a:bodyPr/>
        <a:lstStyle/>
        <a:p>
          <a:r>
            <a:rPr lang="en-US" dirty="0" err="1"/>
            <a:t>Aturan</a:t>
          </a:r>
          <a:endParaRPr lang="en-ID" dirty="0"/>
        </a:p>
      </dgm:t>
    </dgm:pt>
    <dgm:pt modelId="{0B2953F4-19BE-48F2-908C-11026A0ED777}" type="parTrans" cxnId="{5A7B47C7-D915-4CE5-BECA-19A93502D144}">
      <dgm:prSet/>
      <dgm:spPr/>
    </dgm:pt>
    <dgm:pt modelId="{F5683C47-68FC-4646-9D8B-4C9F1BB8659A}" type="sibTrans" cxnId="{5A7B47C7-D915-4CE5-BECA-19A93502D144}">
      <dgm:prSet/>
      <dgm:spPr/>
    </dgm:pt>
    <dgm:pt modelId="{21510D88-2523-4D0C-9DC3-E6F250240C9F}">
      <dgm:prSet phldrT="[Text]"/>
      <dgm:spPr/>
      <dgm:t>
        <a:bodyPr/>
        <a:lstStyle/>
        <a:p>
          <a:r>
            <a:rPr lang="en-US" dirty="0"/>
            <a:t>Program</a:t>
          </a:r>
          <a:endParaRPr lang="en-ID" dirty="0"/>
        </a:p>
      </dgm:t>
    </dgm:pt>
    <dgm:pt modelId="{0B2D613D-215E-4C12-8D33-C0966172802B}" type="parTrans" cxnId="{11545CD0-1D06-4D20-B2B2-0B0788BE84A0}">
      <dgm:prSet/>
      <dgm:spPr/>
    </dgm:pt>
    <dgm:pt modelId="{36F037BD-A401-4058-B8AB-7B726238D2E1}" type="sibTrans" cxnId="{11545CD0-1D06-4D20-B2B2-0B0788BE84A0}">
      <dgm:prSet/>
      <dgm:spPr/>
    </dgm:pt>
    <dgm:pt modelId="{C1ADC6C0-454F-4A9C-AAC4-DD4980C57919}">
      <dgm:prSet phldrT="[Text]"/>
      <dgm:spPr/>
      <dgm:t>
        <a:bodyPr/>
        <a:lstStyle/>
        <a:p>
          <a:r>
            <a:rPr lang="en-US" dirty="0" err="1"/>
            <a:t>Anggaran</a:t>
          </a:r>
          <a:r>
            <a:rPr lang="en-US" dirty="0"/>
            <a:t> </a:t>
          </a:r>
          <a:endParaRPr lang="en-ID" dirty="0"/>
        </a:p>
      </dgm:t>
    </dgm:pt>
    <dgm:pt modelId="{11820101-5B75-45BD-8527-3C3632661DE0}" type="parTrans" cxnId="{BD5D049E-62C3-4B28-9E25-94BBE2262FFB}">
      <dgm:prSet/>
      <dgm:spPr/>
    </dgm:pt>
    <dgm:pt modelId="{7E6C54D3-C799-4252-B10D-45BF27590DCA}" type="sibTrans" cxnId="{BD5D049E-62C3-4B28-9E25-94BBE2262FFB}">
      <dgm:prSet/>
      <dgm:spPr/>
    </dgm:pt>
    <dgm:pt modelId="{14BCBAB2-D73A-4EC5-A246-2A1234FDCE83}" type="pres">
      <dgm:prSet presAssocID="{AB25F0F8-D043-4D09-A6B2-CF51BDFF3663}" presName="Name0" presStyleCnt="0">
        <dgm:presLayoutVars>
          <dgm:dir/>
          <dgm:animLvl val="lvl"/>
          <dgm:resizeHandles val="exact"/>
        </dgm:presLayoutVars>
      </dgm:prSet>
      <dgm:spPr/>
    </dgm:pt>
    <dgm:pt modelId="{CD87044A-C940-450A-83C0-C14AC79EBD11}" type="pres">
      <dgm:prSet presAssocID="{09FEA3BA-8C16-4C09-92B6-54AB97734D25}" presName="composite" presStyleCnt="0"/>
      <dgm:spPr/>
    </dgm:pt>
    <dgm:pt modelId="{35EC34FB-3325-4809-B5D1-56463B719E1D}" type="pres">
      <dgm:prSet presAssocID="{09FEA3BA-8C16-4C09-92B6-54AB97734D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716E8B6-068C-4B4D-AB81-AAAEC7E1B58B}" type="pres">
      <dgm:prSet presAssocID="{09FEA3BA-8C16-4C09-92B6-54AB97734D25}" presName="desTx" presStyleLbl="alignAccFollowNode1" presStyleIdx="0" presStyleCnt="3">
        <dgm:presLayoutVars>
          <dgm:bulletEnabled val="1"/>
        </dgm:presLayoutVars>
      </dgm:prSet>
      <dgm:spPr/>
    </dgm:pt>
    <dgm:pt modelId="{2F0282D4-BE62-4B7B-961B-0DBA08A30C45}" type="pres">
      <dgm:prSet presAssocID="{11BFC767-5A33-4A06-8D47-641DD787BDEF}" presName="space" presStyleCnt="0"/>
      <dgm:spPr/>
    </dgm:pt>
    <dgm:pt modelId="{738E8C63-2051-49E5-9939-E9B2A07B5C42}" type="pres">
      <dgm:prSet presAssocID="{5E3AE673-1016-4337-A2A9-1586B5C27B7F}" presName="composite" presStyleCnt="0"/>
      <dgm:spPr/>
    </dgm:pt>
    <dgm:pt modelId="{CD83A65E-839C-405F-8104-4265D1C676EF}" type="pres">
      <dgm:prSet presAssocID="{5E3AE673-1016-4337-A2A9-1586B5C27B7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E771249-ECC6-4556-829C-E78B62076123}" type="pres">
      <dgm:prSet presAssocID="{5E3AE673-1016-4337-A2A9-1586B5C27B7F}" presName="desTx" presStyleLbl="alignAccFollowNode1" presStyleIdx="1" presStyleCnt="3">
        <dgm:presLayoutVars>
          <dgm:bulletEnabled val="1"/>
        </dgm:presLayoutVars>
      </dgm:prSet>
      <dgm:spPr/>
    </dgm:pt>
    <dgm:pt modelId="{16304D9C-CD2D-4674-BD2E-5CEC42290313}" type="pres">
      <dgm:prSet presAssocID="{435DCC41-97B8-4095-82A0-71158C349A97}" presName="space" presStyleCnt="0"/>
      <dgm:spPr/>
    </dgm:pt>
    <dgm:pt modelId="{CF6665DA-55BA-4EDF-BDB8-0E5BB7242115}" type="pres">
      <dgm:prSet presAssocID="{9780B020-3B6E-4FB5-BA49-5C1BDC7693D5}" presName="composite" presStyleCnt="0"/>
      <dgm:spPr/>
    </dgm:pt>
    <dgm:pt modelId="{A56711ED-B935-43BC-9DAF-A4ED888D1822}" type="pres">
      <dgm:prSet presAssocID="{9780B020-3B6E-4FB5-BA49-5C1BDC7693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4C874C8-B659-4335-A60F-C47C50BEAA8F}" type="pres">
      <dgm:prSet presAssocID="{9780B020-3B6E-4FB5-BA49-5C1BDC7693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E9BA007-B95C-4776-9BAA-5350B43555E0}" type="presOf" srcId="{F439E112-5416-45EF-BDF7-B1357D6A12DC}" destId="{94C874C8-B659-4335-A60F-C47C50BEAA8F}" srcOrd="0" destOrd="0" presId="urn:microsoft.com/office/officeart/2005/8/layout/hList1"/>
    <dgm:cxn modelId="{1AB50415-511A-4FF6-BACD-3D0441AF27B9}" srcId="{9780B020-3B6E-4FB5-BA49-5C1BDC7693D5}" destId="{6E292040-C804-4DEE-A037-4DF7014E9D43}" srcOrd="1" destOrd="0" parTransId="{5E488BD2-5533-4E05-823B-3C3BD467341B}" sibTransId="{D9A7158E-A86E-4060-AB01-3996A54FB94D}"/>
    <dgm:cxn modelId="{B757EF16-A411-4E3E-9752-132995DBD4F6}" type="presOf" srcId="{2001609F-9E0F-43F0-A7FA-38D05F6ACA50}" destId="{94C874C8-B659-4335-A60F-C47C50BEAA8F}" srcOrd="0" destOrd="5" presId="urn:microsoft.com/office/officeart/2005/8/layout/hList1"/>
    <dgm:cxn modelId="{29B71818-2761-4CC7-B191-9E1DE47D9B91}" type="presOf" srcId="{9780B020-3B6E-4FB5-BA49-5C1BDC7693D5}" destId="{A56711ED-B935-43BC-9DAF-A4ED888D1822}" srcOrd="0" destOrd="0" presId="urn:microsoft.com/office/officeart/2005/8/layout/hList1"/>
    <dgm:cxn modelId="{90654F1D-30A9-4FC1-A8F5-E7D6EEB18E5B}" type="presOf" srcId="{AB25F0F8-D043-4D09-A6B2-CF51BDFF3663}" destId="{14BCBAB2-D73A-4EC5-A246-2A1234FDCE83}" srcOrd="0" destOrd="0" presId="urn:microsoft.com/office/officeart/2005/8/layout/hList1"/>
    <dgm:cxn modelId="{AB912035-753D-4262-A8E2-E9E923A8EB16}" srcId="{9780B020-3B6E-4FB5-BA49-5C1BDC7693D5}" destId="{F439E112-5416-45EF-BDF7-B1357D6A12DC}" srcOrd="0" destOrd="0" parTransId="{69F3657B-D054-45B0-B54F-61793F705F1A}" sibTransId="{C45FF8CE-03FE-4B81-8AF9-239390BD90C6}"/>
    <dgm:cxn modelId="{4CAD715C-4935-4DAD-8E80-32AEA925FF2B}" type="presOf" srcId="{AC145E4A-6550-44E3-AE28-AD9C15D223DC}" destId="{7716E8B6-068C-4B4D-AB81-AAAEC7E1B58B}" srcOrd="0" destOrd="0" presId="urn:microsoft.com/office/officeart/2005/8/layout/hList1"/>
    <dgm:cxn modelId="{9667005D-60F0-40E5-8796-B74CAD69788B}" srcId="{9780B020-3B6E-4FB5-BA49-5C1BDC7693D5}" destId="{05113FC5-72EA-4D18-9698-2BE7DDE47B4F}" srcOrd="2" destOrd="0" parTransId="{8295B049-8F55-4111-8124-2F19EFF8EAD8}" sibTransId="{D6C4FC1F-F849-4F05-BC4A-D68339C6B4FA}"/>
    <dgm:cxn modelId="{A6A12861-2B9E-42F8-AB89-99A457570FCF}" srcId="{AB25F0F8-D043-4D09-A6B2-CF51BDFF3663}" destId="{9780B020-3B6E-4FB5-BA49-5C1BDC7693D5}" srcOrd="2" destOrd="0" parTransId="{077F6A42-74A3-441B-9058-37B070BD57A8}" sibTransId="{6355413E-E2AD-42EF-9D32-68993C699709}"/>
    <dgm:cxn modelId="{8B08ED44-1789-4FFC-B088-8C08414E1F46}" type="presOf" srcId="{F31CC665-39C9-4304-9BF4-C64C90FF46FA}" destId="{DE771249-ECC6-4556-829C-E78B62076123}" srcOrd="0" destOrd="1" presId="urn:microsoft.com/office/officeart/2005/8/layout/hList1"/>
    <dgm:cxn modelId="{993A6570-618F-4199-B743-2C2399DF5B19}" srcId="{9780B020-3B6E-4FB5-BA49-5C1BDC7693D5}" destId="{0C840054-95D9-4DAB-AD86-F1EA9D2A1D96}" srcOrd="4" destOrd="0" parTransId="{4C3CCA6E-FC71-4A8F-9683-27E655AE4BD2}" sibTransId="{3060AAA5-881E-4F6C-8970-7C361E063356}"/>
    <dgm:cxn modelId="{2EB14751-F064-4468-912D-E2B329E29265}" srcId="{09FEA3BA-8C16-4C09-92B6-54AB97734D25}" destId="{AC145E4A-6550-44E3-AE28-AD9C15D223DC}" srcOrd="0" destOrd="0" parTransId="{3F6D846E-D0BA-42BF-B1E8-F2B9A48BF974}" sibTransId="{CC09A04D-9884-4719-85BD-95A0BD75E868}"/>
    <dgm:cxn modelId="{E005F554-EB25-49CD-B5FC-A54DDFE771A7}" srcId="{9780B020-3B6E-4FB5-BA49-5C1BDC7693D5}" destId="{BB4C4944-28E9-4309-BCD2-FE2D7AB9C241}" srcOrd="3" destOrd="0" parTransId="{A906FB85-7DB5-4960-98B9-079CC3B8207B}" sibTransId="{DF918DE5-F41E-43F6-BC1F-22C05867986A}"/>
    <dgm:cxn modelId="{1F64BC76-0B44-4AC6-A605-120A7A731CBF}" type="presOf" srcId="{5E3AE673-1016-4337-A2A9-1586B5C27B7F}" destId="{CD83A65E-839C-405F-8104-4265D1C676EF}" srcOrd="0" destOrd="0" presId="urn:microsoft.com/office/officeart/2005/8/layout/hList1"/>
    <dgm:cxn modelId="{3830F779-65F3-4F27-9037-EC19F1AC38BA}" type="presOf" srcId="{09FEA3BA-8C16-4C09-92B6-54AB97734D25}" destId="{35EC34FB-3325-4809-B5D1-56463B719E1D}" srcOrd="0" destOrd="0" presId="urn:microsoft.com/office/officeart/2005/8/layout/hList1"/>
    <dgm:cxn modelId="{FAA9F859-52F1-4741-BE50-8E060EB7D7D6}" srcId="{5E3AE673-1016-4337-A2A9-1586B5C27B7F}" destId="{F31CC665-39C9-4304-9BF4-C64C90FF46FA}" srcOrd="1" destOrd="0" parTransId="{913126F9-D5FB-4FC2-AF0D-3AE962A03928}" sibTransId="{850D7068-393E-47D5-8364-A7C759BAFEAB}"/>
    <dgm:cxn modelId="{114B0781-AF47-4B9B-BA06-335FDF7818E0}" srcId="{5E3AE673-1016-4337-A2A9-1586B5C27B7F}" destId="{7947D027-CD88-4736-9A8B-7460C836E431}" srcOrd="2" destOrd="0" parTransId="{05B2D798-EEF2-4A1E-B431-34F5BF334452}" sibTransId="{4DBDA189-1462-4A5A-B8D5-8EDD350F2B98}"/>
    <dgm:cxn modelId="{C51A7787-3703-4618-8BFA-538C38FDFF3B}" type="presOf" srcId="{1AACBC67-62B3-4A22-9F2B-67163F797DF9}" destId="{DE771249-ECC6-4556-829C-E78B62076123}" srcOrd="0" destOrd="0" presId="urn:microsoft.com/office/officeart/2005/8/layout/hList1"/>
    <dgm:cxn modelId="{BD5D049E-62C3-4B28-9E25-94BBE2262FFB}" srcId="{9780B020-3B6E-4FB5-BA49-5C1BDC7693D5}" destId="{C1ADC6C0-454F-4A9C-AAC4-DD4980C57919}" srcOrd="7" destOrd="0" parTransId="{11820101-5B75-45BD-8527-3C3632661DE0}" sibTransId="{7E6C54D3-C799-4252-B10D-45BF27590DCA}"/>
    <dgm:cxn modelId="{5DCAD7A8-574D-40AB-9101-5323B40645CB}" type="presOf" srcId="{BB4C4944-28E9-4309-BCD2-FE2D7AB9C241}" destId="{94C874C8-B659-4335-A60F-C47C50BEAA8F}" srcOrd="0" destOrd="3" presId="urn:microsoft.com/office/officeart/2005/8/layout/hList1"/>
    <dgm:cxn modelId="{6A9946C2-F270-4ECE-8B8C-1A881130C8D1}" srcId="{AB25F0F8-D043-4D09-A6B2-CF51BDFF3663}" destId="{09FEA3BA-8C16-4C09-92B6-54AB97734D25}" srcOrd="0" destOrd="0" parTransId="{2CD3E152-9A9A-4E73-B89C-216735B36C96}" sibTransId="{11BFC767-5A33-4A06-8D47-641DD787BDEF}"/>
    <dgm:cxn modelId="{94F179C2-3CE4-48B4-8321-5D7AF1C3C4D0}" srcId="{5E3AE673-1016-4337-A2A9-1586B5C27B7F}" destId="{1AACBC67-62B3-4A22-9F2B-67163F797DF9}" srcOrd="0" destOrd="0" parTransId="{1F4B7E1D-8D5D-4233-9A8A-FA20D08ED927}" sibTransId="{D24D9F37-B0F8-4303-BE40-7F4D2F10B14D}"/>
    <dgm:cxn modelId="{5A7B47C7-D915-4CE5-BECA-19A93502D144}" srcId="{9780B020-3B6E-4FB5-BA49-5C1BDC7693D5}" destId="{2001609F-9E0F-43F0-A7FA-38D05F6ACA50}" srcOrd="5" destOrd="0" parTransId="{0B2953F4-19BE-48F2-908C-11026A0ED777}" sibTransId="{F5683C47-68FC-4646-9D8B-4C9F1BB8659A}"/>
    <dgm:cxn modelId="{11545CD0-1D06-4D20-B2B2-0B0788BE84A0}" srcId="{9780B020-3B6E-4FB5-BA49-5C1BDC7693D5}" destId="{21510D88-2523-4D0C-9DC3-E6F250240C9F}" srcOrd="6" destOrd="0" parTransId="{0B2D613D-215E-4C12-8D33-C0966172802B}" sibTransId="{36F037BD-A401-4058-B8AB-7B726238D2E1}"/>
    <dgm:cxn modelId="{811EBCD3-8C4D-412F-A6A9-D2D4F26895BC}" type="presOf" srcId="{C1ADC6C0-454F-4A9C-AAC4-DD4980C57919}" destId="{94C874C8-B659-4335-A60F-C47C50BEAA8F}" srcOrd="0" destOrd="7" presId="urn:microsoft.com/office/officeart/2005/8/layout/hList1"/>
    <dgm:cxn modelId="{7C605BD4-716E-42B9-B181-55AFC3C0487B}" type="presOf" srcId="{7947D027-CD88-4736-9A8B-7460C836E431}" destId="{DE771249-ECC6-4556-829C-E78B62076123}" srcOrd="0" destOrd="2" presId="urn:microsoft.com/office/officeart/2005/8/layout/hList1"/>
    <dgm:cxn modelId="{42B7C3DF-73E4-44A6-9EAE-2DF5019A0E64}" srcId="{AB25F0F8-D043-4D09-A6B2-CF51BDFF3663}" destId="{5E3AE673-1016-4337-A2A9-1586B5C27B7F}" srcOrd="1" destOrd="0" parTransId="{402C306A-953E-43A0-8964-CA0A1BC6CC3B}" sibTransId="{435DCC41-97B8-4095-82A0-71158C349A97}"/>
    <dgm:cxn modelId="{157967E1-C37A-487E-B8B0-7D1C8A9D4A8A}" type="presOf" srcId="{6E292040-C804-4DEE-A037-4DF7014E9D43}" destId="{94C874C8-B659-4335-A60F-C47C50BEAA8F}" srcOrd="0" destOrd="1" presId="urn:microsoft.com/office/officeart/2005/8/layout/hList1"/>
    <dgm:cxn modelId="{29B989E2-3B6F-45B4-B444-0830EE7CB9FB}" type="presOf" srcId="{0C840054-95D9-4DAB-AD86-F1EA9D2A1D96}" destId="{94C874C8-B659-4335-A60F-C47C50BEAA8F}" srcOrd="0" destOrd="4" presId="urn:microsoft.com/office/officeart/2005/8/layout/hList1"/>
    <dgm:cxn modelId="{DFD0AFEF-02A9-4886-A05B-FD91A3DEB6CD}" type="presOf" srcId="{21510D88-2523-4D0C-9DC3-E6F250240C9F}" destId="{94C874C8-B659-4335-A60F-C47C50BEAA8F}" srcOrd="0" destOrd="6" presId="urn:microsoft.com/office/officeart/2005/8/layout/hList1"/>
    <dgm:cxn modelId="{9E46E6F4-4767-4FC6-B7E9-DE4520D2E704}" type="presOf" srcId="{05113FC5-72EA-4D18-9698-2BE7DDE47B4F}" destId="{94C874C8-B659-4335-A60F-C47C50BEAA8F}" srcOrd="0" destOrd="2" presId="urn:microsoft.com/office/officeart/2005/8/layout/hList1"/>
    <dgm:cxn modelId="{396AC6A9-DC15-4EA4-827D-42139EEAD57D}" type="presParOf" srcId="{14BCBAB2-D73A-4EC5-A246-2A1234FDCE83}" destId="{CD87044A-C940-450A-83C0-C14AC79EBD11}" srcOrd="0" destOrd="0" presId="urn:microsoft.com/office/officeart/2005/8/layout/hList1"/>
    <dgm:cxn modelId="{ED4E7344-8CFE-4B72-BB2A-63E5B62BCC74}" type="presParOf" srcId="{CD87044A-C940-450A-83C0-C14AC79EBD11}" destId="{35EC34FB-3325-4809-B5D1-56463B719E1D}" srcOrd="0" destOrd="0" presId="urn:microsoft.com/office/officeart/2005/8/layout/hList1"/>
    <dgm:cxn modelId="{540E09D6-E45D-49C8-868A-681751A708C0}" type="presParOf" srcId="{CD87044A-C940-450A-83C0-C14AC79EBD11}" destId="{7716E8B6-068C-4B4D-AB81-AAAEC7E1B58B}" srcOrd="1" destOrd="0" presId="urn:microsoft.com/office/officeart/2005/8/layout/hList1"/>
    <dgm:cxn modelId="{C816BC5D-0B86-4595-8480-B73E56CD28DE}" type="presParOf" srcId="{14BCBAB2-D73A-4EC5-A246-2A1234FDCE83}" destId="{2F0282D4-BE62-4B7B-961B-0DBA08A30C45}" srcOrd="1" destOrd="0" presId="urn:microsoft.com/office/officeart/2005/8/layout/hList1"/>
    <dgm:cxn modelId="{4F235895-9EEB-46E2-AC74-0F7D97591DC9}" type="presParOf" srcId="{14BCBAB2-D73A-4EC5-A246-2A1234FDCE83}" destId="{738E8C63-2051-49E5-9939-E9B2A07B5C42}" srcOrd="2" destOrd="0" presId="urn:microsoft.com/office/officeart/2005/8/layout/hList1"/>
    <dgm:cxn modelId="{5A6D242D-8372-4AE2-ADEB-5E83198BF764}" type="presParOf" srcId="{738E8C63-2051-49E5-9939-E9B2A07B5C42}" destId="{CD83A65E-839C-405F-8104-4265D1C676EF}" srcOrd="0" destOrd="0" presId="urn:microsoft.com/office/officeart/2005/8/layout/hList1"/>
    <dgm:cxn modelId="{57EF2A0C-ECE1-4533-8A45-FAAB03A02EA3}" type="presParOf" srcId="{738E8C63-2051-49E5-9939-E9B2A07B5C42}" destId="{DE771249-ECC6-4556-829C-E78B62076123}" srcOrd="1" destOrd="0" presId="urn:microsoft.com/office/officeart/2005/8/layout/hList1"/>
    <dgm:cxn modelId="{CCD04CFA-0E91-43DA-BF92-81C521C64469}" type="presParOf" srcId="{14BCBAB2-D73A-4EC5-A246-2A1234FDCE83}" destId="{16304D9C-CD2D-4674-BD2E-5CEC42290313}" srcOrd="3" destOrd="0" presId="urn:microsoft.com/office/officeart/2005/8/layout/hList1"/>
    <dgm:cxn modelId="{66A23410-187C-4DF4-B201-2DC8A1BF2659}" type="presParOf" srcId="{14BCBAB2-D73A-4EC5-A246-2A1234FDCE83}" destId="{CF6665DA-55BA-4EDF-BDB8-0E5BB7242115}" srcOrd="4" destOrd="0" presId="urn:microsoft.com/office/officeart/2005/8/layout/hList1"/>
    <dgm:cxn modelId="{33809B48-CBF9-4898-9B8A-7F16373C3065}" type="presParOf" srcId="{CF6665DA-55BA-4EDF-BDB8-0E5BB7242115}" destId="{A56711ED-B935-43BC-9DAF-A4ED888D1822}" srcOrd="0" destOrd="0" presId="urn:microsoft.com/office/officeart/2005/8/layout/hList1"/>
    <dgm:cxn modelId="{A5529A27-B0F9-4694-BE5F-9C54A10C3DC4}" type="presParOf" srcId="{CF6665DA-55BA-4EDF-BDB8-0E5BB7242115}" destId="{94C874C8-B659-4335-A60F-C47C50BEAA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DE421-C7F6-47CD-BF0D-0E4322E63B8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369D05B4-2B25-4879-B47A-6ABB428399A0}">
      <dgm:prSet phldrT="[Text]"/>
      <dgm:spPr/>
      <dgm:t>
        <a:bodyPr/>
        <a:lstStyle/>
        <a:p>
          <a:pPr algn="ctr"/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Strategis</a:t>
          </a:r>
          <a:endParaRPr lang="en-ID" dirty="0"/>
        </a:p>
      </dgm:t>
    </dgm:pt>
    <dgm:pt modelId="{1F4B50BA-5F2D-40E5-A7CD-538704B6A037}" type="parTrans" cxnId="{ED219B21-F1E4-4CC0-BAE9-BE168697F5F5}">
      <dgm:prSet/>
      <dgm:spPr/>
      <dgm:t>
        <a:bodyPr/>
        <a:lstStyle/>
        <a:p>
          <a:pPr algn="just"/>
          <a:endParaRPr lang="en-ID"/>
        </a:p>
      </dgm:t>
    </dgm:pt>
    <dgm:pt modelId="{B6E01630-2332-475A-AD36-2200CC606F3B}" type="sibTrans" cxnId="{ED219B21-F1E4-4CC0-BAE9-BE168697F5F5}">
      <dgm:prSet/>
      <dgm:spPr/>
      <dgm:t>
        <a:bodyPr/>
        <a:lstStyle/>
        <a:p>
          <a:pPr algn="just"/>
          <a:endParaRPr lang="en-ID"/>
        </a:p>
      </dgm:t>
    </dgm:pt>
    <dgm:pt modelId="{F8646F0F-37B5-459F-BA24-B1D16D322931}">
      <dgm:prSet phldrT="[Text]"/>
      <dgm:spPr/>
      <dgm:t>
        <a:bodyPr/>
        <a:lstStyle/>
        <a:p>
          <a:pPr algn="just"/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Strategis</a:t>
          </a:r>
          <a:r>
            <a:rPr lang="en-ID" dirty="0"/>
            <a:t>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jangka</a:t>
          </a:r>
          <a:r>
            <a:rPr lang="en-ID" dirty="0"/>
            <a:t> </a:t>
          </a:r>
          <a:r>
            <a:rPr lang="en-ID" dirty="0" err="1"/>
            <a:t>panjang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mencapai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strategis</a:t>
          </a:r>
          <a:r>
            <a:rPr lang="en-ID" dirty="0"/>
            <a:t> </a:t>
          </a:r>
          <a:r>
            <a:rPr lang="en-ID" dirty="0" err="1"/>
            <a:t>organisasi</a:t>
          </a:r>
          <a:r>
            <a:rPr lang="en-ID" dirty="0"/>
            <a:t>.
</a:t>
          </a:r>
          <a:r>
            <a:rPr lang="en-ID" dirty="0" err="1"/>
            <a:t>Fokusnya</a:t>
          </a:r>
          <a:r>
            <a:rPr lang="en-ID" dirty="0"/>
            <a:t> </a:t>
          </a:r>
          <a:r>
            <a:rPr lang="en-ID" dirty="0" err="1"/>
            <a:t>adalah</a:t>
          </a:r>
          <a:r>
            <a:rPr lang="en-ID" dirty="0"/>
            <a:t> pada </a:t>
          </a:r>
          <a:r>
            <a:rPr lang="en-ID" dirty="0" err="1"/>
            <a:t>organisasi</a:t>
          </a:r>
          <a:r>
            <a:rPr lang="en-ID" dirty="0"/>
            <a:t> </a:t>
          </a:r>
          <a:r>
            <a:rPr lang="en-ID" dirty="0" err="1"/>
            <a:t>secara</a:t>
          </a:r>
          <a:r>
            <a:rPr lang="en-ID" dirty="0"/>
            <a:t> </a:t>
          </a:r>
          <a:r>
            <a:rPr lang="en-ID" dirty="0" err="1"/>
            <a:t>keseluruhan</a:t>
          </a:r>
          <a:r>
            <a:rPr lang="en-ID" dirty="0"/>
            <a:t>, </a:t>
          </a:r>
          <a:r>
            <a:rPr lang="en-ID" dirty="0" err="1"/>
            <a:t>menggambarkan</a:t>
          </a:r>
          <a:r>
            <a:rPr lang="en-ID" dirty="0"/>
            <a:t> </a:t>
          </a:r>
          <a:r>
            <a:rPr lang="en-ID" dirty="0" err="1"/>
            <a:t>alokasi</a:t>
          </a:r>
          <a:r>
            <a:rPr lang="en-ID" dirty="0"/>
            <a:t> </a:t>
          </a:r>
          <a:r>
            <a:rPr lang="en-ID" dirty="0" err="1"/>
            <a:t>sumber</a:t>
          </a:r>
          <a:r>
            <a:rPr lang="en-ID" dirty="0"/>
            <a:t> </a:t>
          </a:r>
          <a:r>
            <a:rPr lang="en-ID" dirty="0" err="1"/>
            <a:t>daya</a:t>
          </a:r>
          <a:r>
            <a:rPr lang="en-ID" dirty="0"/>
            <a:t> </a:t>
          </a:r>
          <a:r>
            <a:rPr lang="en-ID" dirty="0" err="1"/>
            <a:t>prioritas</a:t>
          </a:r>
          <a:r>
            <a:rPr lang="en-ID" dirty="0"/>
            <a:t> dan </a:t>
          </a:r>
          <a:r>
            <a:rPr lang="en-ID" dirty="0" err="1"/>
            <a:t>langkah-langkah</a:t>
          </a:r>
          <a:r>
            <a:rPr lang="en-ID" dirty="0"/>
            <a:t> yang </a:t>
          </a:r>
          <a:r>
            <a:rPr lang="en-ID" dirty="0" err="1"/>
            <a:t>diperlukan</a:t>
          </a:r>
          <a:r>
            <a:rPr lang="en-ID" dirty="0"/>
            <a:t>.</a:t>
          </a:r>
        </a:p>
      </dgm:t>
    </dgm:pt>
    <dgm:pt modelId="{06631D79-E6DD-479D-8E5E-4F90881D1E00}" type="parTrans" cxnId="{A586E1D0-4BC6-4CF3-A08B-BC0BFFE22193}">
      <dgm:prSet/>
      <dgm:spPr/>
      <dgm:t>
        <a:bodyPr/>
        <a:lstStyle/>
        <a:p>
          <a:pPr algn="just"/>
          <a:endParaRPr lang="en-ID"/>
        </a:p>
      </dgm:t>
    </dgm:pt>
    <dgm:pt modelId="{E4C71718-6543-435F-9453-E39FD1F5F6D0}" type="sibTrans" cxnId="{A586E1D0-4BC6-4CF3-A08B-BC0BFFE22193}">
      <dgm:prSet/>
      <dgm:spPr/>
      <dgm:t>
        <a:bodyPr/>
        <a:lstStyle/>
        <a:p>
          <a:pPr algn="just"/>
          <a:endParaRPr lang="en-ID"/>
        </a:p>
      </dgm:t>
    </dgm:pt>
    <dgm:pt modelId="{A646D86D-7A0B-4965-8494-A503A13C0153}">
      <dgm:prSet phldrT="[Text]"/>
      <dgm:spPr/>
      <dgm:t>
        <a:bodyPr/>
        <a:lstStyle/>
        <a:p>
          <a:pPr algn="just"/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strategis</a:t>
          </a:r>
          <a:r>
            <a:rPr lang="en-ID" dirty="0"/>
            <a:t> </a:t>
          </a:r>
          <a:r>
            <a:rPr lang="en-ID" dirty="0" err="1"/>
            <a:t>biasanya</a:t>
          </a:r>
          <a:r>
            <a:rPr lang="en-ID" dirty="0"/>
            <a:t> </a:t>
          </a:r>
          <a:r>
            <a:rPr lang="en-ID" dirty="0" err="1"/>
            <a:t>ditetapkan</a:t>
          </a:r>
          <a:r>
            <a:rPr lang="en-ID" dirty="0"/>
            <a:t> oleh </a:t>
          </a:r>
          <a:r>
            <a:rPr lang="en-ID" dirty="0" err="1"/>
            <a:t>manajemen</a:t>
          </a:r>
          <a:r>
            <a:rPr lang="en-ID" dirty="0"/>
            <a:t> </a:t>
          </a:r>
          <a:r>
            <a:rPr lang="en-ID" dirty="0" err="1"/>
            <a:t>puncak</a:t>
          </a:r>
          <a:r>
            <a:rPr lang="en-ID" dirty="0"/>
            <a:t> </a:t>
          </a:r>
          <a:r>
            <a:rPr lang="en-ID" dirty="0" err="1"/>
            <a:t>dalam</a:t>
          </a:r>
          <a:r>
            <a:rPr lang="en-ID" dirty="0"/>
            <a:t> </a:t>
          </a:r>
          <a:r>
            <a:rPr lang="en-ID" dirty="0" err="1"/>
            <a:t>jangka</a:t>
          </a:r>
          <a:r>
            <a:rPr lang="en-ID" dirty="0"/>
            <a:t> Panjang</a:t>
          </a:r>
        </a:p>
      </dgm:t>
    </dgm:pt>
    <dgm:pt modelId="{A3663370-7A16-47AD-B476-3D126FFE44E0}" type="parTrans" cxnId="{349E13BB-1E6A-479E-8D91-4C4A2C6AE00B}">
      <dgm:prSet/>
      <dgm:spPr/>
      <dgm:t>
        <a:bodyPr/>
        <a:lstStyle/>
        <a:p>
          <a:pPr algn="just"/>
          <a:endParaRPr lang="en-ID"/>
        </a:p>
      </dgm:t>
    </dgm:pt>
    <dgm:pt modelId="{C492AD16-2BEF-496E-898C-D36A168CFF7D}" type="sibTrans" cxnId="{349E13BB-1E6A-479E-8D91-4C4A2C6AE00B}">
      <dgm:prSet/>
      <dgm:spPr/>
      <dgm:t>
        <a:bodyPr/>
        <a:lstStyle/>
        <a:p>
          <a:pPr algn="just"/>
          <a:endParaRPr lang="en-ID"/>
        </a:p>
      </dgm:t>
    </dgm:pt>
    <dgm:pt modelId="{0DDD5C36-4644-4B36-B0FF-90DB2E438ACC}">
      <dgm:prSet phldrT="[Text]"/>
      <dgm:spPr/>
      <dgm:t>
        <a:bodyPr/>
        <a:lstStyle/>
        <a:p>
          <a:pPr algn="ctr"/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Taktis</a:t>
          </a:r>
          <a:endParaRPr lang="en-ID" dirty="0"/>
        </a:p>
      </dgm:t>
    </dgm:pt>
    <dgm:pt modelId="{689BA222-D193-4B44-9683-EE327247C8FD}" type="parTrans" cxnId="{ACD9A533-5B49-413C-8742-2A5D2E2214E9}">
      <dgm:prSet/>
      <dgm:spPr/>
      <dgm:t>
        <a:bodyPr/>
        <a:lstStyle/>
        <a:p>
          <a:pPr algn="just"/>
          <a:endParaRPr lang="en-ID"/>
        </a:p>
      </dgm:t>
    </dgm:pt>
    <dgm:pt modelId="{AB9D0A4F-F3C9-4D3A-A7C2-F7DF4A7C296A}" type="sibTrans" cxnId="{ACD9A533-5B49-413C-8742-2A5D2E2214E9}">
      <dgm:prSet/>
      <dgm:spPr/>
      <dgm:t>
        <a:bodyPr/>
        <a:lstStyle/>
        <a:p>
          <a:pPr algn="just"/>
          <a:endParaRPr lang="en-ID"/>
        </a:p>
      </dgm:t>
    </dgm:pt>
    <dgm:pt modelId="{2B7C0EE8-9D26-4B83-8C83-2F312CD3C4BF}">
      <dgm:prSet phldrT="[Text]"/>
      <dgm:spPr/>
      <dgm:t>
        <a:bodyPr/>
        <a:lstStyle/>
        <a:p>
          <a:pPr algn="just"/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taktis</a:t>
          </a:r>
          <a:r>
            <a:rPr lang="en-ID" dirty="0"/>
            <a:t> </a:t>
          </a:r>
          <a:r>
            <a:rPr lang="en-ID" dirty="0" err="1"/>
            <a:t>ditujukan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mencapai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taktis</a:t>
          </a:r>
          <a:r>
            <a:rPr lang="en-ID" dirty="0"/>
            <a:t>, </a:t>
          </a:r>
          <a:r>
            <a:rPr lang="en-ID" dirty="0" err="1"/>
            <a:t>yaitu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melaksanakan</a:t>
          </a:r>
          <a:r>
            <a:rPr lang="en-ID" dirty="0"/>
            <a:t> </a:t>
          </a:r>
          <a:r>
            <a:rPr lang="en-ID" dirty="0" err="1"/>
            <a:t>bagian</a:t>
          </a:r>
          <a:r>
            <a:rPr lang="en-ID" dirty="0"/>
            <a:t> </a:t>
          </a:r>
          <a:r>
            <a:rPr lang="en-ID" dirty="0" err="1"/>
            <a:t>tertentu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strategis</a:t>
          </a:r>
          <a:endParaRPr lang="en-ID" dirty="0"/>
        </a:p>
      </dgm:t>
    </dgm:pt>
    <dgm:pt modelId="{B2CE56D1-8273-4DB3-97FC-7400CE408B70}" type="parTrans" cxnId="{0175B0F8-9DA3-49D9-876E-A1FDB1C0C2F0}">
      <dgm:prSet/>
      <dgm:spPr/>
      <dgm:t>
        <a:bodyPr/>
        <a:lstStyle/>
        <a:p>
          <a:pPr algn="just"/>
          <a:endParaRPr lang="en-ID"/>
        </a:p>
      </dgm:t>
    </dgm:pt>
    <dgm:pt modelId="{0E6C53E2-D0D6-487E-A42D-D91AC6F10060}" type="sibTrans" cxnId="{0175B0F8-9DA3-49D9-876E-A1FDB1C0C2F0}">
      <dgm:prSet/>
      <dgm:spPr/>
      <dgm:t>
        <a:bodyPr/>
        <a:lstStyle/>
        <a:p>
          <a:pPr algn="just"/>
          <a:endParaRPr lang="en-ID"/>
        </a:p>
      </dgm:t>
    </dgm:pt>
    <dgm:pt modelId="{103C4D3D-6695-4AE2-9FA7-FD1719326615}">
      <dgm:prSet phldrT="[Text]"/>
      <dgm:spPr/>
      <dgm:t>
        <a:bodyPr/>
        <a:lstStyle/>
        <a:p>
          <a:pPr algn="just"/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ini</a:t>
          </a:r>
          <a:r>
            <a:rPr lang="en-ID" dirty="0"/>
            <a:t> </a:t>
          </a:r>
          <a:r>
            <a:rPr lang="en-ID" dirty="0" err="1"/>
            <a:t>mempunyai</a:t>
          </a:r>
          <a:r>
            <a:rPr lang="en-ID" dirty="0"/>
            <a:t> </a:t>
          </a:r>
          <a:r>
            <a:rPr lang="en-ID" dirty="0" err="1"/>
            <a:t>jangka</a:t>
          </a:r>
          <a:r>
            <a:rPr lang="en-ID" dirty="0"/>
            <a:t> </a:t>
          </a:r>
          <a:r>
            <a:rPr lang="en-ID" dirty="0" err="1"/>
            <a:t>waktu</a:t>
          </a:r>
          <a:r>
            <a:rPr lang="en-ID" dirty="0"/>
            <a:t> yang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pendek</a:t>
          </a:r>
          <a:r>
            <a:rPr lang="en-ID" dirty="0"/>
            <a:t> </a:t>
          </a:r>
          <a:r>
            <a:rPr lang="en-ID" dirty="0" err="1"/>
            <a:t>dibandingkan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strategis</a:t>
          </a:r>
          <a:r>
            <a:rPr lang="en-ID" dirty="0"/>
            <a:t> dan </a:t>
          </a:r>
          <a:r>
            <a:rPr lang="en-ID" dirty="0" err="1"/>
            <a:t>mempunyai</a:t>
          </a:r>
          <a:r>
            <a:rPr lang="en-ID" dirty="0"/>
            <a:t> </a:t>
          </a:r>
          <a:r>
            <a:rPr lang="en-ID" dirty="0" err="1"/>
            <a:t>fokus</a:t>
          </a:r>
          <a:r>
            <a:rPr lang="en-ID" dirty="0"/>
            <a:t> yang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sempit</a:t>
          </a:r>
          <a:r>
            <a:rPr lang="en-ID" dirty="0"/>
            <a:t> dan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konkret</a:t>
          </a:r>
          <a:r>
            <a:rPr lang="en-ID" dirty="0"/>
            <a:t>.</a:t>
          </a:r>
        </a:p>
      </dgm:t>
    </dgm:pt>
    <dgm:pt modelId="{F45E6109-A8B6-40B7-9993-AD95BCCA9B30}" type="parTrans" cxnId="{C868B94F-2CCD-4C62-A8C5-5A31F41FEB5F}">
      <dgm:prSet/>
      <dgm:spPr/>
      <dgm:t>
        <a:bodyPr/>
        <a:lstStyle/>
        <a:p>
          <a:pPr algn="just"/>
          <a:endParaRPr lang="en-ID"/>
        </a:p>
      </dgm:t>
    </dgm:pt>
    <dgm:pt modelId="{161EBCA2-DDC3-472F-BC4E-A7AE09FA36B7}" type="sibTrans" cxnId="{C868B94F-2CCD-4C62-A8C5-5A31F41FEB5F}">
      <dgm:prSet/>
      <dgm:spPr/>
      <dgm:t>
        <a:bodyPr/>
        <a:lstStyle/>
        <a:p>
          <a:pPr algn="just"/>
          <a:endParaRPr lang="en-ID"/>
        </a:p>
      </dgm:t>
    </dgm:pt>
    <dgm:pt modelId="{C4AC8C66-0F79-41CB-95FD-9821E8C601CB}">
      <dgm:prSet phldrT="[Text]"/>
      <dgm:spPr/>
      <dgm:t>
        <a:bodyPr/>
        <a:lstStyle/>
        <a:p>
          <a:pPr algn="ctr"/>
          <a:r>
            <a:rPr lang="en-US" dirty="0" err="1">
              <a:solidFill>
                <a:schemeClr val="tx1"/>
              </a:solidFill>
            </a:rPr>
            <a:t>Perencanaan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Operasional</a:t>
          </a:r>
          <a:endParaRPr lang="en-ID" dirty="0">
            <a:solidFill>
              <a:schemeClr val="tx1"/>
            </a:solidFill>
          </a:endParaRPr>
        </a:p>
      </dgm:t>
    </dgm:pt>
    <dgm:pt modelId="{29DBDBE1-CBF7-4C97-AE59-E8418BB29568}" type="parTrans" cxnId="{51674C89-B520-4940-819D-BB9E5DE9B4AB}">
      <dgm:prSet/>
      <dgm:spPr/>
      <dgm:t>
        <a:bodyPr/>
        <a:lstStyle/>
        <a:p>
          <a:pPr algn="just"/>
          <a:endParaRPr lang="en-ID"/>
        </a:p>
      </dgm:t>
    </dgm:pt>
    <dgm:pt modelId="{338C9A55-44E0-4B1B-9F18-6F279F58B584}" type="sibTrans" cxnId="{51674C89-B520-4940-819D-BB9E5DE9B4AB}">
      <dgm:prSet/>
      <dgm:spPr/>
      <dgm:t>
        <a:bodyPr/>
        <a:lstStyle/>
        <a:p>
          <a:pPr algn="just"/>
          <a:endParaRPr lang="en-ID"/>
        </a:p>
      </dgm:t>
    </dgm:pt>
    <dgm:pt modelId="{2705726A-DFE3-49E5-B5DE-0F313D35804A}">
      <dgm:prSet phldrT="[Text]"/>
      <dgm:spPr/>
      <dgm:t>
        <a:bodyPr/>
        <a:lstStyle/>
        <a:p>
          <a:pPr algn="just"/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operasional</a:t>
          </a:r>
          <a:r>
            <a:rPr lang="en-ID" dirty="0"/>
            <a:t> </a:t>
          </a:r>
          <a:r>
            <a:rPr lang="en-ID" dirty="0" err="1"/>
            <a:t>diturunkan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</a:t>
          </a:r>
          <a:r>
            <a:rPr lang="en-ID" dirty="0" err="1"/>
            <a:t>taktis</a:t>
          </a:r>
          <a:r>
            <a:rPr lang="en-ID" dirty="0"/>
            <a:t>, </a:t>
          </a:r>
          <a:r>
            <a:rPr lang="en-ID" dirty="0" err="1"/>
            <a:t>mempunyai</a:t>
          </a:r>
          <a:r>
            <a:rPr lang="en-ID" dirty="0"/>
            <a:t> </a:t>
          </a:r>
          <a:r>
            <a:rPr lang="en-ID" dirty="0" err="1"/>
            <a:t>fokus</a:t>
          </a:r>
          <a:r>
            <a:rPr lang="en-ID" dirty="0"/>
            <a:t> yang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sempit</a:t>
          </a:r>
          <a:r>
            <a:rPr lang="en-ID" dirty="0"/>
            <a:t>, </a:t>
          </a:r>
          <a:r>
            <a:rPr lang="en-ID" dirty="0" err="1"/>
            <a:t>jangka</a:t>
          </a:r>
          <a:r>
            <a:rPr lang="en-ID" dirty="0"/>
            <a:t> </a:t>
          </a:r>
          <a:r>
            <a:rPr lang="en-ID" dirty="0" err="1"/>
            <a:t>waktu</a:t>
          </a:r>
          <a:r>
            <a:rPr lang="en-ID" dirty="0"/>
            <a:t> yang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pendek</a:t>
          </a:r>
          <a:r>
            <a:rPr lang="en-ID" dirty="0"/>
            <a:t>, dan </a:t>
          </a:r>
          <a:r>
            <a:rPr lang="en-ID" dirty="0" err="1"/>
            <a:t>melibatkan</a:t>
          </a:r>
          <a:r>
            <a:rPr lang="en-ID" dirty="0"/>
            <a:t> </a:t>
          </a:r>
          <a:r>
            <a:rPr lang="en-ID" dirty="0" err="1"/>
            <a:t>manajemen</a:t>
          </a:r>
          <a:r>
            <a:rPr lang="en-ID" dirty="0"/>
            <a:t> </a:t>
          </a:r>
          <a:r>
            <a:rPr lang="en-ID" dirty="0" err="1"/>
            <a:t>tingkat</a:t>
          </a:r>
          <a:r>
            <a:rPr lang="en-ID" dirty="0"/>
            <a:t> </a:t>
          </a:r>
          <a:r>
            <a:rPr lang="en-ID" dirty="0" err="1"/>
            <a:t>bawah</a:t>
          </a:r>
          <a:r>
            <a:rPr lang="en-ID" dirty="0"/>
            <a:t>.</a:t>
          </a:r>
        </a:p>
      </dgm:t>
    </dgm:pt>
    <dgm:pt modelId="{10F0479A-5757-4943-B94C-E89051FE42E6}" type="parTrans" cxnId="{F898A7F9-B194-4332-B7D0-F770F7E4F91E}">
      <dgm:prSet/>
      <dgm:spPr/>
      <dgm:t>
        <a:bodyPr/>
        <a:lstStyle/>
        <a:p>
          <a:pPr algn="just"/>
          <a:endParaRPr lang="en-ID"/>
        </a:p>
      </dgm:t>
    </dgm:pt>
    <dgm:pt modelId="{48582C17-299C-4782-87FB-2C36BC363FC1}" type="sibTrans" cxnId="{F898A7F9-B194-4332-B7D0-F770F7E4F91E}">
      <dgm:prSet/>
      <dgm:spPr/>
      <dgm:t>
        <a:bodyPr/>
        <a:lstStyle/>
        <a:p>
          <a:pPr algn="just"/>
          <a:endParaRPr lang="en-ID"/>
        </a:p>
      </dgm:t>
    </dgm:pt>
    <dgm:pt modelId="{210A4BB6-D983-45F8-8416-FCC6B90FC78D}">
      <dgm:prSet phldrT="[Text]"/>
      <dgm:spPr/>
      <dgm:t>
        <a:bodyPr/>
        <a:lstStyle/>
        <a:p>
          <a:pPr algn="just"/>
          <a:r>
            <a:rPr lang="en-ID" dirty="0" err="1"/>
            <a:t>Jenis-jenis</a:t>
          </a:r>
          <a:r>
            <a:rPr lang="en-ID" dirty="0"/>
            <a:t> </a:t>
          </a:r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Operasional</a:t>
          </a:r>
          <a:r>
            <a:rPr lang="en-ID" dirty="0"/>
            <a:t>, </a:t>
          </a:r>
          <a:r>
            <a:rPr lang="en-ID" dirty="0" err="1"/>
            <a:t>yaitu</a:t>
          </a:r>
          <a:r>
            <a:rPr lang="en-ID" dirty="0"/>
            <a:t> (1) </a:t>
          </a:r>
          <a:r>
            <a:rPr lang="en-ID" dirty="0" err="1"/>
            <a:t>Rencana</a:t>
          </a:r>
          <a:r>
            <a:rPr lang="en-ID" dirty="0"/>
            <a:t> Tunggal (</a:t>
          </a:r>
          <a:r>
            <a:rPr lang="en-ID" dirty="0" err="1"/>
            <a:t>Sekali</a:t>
          </a:r>
          <a:r>
            <a:rPr lang="en-ID" dirty="0"/>
            <a:t> </a:t>
          </a:r>
          <a:r>
            <a:rPr lang="en-ID" dirty="0" err="1"/>
            <a:t>Pakai</a:t>
          </a:r>
          <a:r>
            <a:rPr lang="en-ID" dirty="0"/>
            <a:t>) yang </a:t>
          </a:r>
          <a:r>
            <a:rPr lang="en-ID" dirty="0" err="1"/>
            <a:t>digunakan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mencapai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spesifik</a:t>
          </a:r>
          <a:r>
            <a:rPr lang="en-ID" dirty="0"/>
            <a:t>, </a:t>
          </a:r>
          <a:r>
            <a:rPr lang="en-ID" dirty="0" err="1"/>
            <a:t>contoh</a:t>
          </a:r>
          <a:r>
            <a:rPr lang="en-ID" dirty="0"/>
            <a:t>: program, </a:t>
          </a:r>
          <a:r>
            <a:rPr lang="en-ID" dirty="0" err="1"/>
            <a:t>proyek</a:t>
          </a:r>
          <a:r>
            <a:rPr lang="en-ID" dirty="0"/>
            <a:t>, dan </a:t>
          </a:r>
          <a:r>
            <a:rPr lang="en-ID" dirty="0" err="1"/>
            <a:t>anggaran</a:t>
          </a:r>
          <a:r>
            <a:rPr lang="en-ID" dirty="0"/>
            <a:t>.</a:t>
          </a:r>
        </a:p>
      </dgm:t>
    </dgm:pt>
    <dgm:pt modelId="{C258EA3D-05FA-45E3-8BFE-3A35CE88F4A7}" type="parTrans" cxnId="{D8481C98-1FBF-4846-AB85-AF1A0931E1B5}">
      <dgm:prSet/>
      <dgm:spPr/>
      <dgm:t>
        <a:bodyPr/>
        <a:lstStyle/>
        <a:p>
          <a:pPr algn="just"/>
          <a:endParaRPr lang="en-ID"/>
        </a:p>
      </dgm:t>
    </dgm:pt>
    <dgm:pt modelId="{9B132F74-9C4E-4426-B445-1168F7265F43}" type="sibTrans" cxnId="{D8481C98-1FBF-4846-AB85-AF1A0931E1B5}">
      <dgm:prSet/>
      <dgm:spPr/>
      <dgm:t>
        <a:bodyPr/>
        <a:lstStyle/>
        <a:p>
          <a:pPr algn="just"/>
          <a:endParaRPr lang="en-ID"/>
        </a:p>
      </dgm:t>
    </dgm:pt>
    <dgm:pt modelId="{00921658-5591-40A6-9877-B17D8D267DA4}">
      <dgm:prSet phldrT="[Text]"/>
      <dgm:spPr/>
      <dgm:t>
        <a:bodyPr/>
        <a:lstStyle/>
        <a:p>
          <a:pPr algn="just"/>
          <a:r>
            <a:rPr lang="sv-SE" dirty="0"/>
            <a:t>Jika strategi memfokuskan pada sumber daya lingkungan dan misi, maka rencana taktis memfokuskan pada manusia dan aksi atau tindakan.</a:t>
          </a:r>
          <a:endParaRPr lang="en-ID" dirty="0"/>
        </a:p>
      </dgm:t>
    </dgm:pt>
    <dgm:pt modelId="{4FADA9B7-E6D5-4366-B02B-E9DD59EE3CAA}" type="parTrans" cxnId="{5B12C967-188F-440B-BBFE-932D2B6B7321}">
      <dgm:prSet/>
      <dgm:spPr/>
    </dgm:pt>
    <dgm:pt modelId="{3B2C9BF8-E281-4DE4-A217-EFC88840E14E}" type="sibTrans" cxnId="{5B12C967-188F-440B-BBFE-932D2B6B7321}">
      <dgm:prSet/>
      <dgm:spPr/>
    </dgm:pt>
    <dgm:pt modelId="{0653A340-66B5-425D-9417-B06B68B142D8}">
      <dgm:prSet phldrT="[Text]"/>
      <dgm:spPr/>
      <dgm:t>
        <a:bodyPr/>
        <a:lstStyle/>
        <a:p>
          <a:pPr algn="just"/>
          <a:r>
            <a:rPr lang="en-US" dirty="0"/>
            <a:t>(2) R</a:t>
          </a:r>
          <a:r>
            <a:rPr lang="en-ID" dirty="0" err="1"/>
            <a:t>encana</a:t>
          </a:r>
          <a:r>
            <a:rPr lang="en-ID" dirty="0"/>
            <a:t> standing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rencana</a:t>
          </a:r>
          <a:r>
            <a:rPr lang="en-ID" dirty="0"/>
            <a:t> </a:t>
          </a:r>
          <a:r>
            <a:rPr lang="en-ID" dirty="0" err="1"/>
            <a:t>standar</a:t>
          </a:r>
          <a:r>
            <a:rPr lang="en-ID" dirty="0"/>
            <a:t> yang </a:t>
          </a:r>
          <a:r>
            <a:rPr lang="en-ID" dirty="0" err="1"/>
            <a:t>lebih</a:t>
          </a:r>
          <a:r>
            <a:rPr lang="en-ID" dirty="0"/>
            <a:t> </a:t>
          </a:r>
          <a:r>
            <a:rPr lang="en-ID" dirty="0" err="1"/>
            <a:t>sesuai</a:t>
          </a:r>
          <a:r>
            <a:rPr lang="en-ID" dirty="0"/>
            <a:t> </a:t>
          </a:r>
          <a:r>
            <a:rPr lang="en-ID" dirty="0" err="1"/>
            <a:t>dipakai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mencapai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yang </a:t>
          </a:r>
          <a:r>
            <a:rPr lang="en-ID" dirty="0" err="1"/>
            <a:t>muncul</a:t>
          </a:r>
          <a:r>
            <a:rPr lang="en-ID" dirty="0"/>
            <a:t> </a:t>
          </a:r>
          <a:r>
            <a:rPr lang="en-ID" dirty="0" err="1"/>
            <a:t>berulang-ulang</a:t>
          </a:r>
          <a:r>
            <a:rPr lang="en-ID" dirty="0"/>
            <a:t>, </a:t>
          </a:r>
          <a:r>
            <a:rPr lang="en-ID" dirty="0" err="1"/>
            <a:t>contoh</a:t>
          </a:r>
          <a:r>
            <a:rPr lang="en-ID" dirty="0"/>
            <a:t>: </a:t>
          </a:r>
          <a:r>
            <a:rPr lang="en-ID" dirty="0" err="1"/>
            <a:t>kebijakan</a:t>
          </a:r>
          <a:r>
            <a:rPr lang="en-ID" dirty="0"/>
            <a:t>, </a:t>
          </a:r>
          <a:r>
            <a:rPr lang="en-ID" dirty="0" err="1"/>
            <a:t>prosedur</a:t>
          </a:r>
          <a:r>
            <a:rPr lang="en-ID" dirty="0"/>
            <a:t> </a:t>
          </a:r>
          <a:r>
            <a:rPr lang="en-ID" dirty="0" err="1"/>
            <a:t>operasional</a:t>
          </a:r>
          <a:r>
            <a:rPr lang="en-ID" dirty="0"/>
            <a:t> </a:t>
          </a:r>
          <a:r>
            <a:rPr lang="en-ID" dirty="0" err="1"/>
            <a:t>standar</a:t>
          </a:r>
          <a:r>
            <a:rPr lang="en-ID" dirty="0"/>
            <a:t>, dan </a:t>
          </a:r>
          <a:r>
            <a:rPr lang="en-ID" dirty="0" err="1"/>
            <a:t>aturan</a:t>
          </a:r>
          <a:endParaRPr lang="en-ID" dirty="0"/>
        </a:p>
      </dgm:t>
    </dgm:pt>
    <dgm:pt modelId="{315741BA-57F0-4196-9DA1-DD4A53669D2C}" type="parTrans" cxnId="{90E61440-9816-4873-A29E-EA3249E302D4}">
      <dgm:prSet/>
      <dgm:spPr/>
    </dgm:pt>
    <dgm:pt modelId="{25506B66-7BCC-4089-AD0E-8C49752B6137}" type="sibTrans" cxnId="{90E61440-9816-4873-A29E-EA3249E302D4}">
      <dgm:prSet/>
      <dgm:spPr/>
    </dgm:pt>
    <dgm:pt modelId="{CB0C572A-52FB-446A-BD26-D282D4854026}" type="pres">
      <dgm:prSet presAssocID="{FCEDE421-C7F6-47CD-BF0D-0E4322E63B8C}" presName="Name0" presStyleCnt="0">
        <dgm:presLayoutVars>
          <dgm:dir/>
          <dgm:animLvl val="lvl"/>
          <dgm:resizeHandles val="exact"/>
        </dgm:presLayoutVars>
      </dgm:prSet>
      <dgm:spPr/>
    </dgm:pt>
    <dgm:pt modelId="{03F01181-ED6E-47CB-9E0E-B4A2F393B0FF}" type="pres">
      <dgm:prSet presAssocID="{369D05B4-2B25-4879-B47A-6ABB428399A0}" presName="linNode" presStyleCnt="0"/>
      <dgm:spPr/>
    </dgm:pt>
    <dgm:pt modelId="{C3432180-622F-45C5-809C-601C4CD69457}" type="pres">
      <dgm:prSet presAssocID="{369D05B4-2B25-4879-B47A-6ABB428399A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B169BD3-9E5C-49A5-AFF8-A5D5C4992122}" type="pres">
      <dgm:prSet presAssocID="{369D05B4-2B25-4879-B47A-6ABB428399A0}" presName="descendantText" presStyleLbl="alignAccFollowNode1" presStyleIdx="0" presStyleCnt="3">
        <dgm:presLayoutVars>
          <dgm:bulletEnabled val="1"/>
        </dgm:presLayoutVars>
      </dgm:prSet>
      <dgm:spPr/>
    </dgm:pt>
    <dgm:pt modelId="{2E9F0C08-B3F5-4C17-A976-07A45D5979ED}" type="pres">
      <dgm:prSet presAssocID="{B6E01630-2332-475A-AD36-2200CC606F3B}" presName="sp" presStyleCnt="0"/>
      <dgm:spPr/>
    </dgm:pt>
    <dgm:pt modelId="{D6A77F56-483D-4283-8E9F-1B64069FDB52}" type="pres">
      <dgm:prSet presAssocID="{0DDD5C36-4644-4B36-B0FF-90DB2E438ACC}" presName="linNode" presStyleCnt="0"/>
      <dgm:spPr/>
    </dgm:pt>
    <dgm:pt modelId="{B55BB3D2-2E04-40A7-9FAE-8F8A99C328FB}" type="pres">
      <dgm:prSet presAssocID="{0DDD5C36-4644-4B36-B0FF-90DB2E438AC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1D15A46-E59D-4A85-859D-B8877F923C25}" type="pres">
      <dgm:prSet presAssocID="{0DDD5C36-4644-4B36-B0FF-90DB2E438ACC}" presName="descendantText" presStyleLbl="alignAccFollowNode1" presStyleIdx="1" presStyleCnt="3" custLinFactNeighborX="1449" custLinFactNeighborY="-2661">
        <dgm:presLayoutVars>
          <dgm:bulletEnabled val="1"/>
        </dgm:presLayoutVars>
      </dgm:prSet>
      <dgm:spPr/>
    </dgm:pt>
    <dgm:pt modelId="{5ADF05C8-C93F-453E-BF86-56D5CE057DC0}" type="pres">
      <dgm:prSet presAssocID="{AB9D0A4F-F3C9-4D3A-A7C2-F7DF4A7C296A}" presName="sp" presStyleCnt="0"/>
      <dgm:spPr/>
    </dgm:pt>
    <dgm:pt modelId="{2211C429-C536-4CB3-90FC-206C4D01D895}" type="pres">
      <dgm:prSet presAssocID="{C4AC8C66-0F79-41CB-95FD-9821E8C601CB}" presName="linNode" presStyleCnt="0"/>
      <dgm:spPr/>
    </dgm:pt>
    <dgm:pt modelId="{5F727B77-642F-47AE-80FA-B18426536C6D}" type="pres">
      <dgm:prSet presAssocID="{C4AC8C66-0F79-41CB-95FD-9821E8C601C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88D10C6-FB5C-4C38-B48D-0CC23323977C}" type="pres">
      <dgm:prSet presAssocID="{C4AC8C66-0F79-41CB-95FD-9821E8C601CB}" presName="descendantText" presStyleLbl="alignAccFollowNode1" presStyleIdx="2" presStyleCnt="3" custScaleY="134200">
        <dgm:presLayoutVars>
          <dgm:bulletEnabled val="1"/>
        </dgm:presLayoutVars>
      </dgm:prSet>
      <dgm:spPr/>
    </dgm:pt>
  </dgm:ptLst>
  <dgm:cxnLst>
    <dgm:cxn modelId="{F985C718-F952-4734-992A-03B75AB5A751}" type="presOf" srcId="{210A4BB6-D983-45F8-8416-FCC6B90FC78D}" destId="{988D10C6-FB5C-4C38-B48D-0CC23323977C}" srcOrd="0" destOrd="1" presId="urn:microsoft.com/office/officeart/2005/8/layout/vList5"/>
    <dgm:cxn modelId="{ED219B21-F1E4-4CC0-BAE9-BE168697F5F5}" srcId="{FCEDE421-C7F6-47CD-BF0D-0E4322E63B8C}" destId="{369D05B4-2B25-4879-B47A-6ABB428399A0}" srcOrd="0" destOrd="0" parTransId="{1F4B50BA-5F2D-40E5-A7CD-538704B6A037}" sibTransId="{B6E01630-2332-475A-AD36-2200CC606F3B}"/>
    <dgm:cxn modelId="{489E4E2E-3F3F-4520-9EF4-9D895915D364}" type="presOf" srcId="{F8646F0F-37B5-459F-BA24-B1D16D322931}" destId="{8B169BD3-9E5C-49A5-AFF8-A5D5C4992122}" srcOrd="0" destOrd="0" presId="urn:microsoft.com/office/officeart/2005/8/layout/vList5"/>
    <dgm:cxn modelId="{987CFB2F-FA12-4F93-AD46-9743492FEE9F}" type="presOf" srcId="{2705726A-DFE3-49E5-B5DE-0F313D35804A}" destId="{988D10C6-FB5C-4C38-B48D-0CC23323977C}" srcOrd="0" destOrd="0" presId="urn:microsoft.com/office/officeart/2005/8/layout/vList5"/>
    <dgm:cxn modelId="{A1413E33-2397-4151-9236-D78B630E3593}" type="presOf" srcId="{2B7C0EE8-9D26-4B83-8C83-2F312CD3C4BF}" destId="{C1D15A46-E59D-4A85-859D-B8877F923C25}" srcOrd="0" destOrd="0" presId="urn:microsoft.com/office/officeart/2005/8/layout/vList5"/>
    <dgm:cxn modelId="{ACD9A533-5B49-413C-8742-2A5D2E2214E9}" srcId="{FCEDE421-C7F6-47CD-BF0D-0E4322E63B8C}" destId="{0DDD5C36-4644-4B36-B0FF-90DB2E438ACC}" srcOrd="1" destOrd="0" parTransId="{689BA222-D193-4B44-9683-EE327247C8FD}" sibTransId="{AB9D0A4F-F3C9-4D3A-A7C2-F7DF4A7C296A}"/>
    <dgm:cxn modelId="{90E61440-9816-4873-A29E-EA3249E302D4}" srcId="{C4AC8C66-0F79-41CB-95FD-9821E8C601CB}" destId="{0653A340-66B5-425D-9417-B06B68B142D8}" srcOrd="2" destOrd="0" parTransId="{315741BA-57F0-4196-9DA1-DD4A53669D2C}" sibTransId="{25506B66-7BCC-4089-AD0E-8C49752B6137}"/>
    <dgm:cxn modelId="{D5637762-5007-42D8-BAC5-E4C3D3E0DA14}" type="presOf" srcId="{00921658-5591-40A6-9877-B17D8D267DA4}" destId="{C1D15A46-E59D-4A85-859D-B8877F923C25}" srcOrd="0" destOrd="2" presId="urn:microsoft.com/office/officeart/2005/8/layout/vList5"/>
    <dgm:cxn modelId="{6A751E66-C8D8-4F48-A682-399DDE28528D}" type="presOf" srcId="{FCEDE421-C7F6-47CD-BF0D-0E4322E63B8C}" destId="{CB0C572A-52FB-446A-BD26-D282D4854026}" srcOrd="0" destOrd="0" presId="urn:microsoft.com/office/officeart/2005/8/layout/vList5"/>
    <dgm:cxn modelId="{5B12C967-188F-440B-BBFE-932D2B6B7321}" srcId="{0DDD5C36-4644-4B36-B0FF-90DB2E438ACC}" destId="{00921658-5591-40A6-9877-B17D8D267DA4}" srcOrd="2" destOrd="0" parTransId="{4FADA9B7-E6D5-4366-B02B-E9DD59EE3CAA}" sibTransId="{3B2C9BF8-E281-4DE4-A217-EFC88840E14E}"/>
    <dgm:cxn modelId="{A7D9076D-A04F-40C7-84DE-E1E06A613476}" type="presOf" srcId="{103C4D3D-6695-4AE2-9FA7-FD1719326615}" destId="{C1D15A46-E59D-4A85-859D-B8877F923C25}" srcOrd="0" destOrd="1" presId="urn:microsoft.com/office/officeart/2005/8/layout/vList5"/>
    <dgm:cxn modelId="{C868B94F-2CCD-4C62-A8C5-5A31F41FEB5F}" srcId="{0DDD5C36-4644-4B36-B0FF-90DB2E438ACC}" destId="{103C4D3D-6695-4AE2-9FA7-FD1719326615}" srcOrd="1" destOrd="0" parTransId="{F45E6109-A8B6-40B7-9993-AD95BCCA9B30}" sibTransId="{161EBCA2-DDC3-472F-BC4E-A7AE09FA36B7}"/>
    <dgm:cxn modelId="{51674C89-B520-4940-819D-BB9E5DE9B4AB}" srcId="{FCEDE421-C7F6-47CD-BF0D-0E4322E63B8C}" destId="{C4AC8C66-0F79-41CB-95FD-9821E8C601CB}" srcOrd="2" destOrd="0" parTransId="{29DBDBE1-CBF7-4C97-AE59-E8418BB29568}" sibTransId="{338C9A55-44E0-4B1B-9F18-6F279F58B584}"/>
    <dgm:cxn modelId="{F60F148B-DFB6-4115-8BC8-9A0A0699328E}" type="presOf" srcId="{369D05B4-2B25-4879-B47A-6ABB428399A0}" destId="{C3432180-622F-45C5-809C-601C4CD69457}" srcOrd="0" destOrd="0" presId="urn:microsoft.com/office/officeart/2005/8/layout/vList5"/>
    <dgm:cxn modelId="{D8481C98-1FBF-4846-AB85-AF1A0931E1B5}" srcId="{C4AC8C66-0F79-41CB-95FD-9821E8C601CB}" destId="{210A4BB6-D983-45F8-8416-FCC6B90FC78D}" srcOrd="1" destOrd="0" parTransId="{C258EA3D-05FA-45E3-8BFE-3A35CE88F4A7}" sibTransId="{9B132F74-9C4E-4426-B445-1168F7265F43}"/>
    <dgm:cxn modelId="{EAB154B7-8C0B-4942-9381-12EB55BD7DBD}" type="presOf" srcId="{0DDD5C36-4644-4B36-B0FF-90DB2E438ACC}" destId="{B55BB3D2-2E04-40A7-9FAE-8F8A99C328FB}" srcOrd="0" destOrd="0" presId="urn:microsoft.com/office/officeart/2005/8/layout/vList5"/>
    <dgm:cxn modelId="{349E13BB-1E6A-479E-8D91-4C4A2C6AE00B}" srcId="{369D05B4-2B25-4879-B47A-6ABB428399A0}" destId="{A646D86D-7A0B-4965-8494-A503A13C0153}" srcOrd="1" destOrd="0" parTransId="{A3663370-7A16-47AD-B476-3D126FFE44E0}" sibTransId="{C492AD16-2BEF-496E-898C-D36A168CFF7D}"/>
    <dgm:cxn modelId="{A586E1D0-4BC6-4CF3-A08B-BC0BFFE22193}" srcId="{369D05B4-2B25-4879-B47A-6ABB428399A0}" destId="{F8646F0F-37B5-459F-BA24-B1D16D322931}" srcOrd="0" destOrd="0" parTransId="{06631D79-E6DD-479D-8E5E-4F90881D1E00}" sibTransId="{E4C71718-6543-435F-9453-E39FD1F5F6D0}"/>
    <dgm:cxn modelId="{4E73A1DD-9ACC-45D1-B98A-9768BBACE659}" type="presOf" srcId="{C4AC8C66-0F79-41CB-95FD-9821E8C601CB}" destId="{5F727B77-642F-47AE-80FA-B18426536C6D}" srcOrd="0" destOrd="0" presId="urn:microsoft.com/office/officeart/2005/8/layout/vList5"/>
    <dgm:cxn modelId="{338243EA-BDC8-4CE7-8378-8921D0404D85}" type="presOf" srcId="{A646D86D-7A0B-4965-8494-A503A13C0153}" destId="{8B169BD3-9E5C-49A5-AFF8-A5D5C4992122}" srcOrd="0" destOrd="1" presId="urn:microsoft.com/office/officeart/2005/8/layout/vList5"/>
    <dgm:cxn modelId="{0175B0F8-9DA3-49D9-876E-A1FDB1C0C2F0}" srcId="{0DDD5C36-4644-4B36-B0FF-90DB2E438ACC}" destId="{2B7C0EE8-9D26-4B83-8C83-2F312CD3C4BF}" srcOrd="0" destOrd="0" parTransId="{B2CE56D1-8273-4DB3-97FC-7400CE408B70}" sibTransId="{0E6C53E2-D0D6-487E-A42D-D91AC6F10060}"/>
    <dgm:cxn modelId="{F898A7F9-B194-4332-B7D0-F770F7E4F91E}" srcId="{C4AC8C66-0F79-41CB-95FD-9821E8C601CB}" destId="{2705726A-DFE3-49E5-B5DE-0F313D35804A}" srcOrd="0" destOrd="0" parTransId="{10F0479A-5757-4943-B94C-E89051FE42E6}" sibTransId="{48582C17-299C-4782-87FB-2C36BC363FC1}"/>
    <dgm:cxn modelId="{DAD7BDFD-65F2-48A5-A0FC-967F39614C7B}" type="presOf" srcId="{0653A340-66B5-425D-9417-B06B68B142D8}" destId="{988D10C6-FB5C-4C38-B48D-0CC23323977C}" srcOrd="0" destOrd="2" presId="urn:microsoft.com/office/officeart/2005/8/layout/vList5"/>
    <dgm:cxn modelId="{D0F5CDAE-1A36-46C7-B3E4-CFE23CEC7CD5}" type="presParOf" srcId="{CB0C572A-52FB-446A-BD26-D282D4854026}" destId="{03F01181-ED6E-47CB-9E0E-B4A2F393B0FF}" srcOrd="0" destOrd="0" presId="urn:microsoft.com/office/officeart/2005/8/layout/vList5"/>
    <dgm:cxn modelId="{B8E13C93-A98F-42EA-B7EE-D54B05916128}" type="presParOf" srcId="{03F01181-ED6E-47CB-9E0E-B4A2F393B0FF}" destId="{C3432180-622F-45C5-809C-601C4CD69457}" srcOrd="0" destOrd="0" presId="urn:microsoft.com/office/officeart/2005/8/layout/vList5"/>
    <dgm:cxn modelId="{B86FCFBB-2559-41CC-A1BE-5682611FD948}" type="presParOf" srcId="{03F01181-ED6E-47CB-9E0E-B4A2F393B0FF}" destId="{8B169BD3-9E5C-49A5-AFF8-A5D5C4992122}" srcOrd="1" destOrd="0" presId="urn:microsoft.com/office/officeart/2005/8/layout/vList5"/>
    <dgm:cxn modelId="{F9D4A6B4-676F-4B28-A16D-1E75EF3299E8}" type="presParOf" srcId="{CB0C572A-52FB-446A-BD26-D282D4854026}" destId="{2E9F0C08-B3F5-4C17-A976-07A45D5979ED}" srcOrd="1" destOrd="0" presId="urn:microsoft.com/office/officeart/2005/8/layout/vList5"/>
    <dgm:cxn modelId="{6B5321EC-3480-434A-833E-362AED03B932}" type="presParOf" srcId="{CB0C572A-52FB-446A-BD26-D282D4854026}" destId="{D6A77F56-483D-4283-8E9F-1B64069FDB52}" srcOrd="2" destOrd="0" presId="urn:microsoft.com/office/officeart/2005/8/layout/vList5"/>
    <dgm:cxn modelId="{A19531F5-013B-4B57-B346-9DB989D9FCBC}" type="presParOf" srcId="{D6A77F56-483D-4283-8E9F-1B64069FDB52}" destId="{B55BB3D2-2E04-40A7-9FAE-8F8A99C328FB}" srcOrd="0" destOrd="0" presId="urn:microsoft.com/office/officeart/2005/8/layout/vList5"/>
    <dgm:cxn modelId="{C7D6F144-9BE9-4E1F-A23D-DCE2E051F6A4}" type="presParOf" srcId="{D6A77F56-483D-4283-8E9F-1B64069FDB52}" destId="{C1D15A46-E59D-4A85-859D-B8877F923C25}" srcOrd="1" destOrd="0" presId="urn:microsoft.com/office/officeart/2005/8/layout/vList5"/>
    <dgm:cxn modelId="{FF6634B5-C8F4-43B3-9C16-627EBCAF9FB2}" type="presParOf" srcId="{CB0C572A-52FB-446A-BD26-D282D4854026}" destId="{5ADF05C8-C93F-453E-BF86-56D5CE057DC0}" srcOrd="3" destOrd="0" presId="urn:microsoft.com/office/officeart/2005/8/layout/vList5"/>
    <dgm:cxn modelId="{5DAC5DD9-1413-4F1B-8369-4D27DF418177}" type="presParOf" srcId="{CB0C572A-52FB-446A-BD26-D282D4854026}" destId="{2211C429-C536-4CB3-90FC-206C4D01D895}" srcOrd="4" destOrd="0" presId="urn:microsoft.com/office/officeart/2005/8/layout/vList5"/>
    <dgm:cxn modelId="{985E9C8F-E258-4B6F-8206-3BD89789C328}" type="presParOf" srcId="{2211C429-C536-4CB3-90FC-206C4D01D895}" destId="{5F727B77-642F-47AE-80FA-B18426536C6D}" srcOrd="0" destOrd="0" presId="urn:microsoft.com/office/officeart/2005/8/layout/vList5"/>
    <dgm:cxn modelId="{11FFD9EB-2265-448A-992B-80BC895C99EA}" type="presParOf" srcId="{2211C429-C536-4CB3-90FC-206C4D01D895}" destId="{988D10C6-FB5C-4C38-B48D-0CC2332397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1E01AA-AAAD-4D6A-9985-3030E3FCE228}" type="doc">
      <dgm:prSet loTypeId="urn:microsoft.com/office/officeart/2005/8/layout/chevron2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ID"/>
        </a:p>
      </dgm:t>
    </dgm:pt>
    <dgm:pt modelId="{0C5CC813-4698-48C6-8E9B-48B1E404BE13}">
      <dgm:prSet phldrT="[Text]"/>
      <dgm:spPr/>
      <dgm:t>
        <a:bodyPr/>
        <a:lstStyle/>
        <a:p>
          <a:r>
            <a:rPr lang="en-US" dirty="0" err="1"/>
            <a:t>Hambatan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yang </a:t>
          </a:r>
          <a:r>
            <a:rPr lang="en-US" dirty="0" err="1"/>
            <a:t>efektif</a:t>
          </a:r>
          <a:endParaRPr lang="en-ID" dirty="0"/>
        </a:p>
      </dgm:t>
    </dgm:pt>
    <dgm:pt modelId="{8EF0497B-C552-4159-9D52-354A9C6C6BDE}" type="parTrans" cxnId="{5CD3999B-7C75-4908-B576-0F6705D8A522}">
      <dgm:prSet/>
      <dgm:spPr/>
      <dgm:t>
        <a:bodyPr/>
        <a:lstStyle/>
        <a:p>
          <a:endParaRPr lang="en-ID"/>
        </a:p>
      </dgm:t>
    </dgm:pt>
    <dgm:pt modelId="{F84115A8-A60C-4C3A-8978-277C37F4863D}" type="sibTrans" cxnId="{5CD3999B-7C75-4908-B576-0F6705D8A522}">
      <dgm:prSet/>
      <dgm:spPr/>
      <dgm:t>
        <a:bodyPr/>
        <a:lstStyle/>
        <a:p>
          <a:endParaRPr lang="en-ID"/>
        </a:p>
      </dgm:t>
    </dgm:pt>
    <dgm:pt modelId="{278FC4A7-5F79-4777-AC41-45FEBB0B7691}">
      <dgm:prSet phldrT="[Text]"/>
      <dgm:spPr/>
      <dgm:t>
        <a:bodyPr/>
        <a:lstStyle/>
        <a:p>
          <a:r>
            <a:rPr lang="en-US" dirty="0" err="1"/>
            <a:t>Tujuan</a:t>
          </a:r>
          <a:r>
            <a:rPr lang="en-US" dirty="0"/>
            <a:t> yang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tepat</a:t>
          </a:r>
          <a:endParaRPr lang="en-ID" dirty="0"/>
        </a:p>
      </dgm:t>
    </dgm:pt>
    <dgm:pt modelId="{DFBDEAA0-4383-4F7C-93EE-0E35E0CAB11E}" type="parTrans" cxnId="{7C7F3E4E-9431-41FA-A8C4-4AFE79D0B63B}">
      <dgm:prSet/>
      <dgm:spPr/>
      <dgm:t>
        <a:bodyPr/>
        <a:lstStyle/>
        <a:p>
          <a:endParaRPr lang="en-ID"/>
        </a:p>
      </dgm:t>
    </dgm:pt>
    <dgm:pt modelId="{1F34F650-5859-4712-BE13-545202A04E00}" type="sibTrans" cxnId="{7C7F3E4E-9431-41FA-A8C4-4AFE79D0B63B}">
      <dgm:prSet/>
      <dgm:spPr/>
      <dgm:t>
        <a:bodyPr/>
        <a:lstStyle/>
        <a:p>
          <a:endParaRPr lang="en-ID"/>
        </a:p>
      </dgm:t>
    </dgm:pt>
    <dgm:pt modelId="{1A5BF90A-3887-49EC-8D39-E179F5ABB831}">
      <dgm:prSet phldrT="[Text]"/>
      <dgm:spPr/>
      <dgm:t>
        <a:bodyPr/>
        <a:lstStyle/>
        <a:p>
          <a:r>
            <a:rPr lang="en-US" dirty="0"/>
            <a:t>Balas </a:t>
          </a:r>
          <a:r>
            <a:rPr lang="en-US" dirty="0" err="1"/>
            <a:t>jasa</a:t>
          </a:r>
          <a:r>
            <a:rPr lang="en-US" dirty="0"/>
            <a:t> yang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tepat</a:t>
          </a:r>
          <a:endParaRPr lang="en-ID" dirty="0"/>
        </a:p>
      </dgm:t>
    </dgm:pt>
    <dgm:pt modelId="{E22F276F-71A8-4AA9-8886-8259A7DD87E0}" type="parTrans" cxnId="{111D6D9E-2D38-43B7-B131-B74AFA1232A8}">
      <dgm:prSet/>
      <dgm:spPr/>
      <dgm:t>
        <a:bodyPr/>
        <a:lstStyle/>
        <a:p>
          <a:endParaRPr lang="en-ID"/>
        </a:p>
      </dgm:t>
    </dgm:pt>
    <dgm:pt modelId="{0720C75A-52F6-4D37-9110-0B10A394EC1F}" type="sibTrans" cxnId="{111D6D9E-2D38-43B7-B131-B74AFA1232A8}">
      <dgm:prSet/>
      <dgm:spPr/>
      <dgm:t>
        <a:bodyPr/>
        <a:lstStyle/>
        <a:p>
          <a:endParaRPr lang="en-ID"/>
        </a:p>
      </dgm:t>
    </dgm:pt>
    <dgm:pt modelId="{D4CB9671-4AC8-4373-956C-7DB53597197B}">
      <dgm:prSet phldrT="[Text]"/>
      <dgm:spPr/>
      <dgm:t>
        <a:bodyPr/>
        <a:lstStyle/>
        <a:p>
          <a:r>
            <a:rPr lang="en-US" dirty="0" err="1"/>
            <a:t>Mengatasi</a:t>
          </a:r>
          <a:r>
            <a:rPr lang="en-US" dirty="0"/>
            <a:t> </a:t>
          </a:r>
          <a:r>
            <a:rPr lang="en-US" dirty="0" err="1"/>
            <a:t>hambatan</a:t>
          </a:r>
          <a:endParaRPr lang="en-ID" dirty="0"/>
        </a:p>
      </dgm:t>
    </dgm:pt>
    <dgm:pt modelId="{AEA6C28A-E9A8-4DE6-9B65-FA95AADD923F}" type="parTrans" cxnId="{DF6DEF77-AF0B-4294-86C0-1CBA9202A9C1}">
      <dgm:prSet/>
      <dgm:spPr/>
      <dgm:t>
        <a:bodyPr/>
        <a:lstStyle/>
        <a:p>
          <a:endParaRPr lang="en-ID"/>
        </a:p>
      </dgm:t>
    </dgm:pt>
    <dgm:pt modelId="{D28CADCE-2C12-4761-BC65-429DD7B17896}" type="sibTrans" cxnId="{DF6DEF77-AF0B-4294-86C0-1CBA9202A9C1}">
      <dgm:prSet/>
      <dgm:spPr/>
      <dgm:t>
        <a:bodyPr/>
        <a:lstStyle/>
        <a:p>
          <a:endParaRPr lang="en-ID"/>
        </a:p>
      </dgm:t>
    </dgm:pt>
    <dgm:pt modelId="{C610E136-178C-4767-A1B0-70810AF8EF36}">
      <dgm:prSet phldrT="[Text]"/>
      <dgm:spPr/>
      <dgm:t>
        <a:bodyPr/>
        <a:lstStyle/>
        <a:p>
          <a:r>
            <a:rPr lang="en-US" dirty="0" err="1"/>
            <a:t>Memahami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dan proses </a:t>
          </a:r>
          <a:r>
            <a:rPr lang="en-US" dirty="0" err="1"/>
            <a:t>penetapan</a:t>
          </a:r>
          <a:r>
            <a:rPr lang="en-US" dirty="0"/>
            <a:t> </a:t>
          </a:r>
          <a:r>
            <a:rPr lang="en-US" dirty="0" err="1"/>
            <a:t>tujuan</a:t>
          </a:r>
          <a:endParaRPr lang="en-ID" dirty="0"/>
        </a:p>
      </dgm:t>
    </dgm:pt>
    <dgm:pt modelId="{6734BA82-862D-4655-A038-063968154405}" type="parTrans" cxnId="{E9C1589E-859A-4984-8E75-D9CB3BB47597}">
      <dgm:prSet/>
      <dgm:spPr/>
      <dgm:t>
        <a:bodyPr/>
        <a:lstStyle/>
        <a:p>
          <a:endParaRPr lang="en-ID"/>
        </a:p>
      </dgm:t>
    </dgm:pt>
    <dgm:pt modelId="{182F5E8D-7706-4618-B20D-730F2AA2AE8B}" type="sibTrans" cxnId="{E9C1589E-859A-4984-8E75-D9CB3BB47597}">
      <dgm:prSet/>
      <dgm:spPr/>
      <dgm:t>
        <a:bodyPr/>
        <a:lstStyle/>
        <a:p>
          <a:endParaRPr lang="en-ID"/>
        </a:p>
      </dgm:t>
    </dgm:pt>
    <dgm:pt modelId="{F860B087-03B1-4324-AB9B-ABD8B2B8B16C}">
      <dgm:prSet phldrT="[Text]"/>
      <dgm:spPr/>
      <dgm:t>
        <a:bodyPr/>
        <a:lstStyle/>
        <a:p>
          <a:r>
            <a:rPr lang="en-US" dirty="0" err="1"/>
            <a:t>Informasi</a:t>
          </a:r>
          <a:r>
            <a:rPr lang="en-US" dirty="0"/>
            <a:t> </a:t>
          </a:r>
          <a:r>
            <a:rPr lang="en-US" dirty="0" err="1"/>
            <a:t>mengenai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, </a:t>
          </a:r>
          <a:r>
            <a:rPr lang="en-US" dirty="0" err="1"/>
            <a:t>manfaat</a:t>
          </a:r>
          <a:r>
            <a:rPr lang="en-US" dirty="0"/>
            <a:t> yang </a:t>
          </a:r>
          <a:r>
            <a:rPr lang="en-US" dirty="0" err="1"/>
            <a:t>diharapkan</a:t>
          </a:r>
          <a:r>
            <a:rPr lang="en-US" dirty="0"/>
            <a:t>, </a:t>
          </a:r>
          <a:r>
            <a:rPr lang="en-US" dirty="0" err="1"/>
            <a:t>konsekuensi</a:t>
          </a:r>
          <a:r>
            <a:rPr lang="en-US" dirty="0"/>
            <a:t> lain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terjadi</a:t>
          </a:r>
          <a:r>
            <a:rPr lang="en-US" dirty="0"/>
            <a:t>, dan </a:t>
          </a:r>
          <a:r>
            <a:rPr lang="en-US" dirty="0" err="1"/>
            <a:t>persyaratan</a:t>
          </a:r>
          <a:r>
            <a:rPr lang="en-US" dirty="0"/>
            <a:t> yang </a:t>
          </a:r>
          <a:r>
            <a:rPr lang="en-US" dirty="0" err="1"/>
            <a:t>dibutuhkan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suksesnya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disebarluaskan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anggota</a:t>
          </a:r>
          <a:r>
            <a:rPr lang="en-US" dirty="0"/>
            <a:t> </a:t>
          </a:r>
          <a:r>
            <a:rPr lang="en-US" dirty="0" err="1"/>
            <a:t>organisasi</a:t>
          </a:r>
          <a:endParaRPr lang="en-ID" dirty="0"/>
        </a:p>
      </dgm:t>
    </dgm:pt>
    <dgm:pt modelId="{796D10F1-540A-4F74-8917-3942AE68A79C}" type="parTrans" cxnId="{3B9D7812-D4BB-4411-86A7-04474EB56196}">
      <dgm:prSet/>
      <dgm:spPr/>
      <dgm:t>
        <a:bodyPr/>
        <a:lstStyle/>
        <a:p>
          <a:endParaRPr lang="en-ID"/>
        </a:p>
      </dgm:t>
    </dgm:pt>
    <dgm:pt modelId="{117A0ABA-9D72-4AF8-8B4D-A9AC1433543D}" type="sibTrans" cxnId="{3B9D7812-D4BB-4411-86A7-04474EB56196}">
      <dgm:prSet/>
      <dgm:spPr/>
      <dgm:t>
        <a:bodyPr/>
        <a:lstStyle/>
        <a:p>
          <a:endParaRPr lang="en-ID"/>
        </a:p>
      </dgm:t>
    </dgm:pt>
    <dgm:pt modelId="{881F8BC4-1970-4398-AB89-BDDED771464B}">
      <dgm:prSet phldrT="[Text]"/>
      <dgm:spPr/>
      <dgm:t>
        <a:bodyPr/>
        <a:lstStyle/>
        <a:p>
          <a:r>
            <a:rPr lang="en-US" dirty="0" err="1"/>
            <a:t>Lingkungan</a:t>
          </a:r>
          <a:r>
            <a:rPr lang="en-US" dirty="0"/>
            <a:t> yang </a:t>
          </a:r>
          <a:r>
            <a:rPr lang="en-US" dirty="0" err="1"/>
            <a:t>kompleks</a:t>
          </a:r>
          <a:endParaRPr lang="en-ID" dirty="0"/>
        </a:p>
      </dgm:t>
    </dgm:pt>
    <dgm:pt modelId="{3E9717D4-3E93-4A80-AEC7-FD28EEB0E056}" type="parTrans" cxnId="{4A7CDB84-1F6F-45DE-8E79-4C12FE653D04}">
      <dgm:prSet/>
      <dgm:spPr/>
      <dgm:t>
        <a:bodyPr/>
        <a:lstStyle/>
        <a:p>
          <a:endParaRPr lang="en-ID"/>
        </a:p>
      </dgm:t>
    </dgm:pt>
    <dgm:pt modelId="{52F8EBA1-2009-44E9-9261-2CDA55015196}" type="sibTrans" cxnId="{4A7CDB84-1F6F-45DE-8E79-4C12FE653D04}">
      <dgm:prSet/>
      <dgm:spPr/>
      <dgm:t>
        <a:bodyPr/>
        <a:lstStyle/>
        <a:p>
          <a:endParaRPr lang="en-ID"/>
        </a:p>
      </dgm:t>
    </dgm:pt>
    <dgm:pt modelId="{6D9CC552-C89D-402A-9255-5E8EF2DA186A}">
      <dgm:prSet phldrT="[Text]"/>
      <dgm:spPr/>
      <dgm:t>
        <a:bodyPr/>
        <a:lstStyle/>
        <a:p>
          <a:r>
            <a:rPr lang="en-US" dirty="0" err="1"/>
            <a:t>Anggota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enggan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perubahan</a:t>
          </a:r>
          <a:endParaRPr lang="en-ID" dirty="0"/>
        </a:p>
      </dgm:t>
    </dgm:pt>
    <dgm:pt modelId="{1289D529-C31D-4753-AF98-0136E49DCD8B}" type="parTrans" cxnId="{05A29768-ABCF-406D-BE50-45CCBD9D783E}">
      <dgm:prSet/>
      <dgm:spPr/>
      <dgm:t>
        <a:bodyPr/>
        <a:lstStyle/>
        <a:p>
          <a:endParaRPr lang="en-ID"/>
        </a:p>
      </dgm:t>
    </dgm:pt>
    <dgm:pt modelId="{B26445C8-CF04-496B-933B-E6C451B084C4}" type="sibTrans" cxnId="{05A29768-ABCF-406D-BE50-45CCBD9D783E}">
      <dgm:prSet/>
      <dgm:spPr/>
      <dgm:t>
        <a:bodyPr/>
        <a:lstStyle/>
        <a:p>
          <a:endParaRPr lang="en-ID"/>
        </a:p>
      </dgm:t>
    </dgm:pt>
    <dgm:pt modelId="{B2276ACC-A023-48EA-BFA0-2A524D5242C6}">
      <dgm:prSet phldrT="[Text]"/>
      <dgm:spPr/>
      <dgm:t>
        <a:bodyPr/>
        <a:lstStyle/>
        <a:p>
          <a:r>
            <a:rPr lang="en-US" dirty="0" err="1"/>
            <a:t>Membantu</a:t>
          </a:r>
          <a:r>
            <a:rPr lang="en-US" dirty="0"/>
            <a:t> </a:t>
          </a:r>
          <a:r>
            <a:rPr lang="en-US" dirty="0" err="1"/>
            <a:t>individu</a:t>
          </a:r>
          <a:r>
            <a:rPr lang="en-US" dirty="0"/>
            <a:t> </a:t>
          </a:r>
          <a:r>
            <a:rPr lang="en-US" dirty="0" err="1"/>
            <a:t>menetapkan</a:t>
          </a:r>
          <a:r>
            <a:rPr lang="en-US" dirty="0"/>
            <a:t> </a:t>
          </a:r>
          <a:r>
            <a:rPr lang="en-US" dirty="0" err="1"/>
            <a:t>tujuan</a:t>
          </a:r>
          <a:endParaRPr lang="en-ID" dirty="0"/>
        </a:p>
      </dgm:t>
    </dgm:pt>
    <dgm:pt modelId="{AAD8F3E0-7B78-47BA-9882-81EA57B999EF}" type="parTrans" cxnId="{FE98EA4D-AA73-417C-8C15-199C1CC333B3}">
      <dgm:prSet/>
      <dgm:spPr/>
      <dgm:t>
        <a:bodyPr/>
        <a:lstStyle/>
        <a:p>
          <a:endParaRPr lang="en-ID"/>
        </a:p>
      </dgm:t>
    </dgm:pt>
    <dgm:pt modelId="{D94C83B1-F0FD-442B-907F-FDFDCCECB3AC}" type="sibTrans" cxnId="{FE98EA4D-AA73-417C-8C15-199C1CC333B3}">
      <dgm:prSet/>
      <dgm:spPr/>
      <dgm:t>
        <a:bodyPr/>
        <a:lstStyle/>
        <a:p>
          <a:endParaRPr lang="en-ID"/>
        </a:p>
      </dgm:t>
    </dgm:pt>
    <dgm:pt modelId="{02473FDD-54F8-4C50-85D1-9F939FA42C42}">
      <dgm:prSet phldrT="[Text]"/>
      <dgm:spPr/>
      <dgm:t>
        <a:bodyPr/>
        <a:lstStyle/>
        <a:p>
          <a:r>
            <a:rPr lang="en-US" dirty="0" err="1"/>
            <a:t>Melibatkan</a:t>
          </a:r>
          <a:r>
            <a:rPr lang="en-US" dirty="0"/>
            <a:t> </a:t>
          </a:r>
          <a:r>
            <a:rPr lang="en-US" dirty="0" err="1"/>
            <a:t>anggota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proses </a:t>
          </a:r>
          <a:r>
            <a:rPr lang="en-US" dirty="0" err="1"/>
            <a:t>perencanaan</a:t>
          </a:r>
          <a:r>
            <a:rPr lang="en-US" dirty="0"/>
            <a:t> dan </a:t>
          </a:r>
          <a:r>
            <a:rPr lang="en-US" dirty="0" err="1"/>
            <a:t>penetapan</a:t>
          </a:r>
          <a:r>
            <a:rPr lang="en-US" dirty="0"/>
            <a:t> </a:t>
          </a:r>
          <a:r>
            <a:rPr lang="en-US" dirty="0" err="1"/>
            <a:t>tujuan</a:t>
          </a:r>
          <a:endParaRPr lang="en-ID" dirty="0"/>
        </a:p>
      </dgm:t>
    </dgm:pt>
    <dgm:pt modelId="{664F5F2D-B561-41B9-95DD-F15863AD492A}" type="parTrans" cxnId="{45023005-077D-49FF-A42F-2A1D9A119848}">
      <dgm:prSet/>
      <dgm:spPr/>
      <dgm:t>
        <a:bodyPr/>
        <a:lstStyle/>
        <a:p>
          <a:endParaRPr lang="en-ID"/>
        </a:p>
      </dgm:t>
    </dgm:pt>
    <dgm:pt modelId="{9C1E595F-2D5F-4F4B-AD35-ACB1919B0B00}" type="sibTrans" cxnId="{45023005-077D-49FF-A42F-2A1D9A119848}">
      <dgm:prSet/>
      <dgm:spPr/>
      <dgm:t>
        <a:bodyPr/>
        <a:lstStyle/>
        <a:p>
          <a:endParaRPr lang="en-ID"/>
        </a:p>
      </dgm:t>
    </dgm:pt>
    <dgm:pt modelId="{C7B6159F-DB1F-4FA6-A751-A8F18A0DCE0D}" type="pres">
      <dgm:prSet presAssocID="{731E01AA-AAAD-4D6A-9985-3030E3FCE228}" presName="linearFlow" presStyleCnt="0">
        <dgm:presLayoutVars>
          <dgm:dir/>
          <dgm:animLvl val="lvl"/>
          <dgm:resizeHandles val="exact"/>
        </dgm:presLayoutVars>
      </dgm:prSet>
      <dgm:spPr/>
    </dgm:pt>
    <dgm:pt modelId="{E55AC8F4-C62D-465E-9362-165D2B284F91}" type="pres">
      <dgm:prSet presAssocID="{0C5CC813-4698-48C6-8E9B-48B1E404BE13}" presName="composite" presStyleCnt="0"/>
      <dgm:spPr/>
    </dgm:pt>
    <dgm:pt modelId="{D562C620-F312-4AFA-874C-511CBD1D062D}" type="pres">
      <dgm:prSet presAssocID="{0C5CC813-4698-48C6-8E9B-48B1E404BE1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6B95F49-376A-4163-B1FC-EA75C1985933}" type="pres">
      <dgm:prSet presAssocID="{0C5CC813-4698-48C6-8E9B-48B1E404BE13}" presName="descendantText" presStyleLbl="alignAcc1" presStyleIdx="0" presStyleCnt="2">
        <dgm:presLayoutVars>
          <dgm:bulletEnabled val="1"/>
        </dgm:presLayoutVars>
      </dgm:prSet>
      <dgm:spPr/>
    </dgm:pt>
    <dgm:pt modelId="{3D1A5F79-A6C6-4E25-A3CF-CE7D80920504}" type="pres">
      <dgm:prSet presAssocID="{F84115A8-A60C-4C3A-8978-277C37F4863D}" presName="sp" presStyleCnt="0"/>
      <dgm:spPr/>
    </dgm:pt>
    <dgm:pt modelId="{1B14C75E-5BEE-4A5F-8547-A85E4F42A59C}" type="pres">
      <dgm:prSet presAssocID="{D4CB9671-4AC8-4373-956C-7DB53597197B}" presName="composite" presStyleCnt="0"/>
      <dgm:spPr/>
    </dgm:pt>
    <dgm:pt modelId="{4C0C2817-19A2-45A1-9159-0B4CFC2AB66C}" type="pres">
      <dgm:prSet presAssocID="{D4CB9671-4AC8-4373-956C-7DB53597197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EFBEA389-A169-4664-A753-25542EF6ABD6}" type="pres">
      <dgm:prSet presAssocID="{D4CB9671-4AC8-4373-956C-7DB53597197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5023005-077D-49FF-A42F-2A1D9A119848}" srcId="{D4CB9671-4AC8-4373-956C-7DB53597197B}" destId="{02473FDD-54F8-4C50-85D1-9F939FA42C42}" srcOrd="2" destOrd="0" parTransId="{664F5F2D-B561-41B9-95DD-F15863AD492A}" sibTransId="{9C1E595F-2D5F-4F4B-AD35-ACB1919B0B00}"/>
    <dgm:cxn modelId="{106FDE0C-19CC-4240-B993-DCB757F82E30}" type="presOf" srcId="{1A5BF90A-3887-49EC-8D39-E179F5ABB831}" destId="{26B95F49-376A-4163-B1FC-EA75C1985933}" srcOrd="0" destOrd="1" presId="urn:microsoft.com/office/officeart/2005/8/layout/chevron2"/>
    <dgm:cxn modelId="{3B9D7812-D4BB-4411-86A7-04474EB56196}" srcId="{D4CB9671-4AC8-4373-956C-7DB53597197B}" destId="{F860B087-03B1-4324-AB9B-ABD8B2B8B16C}" srcOrd="3" destOrd="0" parTransId="{796D10F1-540A-4F74-8917-3942AE68A79C}" sibTransId="{117A0ABA-9D72-4AF8-8B4D-A9AC1433543D}"/>
    <dgm:cxn modelId="{AAA07523-EE94-45B4-BD14-79A7139CFF0E}" type="presOf" srcId="{278FC4A7-5F79-4777-AC41-45FEBB0B7691}" destId="{26B95F49-376A-4163-B1FC-EA75C1985933}" srcOrd="0" destOrd="0" presId="urn:microsoft.com/office/officeart/2005/8/layout/chevron2"/>
    <dgm:cxn modelId="{F19D4124-BB37-4D0C-848E-364AC7D26FB2}" type="presOf" srcId="{881F8BC4-1970-4398-AB89-BDDED771464B}" destId="{26B95F49-376A-4163-B1FC-EA75C1985933}" srcOrd="0" destOrd="2" presId="urn:microsoft.com/office/officeart/2005/8/layout/chevron2"/>
    <dgm:cxn modelId="{56ADCE3C-C9ED-4F9D-9926-A14556F6E5B1}" type="presOf" srcId="{731E01AA-AAAD-4D6A-9985-3030E3FCE228}" destId="{C7B6159F-DB1F-4FA6-A751-A8F18A0DCE0D}" srcOrd="0" destOrd="0" presId="urn:microsoft.com/office/officeart/2005/8/layout/chevron2"/>
    <dgm:cxn modelId="{36BCD247-F880-48E2-8444-B7BAAF5FD95D}" type="presOf" srcId="{B2276ACC-A023-48EA-BFA0-2A524D5242C6}" destId="{EFBEA389-A169-4664-A753-25542EF6ABD6}" srcOrd="0" destOrd="1" presId="urn:microsoft.com/office/officeart/2005/8/layout/chevron2"/>
    <dgm:cxn modelId="{05A29768-ABCF-406D-BE50-45CCBD9D783E}" srcId="{0C5CC813-4698-48C6-8E9B-48B1E404BE13}" destId="{6D9CC552-C89D-402A-9255-5E8EF2DA186A}" srcOrd="3" destOrd="0" parTransId="{1289D529-C31D-4753-AF98-0136E49DCD8B}" sibTransId="{B26445C8-CF04-496B-933B-E6C451B084C4}"/>
    <dgm:cxn modelId="{FF8BE948-5F57-48AC-B5C7-BD98B372FEE7}" type="presOf" srcId="{D4CB9671-4AC8-4373-956C-7DB53597197B}" destId="{4C0C2817-19A2-45A1-9159-0B4CFC2AB66C}" srcOrd="0" destOrd="0" presId="urn:microsoft.com/office/officeart/2005/8/layout/chevron2"/>
    <dgm:cxn modelId="{FE98EA4D-AA73-417C-8C15-199C1CC333B3}" srcId="{D4CB9671-4AC8-4373-956C-7DB53597197B}" destId="{B2276ACC-A023-48EA-BFA0-2A524D5242C6}" srcOrd="1" destOrd="0" parTransId="{AAD8F3E0-7B78-47BA-9882-81EA57B999EF}" sibTransId="{D94C83B1-F0FD-442B-907F-FDFDCCECB3AC}"/>
    <dgm:cxn modelId="{7C7F3E4E-9431-41FA-A8C4-4AFE79D0B63B}" srcId="{0C5CC813-4698-48C6-8E9B-48B1E404BE13}" destId="{278FC4A7-5F79-4777-AC41-45FEBB0B7691}" srcOrd="0" destOrd="0" parTransId="{DFBDEAA0-4383-4F7C-93EE-0E35E0CAB11E}" sibTransId="{1F34F650-5859-4712-BE13-545202A04E00}"/>
    <dgm:cxn modelId="{D8A2A951-26D6-4B05-A825-46E63B6E9BD4}" type="presOf" srcId="{6D9CC552-C89D-402A-9255-5E8EF2DA186A}" destId="{26B95F49-376A-4163-B1FC-EA75C1985933}" srcOrd="0" destOrd="3" presId="urn:microsoft.com/office/officeart/2005/8/layout/chevron2"/>
    <dgm:cxn modelId="{DF6DEF77-AF0B-4294-86C0-1CBA9202A9C1}" srcId="{731E01AA-AAAD-4D6A-9985-3030E3FCE228}" destId="{D4CB9671-4AC8-4373-956C-7DB53597197B}" srcOrd="1" destOrd="0" parTransId="{AEA6C28A-E9A8-4DE6-9B65-FA95AADD923F}" sibTransId="{D28CADCE-2C12-4761-BC65-429DD7B17896}"/>
    <dgm:cxn modelId="{8CEA237A-51AF-4E10-B797-EEA20D0A6556}" type="presOf" srcId="{F860B087-03B1-4324-AB9B-ABD8B2B8B16C}" destId="{EFBEA389-A169-4664-A753-25542EF6ABD6}" srcOrd="0" destOrd="3" presId="urn:microsoft.com/office/officeart/2005/8/layout/chevron2"/>
    <dgm:cxn modelId="{4A7CDB84-1F6F-45DE-8E79-4C12FE653D04}" srcId="{0C5CC813-4698-48C6-8E9B-48B1E404BE13}" destId="{881F8BC4-1970-4398-AB89-BDDED771464B}" srcOrd="2" destOrd="0" parTransId="{3E9717D4-3E93-4A80-AEC7-FD28EEB0E056}" sibTransId="{52F8EBA1-2009-44E9-9261-2CDA55015196}"/>
    <dgm:cxn modelId="{5CD3999B-7C75-4908-B576-0F6705D8A522}" srcId="{731E01AA-AAAD-4D6A-9985-3030E3FCE228}" destId="{0C5CC813-4698-48C6-8E9B-48B1E404BE13}" srcOrd="0" destOrd="0" parTransId="{8EF0497B-C552-4159-9D52-354A9C6C6BDE}" sibTransId="{F84115A8-A60C-4C3A-8978-277C37F4863D}"/>
    <dgm:cxn modelId="{111D6D9E-2D38-43B7-B131-B74AFA1232A8}" srcId="{0C5CC813-4698-48C6-8E9B-48B1E404BE13}" destId="{1A5BF90A-3887-49EC-8D39-E179F5ABB831}" srcOrd="1" destOrd="0" parTransId="{E22F276F-71A8-4AA9-8886-8259A7DD87E0}" sibTransId="{0720C75A-52F6-4D37-9110-0B10A394EC1F}"/>
    <dgm:cxn modelId="{E9C1589E-859A-4984-8E75-D9CB3BB47597}" srcId="{D4CB9671-4AC8-4373-956C-7DB53597197B}" destId="{C610E136-178C-4767-A1B0-70810AF8EF36}" srcOrd="0" destOrd="0" parTransId="{6734BA82-862D-4655-A038-063968154405}" sibTransId="{182F5E8D-7706-4618-B20D-730F2AA2AE8B}"/>
    <dgm:cxn modelId="{F2C78BCD-975B-412B-83AF-BCB42F70E2AB}" type="presOf" srcId="{02473FDD-54F8-4C50-85D1-9F939FA42C42}" destId="{EFBEA389-A169-4664-A753-25542EF6ABD6}" srcOrd="0" destOrd="2" presId="urn:microsoft.com/office/officeart/2005/8/layout/chevron2"/>
    <dgm:cxn modelId="{8BA475D7-D690-459E-AFDE-BF894BFAE732}" type="presOf" srcId="{C610E136-178C-4767-A1B0-70810AF8EF36}" destId="{EFBEA389-A169-4664-A753-25542EF6ABD6}" srcOrd="0" destOrd="0" presId="urn:microsoft.com/office/officeart/2005/8/layout/chevron2"/>
    <dgm:cxn modelId="{B2E9E2FE-D03F-465C-A56A-34492C7D3804}" type="presOf" srcId="{0C5CC813-4698-48C6-8E9B-48B1E404BE13}" destId="{D562C620-F312-4AFA-874C-511CBD1D062D}" srcOrd="0" destOrd="0" presId="urn:microsoft.com/office/officeart/2005/8/layout/chevron2"/>
    <dgm:cxn modelId="{73AE12A3-ECD1-4F8A-8528-71205BA63A0C}" type="presParOf" srcId="{C7B6159F-DB1F-4FA6-A751-A8F18A0DCE0D}" destId="{E55AC8F4-C62D-465E-9362-165D2B284F91}" srcOrd="0" destOrd="0" presId="urn:microsoft.com/office/officeart/2005/8/layout/chevron2"/>
    <dgm:cxn modelId="{6817E119-B375-4EC3-AC08-2FCA3821EACC}" type="presParOf" srcId="{E55AC8F4-C62D-465E-9362-165D2B284F91}" destId="{D562C620-F312-4AFA-874C-511CBD1D062D}" srcOrd="0" destOrd="0" presId="urn:microsoft.com/office/officeart/2005/8/layout/chevron2"/>
    <dgm:cxn modelId="{ABC107AA-68BD-4B4A-AE5B-1F80C81D4849}" type="presParOf" srcId="{E55AC8F4-C62D-465E-9362-165D2B284F91}" destId="{26B95F49-376A-4163-B1FC-EA75C1985933}" srcOrd="1" destOrd="0" presId="urn:microsoft.com/office/officeart/2005/8/layout/chevron2"/>
    <dgm:cxn modelId="{E0D127AB-9A40-4215-AC2E-DDC8B301E18D}" type="presParOf" srcId="{C7B6159F-DB1F-4FA6-A751-A8F18A0DCE0D}" destId="{3D1A5F79-A6C6-4E25-A3CF-CE7D80920504}" srcOrd="1" destOrd="0" presId="urn:microsoft.com/office/officeart/2005/8/layout/chevron2"/>
    <dgm:cxn modelId="{FD747883-51FB-40D7-A601-4BBCC9E19760}" type="presParOf" srcId="{C7B6159F-DB1F-4FA6-A751-A8F18A0DCE0D}" destId="{1B14C75E-5BEE-4A5F-8547-A85E4F42A59C}" srcOrd="2" destOrd="0" presId="urn:microsoft.com/office/officeart/2005/8/layout/chevron2"/>
    <dgm:cxn modelId="{85EDF8E7-1576-42A0-AA13-D607A82B023E}" type="presParOf" srcId="{1B14C75E-5BEE-4A5F-8547-A85E4F42A59C}" destId="{4C0C2817-19A2-45A1-9159-0B4CFC2AB66C}" srcOrd="0" destOrd="0" presId="urn:microsoft.com/office/officeart/2005/8/layout/chevron2"/>
    <dgm:cxn modelId="{39ADDE20-E467-41A4-9246-E9EBCA6D0944}" type="presParOf" srcId="{1B14C75E-5BEE-4A5F-8547-A85E4F42A59C}" destId="{EFBEA389-A169-4664-A753-25542EF6AB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255472-0BF6-45DD-B89F-BEFE4D81CC05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1739ABDD-7D07-4DE7-A4D1-6B0449033C9F}">
      <dgm:prSet phldrT="[Text]"/>
      <dgm:spPr/>
      <dgm:t>
        <a:bodyPr/>
        <a:lstStyle/>
        <a:p>
          <a:r>
            <a:rPr lang="en-US" dirty="0"/>
            <a:t>Strategi dan </a:t>
          </a:r>
          <a:r>
            <a:rPr lang="en-US" dirty="0" err="1"/>
            <a:t>struktur</a:t>
          </a:r>
          <a:endParaRPr lang="en-ID" dirty="0"/>
        </a:p>
      </dgm:t>
    </dgm:pt>
    <dgm:pt modelId="{D8D43C57-F4DB-4F63-B008-D50E0CE5CA40}" type="parTrans" cxnId="{1AB29ABF-0275-435D-99C4-D1D38187ADF2}">
      <dgm:prSet/>
      <dgm:spPr/>
      <dgm:t>
        <a:bodyPr/>
        <a:lstStyle/>
        <a:p>
          <a:endParaRPr lang="en-ID"/>
        </a:p>
      </dgm:t>
    </dgm:pt>
    <dgm:pt modelId="{18E5713A-67C6-4CA2-9D4F-07EF8D86F20C}" type="sibTrans" cxnId="{1AB29ABF-0275-435D-99C4-D1D38187ADF2}">
      <dgm:prSet/>
      <dgm:spPr/>
      <dgm:t>
        <a:bodyPr/>
        <a:lstStyle/>
        <a:p>
          <a:endParaRPr lang="en-ID"/>
        </a:p>
      </dgm:t>
    </dgm:pt>
    <dgm:pt modelId="{CE1E3D45-C97C-4280-B7E6-97FE879ECAB7}">
      <dgm:prSet phldrT="[Text]"/>
      <dgm:spPr/>
      <dgm:t>
        <a:bodyPr/>
        <a:lstStyle/>
        <a:p>
          <a:r>
            <a:rPr lang="en-US" dirty="0"/>
            <a:t>Strategi </a:t>
          </a:r>
          <a:r>
            <a:rPr lang="en-US" dirty="0" err="1"/>
            <a:t>mengakibatkan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</a:t>
          </a:r>
          <a:r>
            <a:rPr lang="en-US" dirty="0" err="1"/>
            <a:t>mengikuti</a:t>
          </a:r>
          <a:r>
            <a:rPr lang="en-US" dirty="0"/>
            <a:t> strategi.</a:t>
          </a:r>
          <a:endParaRPr lang="en-ID" dirty="0"/>
        </a:p>
      </dgm:t>
    </dgm:pt>
    <dgm:pt modelId="{1E910F47-B02E-4471-B0D9-59B7323E2A58}" type="parTrans" cxnId="{DCB0A585-16B5-4EB4-AA57-4F1C5A33D1AA}">
      <dgm:prSet/>
      <dgm:spPr/>
      <dgm:t>
        <a:bodyPr/>
        <a:lstStyle/>
        <a:p>
          <a:endParaRPr lang="en-ID"/>
        </a:p>
      </dgm:t>
    </dgm:pt>
    <dgm:pt modelId="{9A602310-8135-47D2-ACA0-48C3A261952A}" type="sibTrans" cxnId="{DCB0A585-16B5-4EB4-AA57-4F1C5A33D1AA}">
      <dgm:prSet/>
      <dgm:spPr/>
      <dgm:t>
        <a:bodyPr/>
        <a:lstStyle/>
        <a:p>
          <a:endParaRPr lang="en-ID"/>
        </a:p>
      </dgm:t>
    </dgm:pt>
    <dgm:pt modelId="{A4CF06E3-CC2D-4CDD-8898-2B9301571222}">
      <dgm:prSet phldrT="[Text]"/>
      <dgm:spPr/>
      <dgm:t>
        <a:bodyPr/>
        <a:lstStyle/>
        <a:p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melewati</a:t>
          </a:r>
          <a:r>
            <a:rPr lang="en-US" dirty="0"/>
            <a:t> </a:t>
          </a:r>
          <a:r>
            <a:rPr lang="en-US" dirty="0" err="1"/>
            <a:t>tiga</a:t>
          </a:r>
          <a:r>
            <a:rPr lang="en-US" dirty="0"/>
            <a:t> </a:t>
          </a:r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unit,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fungsional</a:t>
          </a:r>
          <a:r>
            <a:rPr lang="en-US" dirty="0"/>
            <a:t>, dan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multidivisi</a:t>
          </a:r>
          <a:r>
            <a:rPr lang="en-US" dirty="0"/>
            <a:t>.</a:t>
          </a:r>
          <a:endParaRPr lang="en-ID" dirty="0"/>
        </a:p>
      </dgm:t>
    </dgm:pt>
    <dgm:pt modelId="{A72E4016-CDA2-4886-B0A3-F6D447F3C352}" type="parTrans" cxnId="{DAD4F48B-0118-4FA9-843B-8EE7710A93E3}">
      <dgm:prSet/>
      <dgm:spPr/>
      <dgm:t>
        <a:bodyPr/>
        <a:lstStyle/>
        <a:p>
          <a:endParaRPr lang="en-ID"/>
        </a:p>
      </dgm:t>
    </dgm:pt>
    <dgm:pt modelId="{CD847083-01DE-48B8-83F2-0725B7D86818}" type="sibTrans" cxnId="{DAD4F48B-0118-4FA9-843B-8EE7710A93E3}">
      <dgm:prSet/>
      <dgm:spPr/>
      <dgm:t>
        <a:bodyPr/>
        <a:lstStyle/>
        <a:p>
          <a:endParaRPr lang="en-ID"/>
        </a:p>
      </dgm:t>
    </dgm:pt>
    <dgm:pt modelId="{3BAC69D8-B92B-4167-93A2-B9A96C52B59A}">
      <dgm:prSet phldrT="[Text]"/>
      <dgm:spPr/>
      <dgm:t>
        <a:bodyPr/>
        <a:lstStyle/>
        <a:p>
          <a:r>
            <a:rPr lang="en-US" dirty="0"/>
            <a:t>Model 7S</a:t>
          </a:r>
          <a:endParaRPr lang="en-ID" dirty="0"/>
        </a:p>
      </dgm:t>
    </dgm:pt>
    <dgm:pt modelId="{9DDEAEE6-C07C-4F48-93B6-5AA58A774339}" type="parTrans" cxnId="{A9FE2F9F-3E2E-4D30-A102-985D468C6360}">
      <dgm:prSet/>
      <dgm:spPr/>
      <dgm:t>
        <a:bodyPr/>
        <a:lstStyle/>
        <a:p>
          <a:endParaRPr lang="en-ID"/>
        </a:p>
      </dgm:t>
    </dgm:pt>
    <dgm:pt modelId="{6447CB24-04CD-4146-B6FB-D09DAD55D042}" type="sibTrans" cxnId="{A9FE2F9F-3E2E-4D30-A102-985D468C6360}">
      <dgm:prSet/>
      <dgm:spPr/>
      <dgm:t>
        <a:bodyPr/>
        <a:lstStyle/>
        <a:p>
          <a:endParaRPr lang="en-ID"/>
        </a:p>
      </dgm:t>
    </dgm:pt>
    <dgm:pt modelId="{09EC4154-91C4-4299-8CA0-9D73A2A480CA}">
      <dgm:prSet phldrT="[Text]"/>
      <dgm:spPr/>
      <dgm:t>
        <a:bodyPr/>
        <a:lstStyle/>
        <a:p>
          <a:r>
            <a:rPr lang="en-US" dirty="0" err="1"/>
            <a:t>Ketidakhadiran</a:t>
          </a:r>
          <a:r>
            <a:rPr lang="en-US" dirty="0"/>
            <a:t> salah </a:t>
          </a:r>
          <a:r>
            <a:rPr lang="en-US" dirty="0" err="1"/>
            <a:t>satu</a:t>
          </a:r>
          <a:r>
            <a:rPr lang="en-US" dirty="0"/>
            <a:t> factor </a:t>
          </a:r>
          <a:r>
            <a:rPr lang="en-US" dirty="0" err="1"/>
            <a:t>dari</a:t>
          </a:r>
          <a:r>
            <a:rPr lang="en-US" dirty="0"/>
            <a:t> model 7S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mengakibatkan</a:t>
          </a:r>
          <a:r>
            <a:rPr lang="en-US" dirty="0"/>
            <a:t> </a:t>
          </a:r>
          <a:r>
            <a:rPr lang="en-US" dirty="0" err="1"/>
            <a:t>perubahan</a:t>
          </a:r>
          <a:r>
            <a:rPr lang="en-US" dirty="0"/>
            <a:t> yang </a:t>
          </a:r>
          <a:r>
            <a:rPr lang="en-US" dirty="0" err="1"/>
            <a:t>lambat</a:t>
          </a:r>
          <a:r>
            <a:rPr lang="en-US" dirty="0"/>
            <a:t>, </a:t>
          </a:r>
          <a:r>
            <a:rPr lang="en-US" dirty="0" err="1"/>
            <a:t>goncangan</a:t>
          </a:r>
          <a:r>
            <a:rPr lang="en-US" dirty="0"/>
            <a:t>, dan proses </a:t>
          </a:r>
          <a:r>
            <a:rPr lang="en-US" dirty="0" err="1"/>
            <a:t>perubahan</a:t>
          </a:r>
          <a:r>
            <a:rPr lang="en-US" dirty="0"/>
            <a:t> yang </a:t>
          </a:r>
          <a:r>
            <a:rPr lang="en-US" dirty="0" err="1"/>
            <a:t>merusak</a:t>
          </a:r>
          <a:r>
            <a:rPr lang="en-US" dirty="0"/>
            <a:t>.</a:t>
          </a:r>
          <a:endParaRPr lang="en-ID" dirty="0"/>
        </a:p>
      </dgm:t>
    </dgm:pt>
    <dgm:pt modelId="{F0514F1D-571F-4716-BB69-2C81225D4369}" type="parTrans" cxnId="{9CD856D6-665B-4ADE-BE06-A1098FAAC4A9}">
      <dgm:prSet/>
      <dgm:spPr/>
      <dgm:t>
        <a:bodyPr/>
        <a:lstStyle/>
        <a:p>
          <a:endParaRPr lang="en-ID"/>
        </a:p>
      </dgm:t>
    </dgm:pt>
    <dgm:pt modelId="{B01C4122-2FC1-4A2E-9BA4-AA2B3271F929}" type="sibTrans" cxnId="{9CD856D6-665B-4ADE-BE06-A1098FAAC4A9}">
      <dgm:prSet/>
      <dgm:spPr/>
      <dgm:t>
        <a:bodyPr/>
        <a:lstStyle/>
        <a:p>
          <a:endParaRPr lang="en-ID"/>
        </a:p>
      </dgm:t>
    </dgm:pt>
    <dgm:pt modelId="{AB10C1AD-8F73-41E7-9EDA-C813D9CC42C0}">
      <dgm:prSet phldrT="[Text]"/>
      <dgm:spPr/>
      <dgm:t>
        <a:bodyPr/>
        <a:lstStyle/>
        <a:p>
          <a:r>
            <a:rPr lang="en-US" dirty="0" err="1"/>
            <a:t>Peranan</a:t>
          </a:r>
          <a:r>
            <a:rPr lang="en-US" dirty="0"/>
            <a:t> </a:t>
          </a:r>
          <a:r>
            <a:rPr lang="en-US" dirty="0" err="1"/>
            <a:t>Manajer</a:t>
          </a:r>
          <a:r>
            <a:rPr lang="en-US" dirty="0"/>
            <a:t> </a:t>
          </a:r>
          <a:r>
            <a:rPr lang="en-US" dirty="0" err="1"/>
            <a:t>Puncak</a:t>
          </a:r>
          <a:r>
            <a:rPr lang="en-US" dirty="0"/>
            <a:t> (CEO)</a:t>
          </a:r>
          <a:endParaRPr lang="en-ID" dirty="0"/>
        </a:p>
      </dgm:t>
    </dgm:pt>
    <dgm:pt modelId="{96A2431F-A506-48F9-836F-087A387A5A4F}" type="parTrans" cxnId="{CE5C10D1-3FDA-4CB6-A36D-28633BD1AD17}">
      <dgm:prSet/>
      <dgm:spPr/>
      <dgm:t>
        <a:bodyPr/>
        <a:lstStyle/>
        <a:p>
          <a:endParaRPr lang="en-ID"/>
        </a:p>
      </dgm:t>
    </dgm:pt>
    <dgm:pt modelId="{B895917F-EF6F-40C8-8279-C6B10D99A2C5}" type="sibTrans" cxnId="{CE5C10D1-3FDA-4CB6-A36D-28633BD1AD17}">
      <dgm:prSet/>
      <dgm:spPr/>
      <dgm:t>
        <a:bodyPr/>
        <a:lstStyle/>
        <a:p>
          <a:endParaRPr lang="en-ID"/>
        </a:p>
      </dgm:t>
    </dgm:pt>
    <dgm:pt modelId="{9A20E373-C537-43BA-AB5F-C0BA3EF15095}">
      <dgm:prSet phldrT="[Text]"/>
      <dgm:spPr/>
      <dgm:t>
        <a:bodyPr/>
        <a:lstStyle/>
        <a:p>
          <a:r>
            <a:rPr lang="en-ID" dirty="0" err="1"/>
            <a:t>Manajemen</a:t>
          </a:r>
          <a:r>
            <a:rPr lang="en-ID" dirty="0"/>
            <a:t> </a:t>
          </a:r>
          <a:r>
            <a:rPr lang="en-ID" dirty="0" err="1"/>
            <a:t>puncak</a:t>
          </a:r>
          <a:r>
            <a:rPr lang="en-ID" dirty="0"/>
            <a:t> </a:t>
          </a:r>
          <a:r>
            <a:rPr lang="en-ID" dirty="0" err="1"/>
            <a:t>merumuskan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strategi</a:t>
          </a:r>
        </a:p>
      </dgm:t>
    </dgm:pt>
    <dgm:pt modelId="{F4D2E8CD-FB5A-46F6-909B-46F83A554771}" type="parTrans" cxnId="{7150BC6C-247B-49F4-801B-59754DD8C24E}">
      <dgm:prSet/>
      <dgm:spPr/>
      <dgm:t>
        <a:bodyPr/>
        <a:lstStyle/>
        <a:p>
          <a:endParaRPr lang="en-ID"/>
        </a:p>
      </dgm:t>
    </dgm:pt>
    <dgm:pt modelId="{1515DC98-49A0-44A9-A7DD-7AA962A74C41}" type="sibTrans" cxnId="{7150BC6C-247B-49F4-801B-59754DD8C24E}">
      <dgm:prSet/>
      <dgm:spPr/>
      <dgm:t>
        <a:bodyPr/>
        <a:lstStyle/>
        <a:p>
          <a:endParaRPr lang="en-ID"/>
        </a:p>
      </dgm:t>
    </dgm:pt>
    <dgm:pt modelId="{3BD42B81-42BD-4C61-AD70-E623F2054E00}">
      <dgm:prSet phldrT="[Text]"/>
      <dgm:spPr/>
      <dgm:t>
        <a:bodyPr/>
        <a:lstStyle/>
        <a:p>
          <a:r>
            <a:rPr lang="en-US" dirty="0" err="1"/>
            <a:t>Tujuh</a:t>
          </a:r>
          <a:r>
            <a:rPr lang="en-US" dirty="0"/>
            <a:t> factor </a:t>
          </a:r>
          <a:r>
            <a:rPr lang="en-US" dirty="0" err="1"/>
            <a:t>dari</a:t>
          </a:r>
          <a:r>
            <a:rPr lang="en-US" dirty="0"/>
            <a:t> model </a:t>
          </a:r>
          <a:r>
            <a:rPr lang="en-US" dirty="0" err="1"/>
            <a:t>ini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strategi; </a:t>
          </a:r>
          <a:r>
            <a:rPr lang="en-US" dirty="0" err="1"/>
            <a:t>struktur</a:t>
          </a:r>
          <a:r>
            <a:rPr lang="en-US" dirty="0"/>
            <a:t>; system;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misi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;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keterampilan</a:t>
          </a:r>
          <a:r>
            <a:rPr lang="en-US" dirty="0"/>
            <a:t>; </a:t>
          </a:r>
          <a:r>
            <a:rPr lang="en-US" dirty="0" err="1"/>
            <a:t>staf</a:t>
          </a:r>
          <a:r>
            <a:rPr lang="en-US" dirty="0"/>
            <a:t>, </a:t>
          </a:r>
          <a:r>
            <a:rPr lang="en-US" dirty="0" err="1"/>
            <a:t>pengambilan</a:t>
          </a:r>
          <a:r>
            <a:rPr lang="en-US" dirty="0"/>
            <a:t> Keputusan.</a:t>
          </a:r>
          <a:endParaRPr lang="en-ID" dirty="0"/>
        </a:p>
      </dgm:t>
    </dgm:pt>
    <dgm:pt modelId="{D070C5BC-468C-426A-B7CF-96D2AC0AD657}" type="parTrans" cxnId="{919E8CBC-3FD5-4EDD-90A3-21CC868F6CB7}">
      <dgm:prSet/>
      <dgm:spPr/>
      <dgm:t>
        <a:bodyPr/>
        <a:lstStyle/>
        <a:p>
          <a:endParaRPr lang="en-ID"/>
        </a:p>
      </dgm:t>
    </dgm:pt>
    <dgm:pt modelId="{E0A4198B-2B48-44D8-BA16-76C72E67F00D}" type="sibTrans" cxnId="{919E8CBC-3FD5-4EDD-90A3-21CC868F6CB7}">
      <dgm:prSet/>
      <dgm:spPr/>
      <dgm:t>
        <a:bodyPr/>
        <a:lstStyle/>
        <a:p>
          <a:endParaRPr lang="en-ID"/>
        </a:p>
      </dgm:t>
    </dgm:pt>
    <dgm:pt modelId="{E75BECB1-B8D1-4007-B6BA-43477402C9A4}">
      <dgm:prSet phldrT="[Text]"/>
      <dgm:spPr/>
      <dgm:t>
        <a:bodyPr/>
        <a:lstStyle/>
        <a:p>
          <a:r>
            <a:rPr lang="en-ID" dirty="0" err="1"/>
            <a:t>Manajemen</a:t>
          </a:r>
          <a:r>
            <a:rPr lang="en-ID" dirty="0"/>
            <a:t> </a:t>
          </a:r>
          <a:r>
            <a:rPr lang="en-ID" dirty="0" err="1"/>
            <a:t>puncak</a:t>
          </a:r>
          <a:r>
            <a:rPr lang="en-ID" dirty="0"/>
            <a:t> </a:t>
          </a:r>
          <a:r>
            <a:rPr lang="en-ID" dirty="0" err="1"/>
            <a:t>mengimplementasikan</a:t>
          </a:r>
          <a:r>
            <a:rPr lang="en-ID" dirty="0"/>
            <a:t> </a:t>
          </a:r>
          <a:r>
            <a:rPr lang="en-ID" dirty="0" err="1"/>
            <a:t>perencanaan</a:t>
          </a:r>
          <a:r>
            <a:rPr lang="en-ID" dirty="0"/>
            <a:t> strategi</a:t>
          </a:r>
        </a:p>
      </dgm:t>
    </dgm:pt>
    <dgm:pt modelId="{B2AA281E-BBD7-449E-B60D-122A16F2907F}" type="parTrans" cxnId="{CD2656F3-ACF9-46A8-8C74-758AFF07B2CE}">
      <dgm:prSet/>
      <dgm:spPr/>
    </dgm:pt>
    <dgm:pt modelId="{FA38EC8D-93CC-4661-9767-5E5ACEB3674C}" type="sibTrans" cxnId="{CD2656F3-ACF9-46A8-8C74-758AFF07B2CE}">
      <dgm:prSet/>
      <dgm:spPr/>
    </dgm:pt>
    <dgm:pt modelId="{E0A38DFD-FC96-45FD-A41E-ACB8F5F95189}" type="pres">
      <dgm:prSet presAssocID="{B5255472-0BF6-45DD-B89F-BEFE4D81CC05}" presName="Name0" presStyleCnt="0">
        <dgm:presLayoutVars>
          <dgm:dir/>
          <dgm:animLvl val="lvl"/>
          <dgm:resizeHandles val="exact"/>
        </dgm:presLayoutVars>
      </dgm:prSet>
      <dgm:spPr/>
    </dgm:pt>
    <dgm:pt modelId="{AAFAD497-DC83-4341-BC83-F25CE2FEF31B}" type="pres">
      <dgm:prSet presAssocID="{1739ABDD-7D07-4DE7-A4D1-6B0449033C9F}" presName="composite" presStyleCnt="0"/>
      <dgm:spPr/>
    </dgm:pt>
    <dgm:pt modelId="{E68E3F9C-8564-474A-9C85-9563573A633D}" type="pres">
      <dgm:prSet presAssocID="{1739ABDD-7D07-4DE7-A4D1-6B0449033C9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ABB1562-0CAF-4E24-81E7-0ECC8B145ECF}" type="pres">
      <dgm:prSet presAssocID="{1739ABDD-7D07-4DE7-A4D1-6B0449033C9F}" presName="desTx" presStyleLbl="alignAccFollowNode1" presStyleIdx="0" presStyleCnt="3">
        <dgm:presLayoutVars>
          <dgm:bulletEnabled val="1"/>
        </dgm:presLayoutVars>
      </dgm:prSet>
      <dgm:spPr/>
    </dgm:pt>
    <dgm:pt modelId="{2F0599CD-19C0-422A-A856-03FD634BC84C}" type="pres">
      <dgm:prSet presAssocID="{18E5713A-67C6-4CA2-9D4F-07EF8D86F20C}" presName="space" presStyleCnt="0"/>
      <dgm:spPr/>
    </dgm:pt>
    <dgm:pt modelId="{E409FB03-6C67-414F-9CDC-1D239FFE4D58}" type="pres">
      <dgm:prSet presAssocID="{3BAC69D8-B92B-4167-93A2-B9A96C52B59A}" presName="composite" presStyleCnt="0"/>
      <dgm:spPr/>
    </dgm:pt>
    <dgm:pt modelId="{75D68C54-C341-4070-8BC7-BF9A82BA020A}" type="pres">
      <dgm:prSet presAssocID="{3BAC69D8-B92B-4167-93A2-B9A96C52B59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16A64D0-00B2-4D09-9C50-AF512652F608}" type="pres">
      <dgm:prSet presAssocID="{3BAC69D8-B92B-4167-93A2-B9A96C52B59A}" presName="desTx" presStyleLbl="alignAccFollowNode1" presStyleIdx="1" presStyleCnt="3">
        <dgm:presLayoutVars>
          <dgm:bulletEnabled val="1"/>
        </dgm:presLayoutVars>
      </dgm:prSet>
      <dgm:spPr/>
    </dgm:pt>
    <dgm:pt modelId="{D79EF05F-C7AB-41C9-BF16-41C039D0975B}" type="pres">
      <dgm:prSet presAssocID="{6447CB24-04CD-4146-B6FB-D09DAD55D042}" presName="space" presStyleCnt="0"/>
      <dgm:spPr/>
    </dgm:pt>
    <dgm:pt modelId="{753AB705-6A24-4D0D-8727-099A621F602B}" type="pres">
      <dgm:prSet presAssocID="{AB10C1AD-8F73-41E7-9EDA-C813D9CC42C0}" presName="composite" presStyleCnt="0"/>
      <dgm:spPr/>
    </dgm:pt>
    <dgm:pt modelId="{5175DD2C-EA73-4CA9-AEA1-C474AABE2BDE}" type="pres">
      <dgm:prSet presAssocID="{AB10C1AD-8F73-41E7-9EDA-C813D9CC42C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D8F7542-8DAA-480C-B3F5-24811D6E0CEB}" type="pres">
      <dgm:prSet presAssocID="{AB10C1AD-8F73-41E7-9EDA-C813D9CC42C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63B0C01-EDC5-4800-96E6-29802DC97008}" type="presOf" srcId="{A4CF06E3-CC2D-4CDD-8898-2B9301571222}" destId="{7ABB1562-0CAF-4E24-81E7-0ECC8B145ECF}" srcOrd="0" destOrd="1" presId="urn:microsoft.com/office/officeart/2005/8/layout/hList1"/>
    <dgm:cxn modelId="{462C7037-4E52-44B8-952D-EB9041313FE3}" type="presOf" srcId="{B5255472-0BF6-45DD-B89F-BEFE4D81CC05}" destId="{E0A38DFD-FC96-45FD-A41E-ACB8F5F95189}" srcOrd="0" destOrd="0" presId="urn:microsoft.com/office/officeart/2005/8/layout/hList1"/>
    <dgm:cxn modelId="{3EB6BB45-9401-4BAE-B572-D822597ADDD8}" type="presOf" srcId="{09EC4154-91C4-4299-8CA0-9D73A2A480CA}" destId="{C16A64D0-00B2-4D09-9C50-AF512652F608}" srcOrd="0" destOrd="1" presId="urn:microsoft.com/office/officeart/2005/8/layout/hList1"/>
    <dgm:cxn modelId="{566E2C47-BC72-4463-B462-9DAB364B9C58}" type="presOf" srcId="{AB10C1AD-8F73-41E7-9EDA-C813D9CC42C0}" destId="{5175DD2C-EA73-4CA9-AEA1-C474AABE2BDE}" srcOrd="0" destOrd="0" presId="urn:microsoft.com/office/officeart/2005/8/layout/hList1"/>
    <dgm:cxn modelId="{7150BC6C-247B-49F4-801B-59754DD8C24E}" srcId="{AB10C1AD-8F73-41E7-9EDA-C813D9CC42C0}" destId="{9A20E373-C537-43BA-AB5F-C0BA3EF15095}" srcOrd="0" destOrd="0" parTransId="{F4D2E8CD-FB5A-46F6-909B-46F83A554771}" sibTransId="{1515DC98-49A0-44A9-A7DD-7AA962A74C41}"/>
    <dgm:cxn modelId="{0A981585-6708-44A8-A829-95654BD2E09D}" type="presOf" srcId="{3BAC69D8-B92B-4167-93A2-B9A96C52B59A}" destId="{75D68C54-C341-4070-8BC7-BF9A82BA020A}" srcOrd="0" destOrd="0" presId="urn:microsoft.com/office/officeart/2005/8/layout/hList1"/>
    <dgm:cxn modelId="{DCB0A585-16B5-4EB4-AA57-4F1C5A33D1AA}" srcId="{1739ABDD-7D07-4DE7-A4D1-6B0449033C9F}" destId="{CE1E3D45-C97C-4280-B7E6-97FE879ECAB7}" srcOrd="0" destOrd="0" parTransId="{1E910F47-B02E-4471-B0D9-59B7323E2A58}" sibTransId="{9A602310-8135-47D2-ACA0-48C3A261952A}"/>
    <dgm:cxn modelId="{DAD4F48B-0118-4FA9-843B-8EE7710A93E3}" srcId="{1739ABDD-7D07-4DE7-A4D1-6B0449033C9F}" destId="{A4CF06E3-CC2D-4CDD-8898-2B9301571222}" srcOrd="1" destOrd="0" parTransId="{A72E4016-CDA2-4886-B0A3-F6D447F3C352}" sibTransId="{CD847083-01DE-48B8-83F2-0725B7D86818}"/>
    <dgm:cxn modelId="{A9FE2F9F-3E2E-4D30-A102-985D468C6360}" srcId="{B5255472-0BF6-45DD-B89F-BEFE4D81CC05}" destId="{3BAC69D8-B92B-4167-93A2-B9A96C52B59A}" srcOrd="1" destOrd="0" parTransId="{9DDEAEE6-C07C-4F48-93B6-5AA58A774339}" sibTransId="{6447CB24-04CD-4146-B6FB-D09DAD55D042}"/>
    <dgm:cxn modelId="{F532D8A1-5256-4DA6-A2EB-4265A79AB115}" type="presOf" srcId="{3BD42B81-42BD-4C61-AD70-E623F2054E00}" destId="{C16A64D0-00B2-4D09-9C50-AF512652F608}" srcOrd="0" destOrd="0" presId="urn:microsoft.com/office/officeart/2005/8/layout/hList1"/>
    <dgm:cxn modelId="{919E8CBC-3FD5-4EDD-90A3-21CC868F6CB7}" srcId="{3BAC69D8-B92B-4167-93A2-B9A96C52B59A}" destId="{3BD42B81-42BD-4C61-AD70-E623F2054E00}" srcOrd="0" destOrd="0" parTransId="{D070C5BC-468C-426A-B7CF-96D2AC0AD657}" sibTransId="{E0A4198B-2B48-44D8-BA16-76C72E67F00D}"/>
    <dgm:cxn modelId="{1AB29ABF-0275-435D-99C4-D1D38187ADF2}" srcId="{B5255472-0BF6-45DD-B89F-BEFE4D81CC05}" destId="{1739ABDD-7D07-4DE7-A4D1-6B0449033C9F}" srcOrd="0" destOrd="0" parTransId="{D8D43C57-F4DB-4F63-B008-D50E0CE5CA40}" sibTransId="{18E5713A-67C6-4CA2-9D4F-07EF8D86F20C}"/>
    <dgm:cxn modelId="{63C226CD-4972-4020-B09E-41B91A06AE71}" type="presOf" srcId="{1739ABDD-7D07-4DE7-A4D1-6B0449033C9F}" destId="{E68E3F9C-8564-474A-9C85-9563573A633D}" srcOrd="0" destOrd="0" presId="urn:microsoft.com/office/officeart/2005/8/layout/hList1"/>
    <dgm:cxn modelId="{CE5C10D1-3FDA-4CB6-A36D-28633BD1AD17}" srcId="{B5255472-0BF6-45DD-B89F-BEFE4D81CC05}" destId="{AB10C1AD-8F73-41E7-9EDA-C813D9CC42C0}" srcOrd="2" destOrd="0" parTransId="{96A2431F-A506-48F9-836F-087A387A5A4F}" sibTransId="{B895917F-EF6F-40C8-8279-C6B10D99A2C5}"/>
    <dgm:cxn modelId="{9CD856D6-665B-4ADE-BE06-A1098FAAC4A9}" srcId="{3BAC69D8-B92B-4167-93A2-B9A96C52B59A}" destId="{09EC4154-91C4-4299-8CA0-9D73A2A480CA}" srcOrd="1" destOrd="0" parTransId="{F0514F1D-571F-4716-BB69-2C81225D4369}" sibTransId="{B01C4122-2FC1-4A2E-9BA4-AA2B3271F929}"/>
    <dgm:cxn modelId="{789A51F2-D418-407B-ADCB-2CF6DD0224F6}" type="presOf" srcId="{CE1E3D45-C97C-4280-B7E6-97FE879ECAB7}" destId="{7ABB1562-0CAF-4E24-81E7-0ECC8B145ECF}" srcOrd="0" destOrd="0" presId="urn:microsoft.com/office/officeart/2005/8/layout/hList1"/>
    <dgm:cxn modelId="{AB8570F3-C532-49B0-8EB9-513C046C307C}" type="presOf" srcId="{9A20E373-C537-43BA-AB5F-C0BA3EF15095}" destId="{DD8F7542-8DAA-480C-B3F5-24811D6E0CEB}" srcOrd="0" destOrd="0" presId="urn:microsoft.com/office/officeart/2005/8/layout/hList1"/>
    <dgm:cxn modelId="{CD2656F3-ACF9-46A8-8C74-758AFF07B2CE}" srcId="{AB10C1AD-8F73-41E7-9EDA-C813D9CC42C0}" destId="{E75BECB1-B8D1-4007-B6BA-43477402C9A4}" srcOrd="1" destOrd="0" parTransId="{B2AA281E-BBD7-449E-B60D-122A16F2907F}" sibTransId="{FA38EC8D-93CC-4661-9767-5E5ACEB3674C}"/>
    <dgm:cxn modelId="{0603DCFF-AF69-47D3-9965-D5324B8647CC}" type="presOf" srcId="{E75BECB1-B8D1-4007-B6BA-43477402C9A4}" destId="{DD8F7542-8DAA-480C-B3F5-24811D6E0CEB}" srcOrd="0" destOrd="1" presId="urn:microsoft.com/office/officeart/2005/8/layout/hList1"/>
    <dgm:cxn modelId="{762EAD48-79A2-45FB-B3F5-51B4EFB367B3}" type="presParOf" srcId="{E0A38DFD-FC96-45FD-A41E-ACB8F5F95189}" destId="{AAFAD497-DC83-4341-BC83-F25CE2FEF31B}" srcOrd="0" destOrd="0" presId="urn:microsoft.com/office/officeart/2005/8/layout/hList1"/>
    <dgm:cxn modelId="{68AA446C-F2FC-446D-A0B5-F041CC96C321}" type="presParOf" srcId="{AAFAD497-DC83-4341-BC83-F25CE2FEF31B}" destId="{E68E3F9C-8564-474A-9C85-9563573A633D}" srcOrd="0" destOrd="0" presId="urn:microsoft.com/office/officeart/2005/8/layout/hList1"/>
    <dgm:cxn modelId="{2F1C201B-C59B-47C7-A827-934008408304}" type="presParOf" srcId="{AAFAD497-DC83-4341-BC83-F25CE2FEF31B}" destId="{7ABB1562-0CAF-4E24-81E7-0ECC8B145ECF}" srcOrd="1" destOrd="0" presId="urn:microsoft.com/office/officeart/2005/8/layout/hList1"/>
    <dgm:cxn modelId="{FE71C9D2-EF10-4941-8100-45C700A110A0}" type="presParOf" srcId="{E0A38DFD-FC96-45FD-A41E-ACB8F5F95189}" destId="{2F0599CD-19C0-422A-A856-03FD634BC84C}" srcOrd="1" destOrd="0" presId="urn:microsoft.com/office/officeart/2005/8/layout/hList1"/>
    <dgm:cxn modelId="{DDAD9D0A-3F06-4A30-8DF3-01D5CA6855A3}" type="presParOf" srcId="{E0A38DFD-FC96-45FD-A41E-ACB8F5F95189}" destId="{E409FB03-6C67-414F-9CDC-1D239FFE4D58}" srcOrd="2" destOrd="0" presId="urn:microsoft.com/office/officeart/2005/8/layout/hList1"/>
    <dgm:cxn modelId="{D3CD1C8C-C837-40F8-9455-944D69B1ED57}" type="presParOf" srcId="{E409FB03-6C67-414F-9CDC-1D239FFE4D58}" destId="{75D68C54-C341-4070-8BC7-BF9A82BA020A}" srcOrd="0" destOrd="0" presId="urn:microsoft.com/office/officeart/2005/8/layout/hList1"/>
    <dgm:cxn modelId="{1ABB98C4-B3F0-4429-AC84-BF88CE590565}" type="presParOf" srcId="{E409FB03-6C67-414F-9CDC-1D239FFE4D58}" destId="{C16A64D0-00B2-4D09-9C50-AF512652F608}" srcOrd="1" destOrd="0" presId="urn:microsoft.com/office/officeart/2005/8/layout/hList1"/>
    <dgm:cxn modelId="{A64C932A-D691-46B9-88E5-B34C18ECB19E}" type="presParOf" srcId="{E0A38DFD-FC96-45FD-A41E-ACB8F5F95189}" destId="{D79EF05F-C7AB-41C9-BF16-41C039D0975B}" srcOrd="3" destOrd="0" presId="urn:microsoft.com/office/officeart/2005/8/layout/hList1"/>
    <dgm:cxn modelId="{44BDBE4D-675B-46D1-9DCA-67D125B951F1}" type="presParOf" srcId="{E0A38DFD-FC96-45FD-A41E-ACB8F5F95189}" destId="{753AB705-6A24-4D0D-8727-099A621F602B}" srcOrd="4" destOrd="0" presId="urn:microsoft.com/office/officeart/2005/8/layout/hList1"/>
    <dgm:cxn modelId="{4448334D-F371-4F4B-8107-5F1A0EC96DA3}" type="presParOf" srcId="{753AB705-6A24-4D0D-8727-099A621F602B}" destId="{5175DD2C-EA73-4CA9-AEA1-C474AABE2BDE}" srcOrd="0" destOrd="0" presId="urn:microsoft.com/office/officeart/2005/8/layout/hList1"/>
    <dgm:cxn modelId="{FB344ADA-21F7-4D21-BA00-A1B0343C86EA}" type="presParOf" srcId="{753AB705-6A24-4D0D-8727-099A621F602B}" destId="{DD8F7542-8DAA-480C-B3F5-24811D6E0CE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534C7C-BD9F-486D-B9EC-A4D850F3EBC3}" type="doc">
      <dgm:prSet loTypeId="urn:diagrams.loki3.com/BracketList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ID"/>
        </a:p>
      </dgm:t>
    </dgm:pt>
    <dgm:pt modelId="{6175CC94-E66C-4F1E-8D5C-2334184D59A4}">
      <dgm:prSet phldrT="[Text]"/>
      <dgm:spPr/>
      <dgm:t>
        <a:bodyPr/>
        <a:lstStyle/>
        <a:p>
          <a:r>
            <a:rPr lang="en-US" dirty="0" err="1"/>
            <a:t>Definisi</a:t>
          </a:r>
          <a:endParaRPr lang="en-ID" dirty="0"/>
        </a:p>
      </dgm:t>
    </dgm:pt>
    <dgm:pt modelId="{CB70E342-9F7E-4E56-B876-486911B344D5}" type="parTrans" cxnId="{A8A6286A-68C4-4388-99D0-D9DD87DD4129}">
      <dgm:prSet/>
      <dgm:spPr/>
      <dgm:t>
        <a:bodyPr/>
        <a:lstStyle/>
        <a:p>
          <a:endParaRPr lang="en-ID"/>
        </a:p>
      </dgm:t>
    </dgm:pt>
    <dgm:pt modelId="{265E5201-DAB8-44C7-B41F-4197E31BD824}" type="sibTrans" cxnId="{A8A6286A-68C4-4388-99D0-D9DD87DD4129}">
      <dgm:prSet/>
      <dgm:spPr/>
      <dgm:t>
        <a:bodyPr/>
        <a:lstStyle/>
        <a:p>
          <a:endParaRPr lang="en-ID"/>
        </a:p>
      </dgm:t>
    </dgm:pt>
    <dgm:pt modelId="{2ABE15E3-9B33-4A9A-ABF5-02791BD2541A}">
      <dgm:prSet phldrT="[Text]"/>
      <dgm:spPr/>
      <dgm:t>
        <a:bodyPr/>
        <a:lstStyle/>
        <a:p>
          <a:r>
            <a:rPr lang="en-ID" dirty="0" err="1"/>
            <a:t>Pengambilan</a:t>
          </a:r>
          <a:r>
            <a:rPr lang="en-ID" dirty="0"/>
            <a:t> </a:t>
          </a:r>
          <a:r>
            <a:rPr lang="en-ID" dirty="0" err="1"/>
            <a:t>keputusan</a:t>
          </a:r>
          <a:r>
            <a:rPr lang="en-ID" dirty="0"/>
            <a:t> pada </a:t>
          </a:r>
          <a:r>
            <a:rPr lang="en-ID" dirty="0" err="1"/>
            <a:t>dasarnya</a:t>
          </a:r>
          <a:r>
            <a:rPr lang="en-ID" dirty="0"/>
            <a:t> </a:t>
          </a:r>
          <a:r>
            <a:rPr lang="en-ID" dirty="0" err="1"/>
            <a:t>memilih</a:t>
          </a:r>
          <a:r>
            <a:rPr lang="en-ID" dirty="0"/>
            <a:t> </a:t>
          </a:r>
          <a:r>
            <a:rPr lang="en-ID" dirty="0" err="1"/>
            <a:t>satu</a:t>
          </a:r>
          <a:r>
            <a:rPr lang="en-ID" dirty="0"/>
            <a:t> </a:t>
          </a:r>
          <a:r>
            <a:rPr lang="en-ID" dirty="0" err="1"/>
            <a:t>alternatif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beberapa</a:t>
          </a:r>
          <a:r>
            <a:rPr lang="en-ID" dirty="0"/>
            <a:t> </a:t>
          </a:r>
          <a:r>
            <a:rPr lang="en-ID" dirty="0" err="1"/>
            <a:t>alternatif</a:t>
          </a:r>
          <a:r>
            <a:rPr lang="en-ID" dirty="0"/>
            <a:t> </a:t>
          </a:r>
          <a:r>
            <a:rPr lang="en-ID" dirty="0" err="1"/>
            <a:t>keputusan</a:t>
          </a:r>
          <a:endParaRPr lang="en-ID" dirty="0"/>
        </a:p>
      </dgm:t>
    </dgm:pt>
    <dgm:pt modelId="{1046EB0D-3BDE-4478-9DB0-48343F5D9889}" type="parTrans" cxnId="{59EF089F-1CD9-4578-BA8C-BC8CCD0C3E6A}">
      <dgm:prSet/>
      <dgm:spPr/>
      <dgm:t>
        <a:bodyPr/>
        <a:lstStyle/>
        <a:p>
          <a:endParaRPr lang="en-ID"/>
        </a:p>
      </dgm:t>
    </dgm:pt>
    <dgm:pt modelId="{9821D9AC-0A74-4EDA-A8C9-3533DB7CD9B7}" type="sibTrans" cxnId="{59EF089F-1CD9-4578-BA8C-BC8CCD0C3E6A}">
      <dgm:prSet/>
      <dgm:spPr/>
      <dgm:t>
        <a:bodyPr/>
        <a:lstStyle/>
        <a:p>
          <a:endParaRPr lang="en-ID"/>
        </a:p>
      </dgm:t>
    </dgm:pt>
    <dgm:pt modelId="{BA7D021C-056D-446C-B27B-8D22BA49DF29}">
      <dgm:prSet phldrT="[Text]"/>
      <dgm:spPr/>
      <dgm:t>
        <a:bodyPr/>
        <a:lstStyle/>
        <a:p>
          <a:r>
            <a:rPr lang="en-US" dirty="0" err="1"/>
            <a:t>Tipe</a:t>
          </a:r>
          <a:r>
            <a:rPr lang="en-US" dirty="0"/>
            <a:t> </a:t>
          </a:r>
          <a:r>
            <a:rPr lang="en-US" dirty="0" err="1"/>
            <a:t>keputusan</a:t>
          </a:r>
          <a:endParaRPr lang="en-ID" dirty="0"/>
        </a:p>
      </dgm:t>
    </dgm:pt>
    <dgm:pt modelId="{24128E5D-8490-4A8A-AF8F-D825E09B275F}" type="parTrans" cxnId="{A0C0F4AD-06C9-4203-A17C-129C16F678DB}">
      <dgm:prSet/>
      <dgm:spPr/>
      <dgm:t>
        <a:bodyPr/>
        <a:lstStyle/>
        <a:p>
          <a:endParaRPr lang="en-ID"/>
        </a:p>
      </dgm:t>
    </dgm:pt>
    <dgm:pt modelId="{570F4C4B-04AD-40A2-AE3F-C4F7E47B0815}" type="sibTrans" cxnId="{A0C0F4AD-06C9-4203-A17C-129C16F678DB}">
      <dgm:prSet/>
      <dgm:spPr/>
      <dgm:t>
        <a:bodyPr/>
        <a:lstStyle/>
        <a:p>
          <a:endParaRPr lang="en-ID"/>
        </a:p>
      </dgm:t>
    </dgm:pt>
    <dgm:pt modelId="{9AC3D0A5-7B88-470B-B973-5D1F51E87DFD}">
      <dgm:prSet phldrT="[Text]"/>
      <dgm:spPr/>
      <dgm:t>
        <a:bodyPr/>
        <a:lstStyle/>
        <a:p>
          <a:r>
            <a:rPr lang="en-US" dirty="0"/>
            <a:t>Keputusan yang </a:t>
          </a:r>
          <a:r>
            <a:rPr lang="en-US" dirty="0" err="1"/>
            <a:t>terprogram</a:t>
          </a:r>
          <a:endParaRPr lang="en-ID" dirty="0"/>
        </a:p>
      </dgm:t>
    </dgm:pt>
    <dgm:pt modelId="{4E2E48AA-BE97-4CA7-9744-EA249335AF9C}" type="parTrans" cxnId="{4E1EC391-4303-41AE-AFB2-D3A59984FC9B}">
      <dgm:prSet/>
      <dgm:spPr/>
      <dgm:t>
        <a:bodyPr/>
        <a:lstStyle/>
        <a:p>
          <a:endParaRPr lang="en-ID"/>
        </a:p>
      </dgm:t>
    </dgm:pt>
    <dgm:pt modelId="{BDBEBE50-AD43-47C7-8E15-EE4642C7D3CF}" type="sibTrans" cxnId="{4E1EC391-4303-41AE-AFB2-D3A59984FC9B}">
      <dgm:prSet/>
      <dgm:spPr/>
      <dgm:t>
        <a:bodyPr/>
        <a:lstStyle/>
        <a:p>
          <a:endParaRPr lang="en-ID"/>
        </a:p>
      </dgm:t>
    </dgm:pt>
    <dgm:pt modelId="{1B430BC0-C18F-4498-B523-6F27F745DAA8}">
      <dgm:prSet phldrT="[Text]"/>
      <dgm:spPr/>
      <dgm:t>
        <a:bodyPr/>
        <a:lstStyle/>
        <a:p>
          <a:r>
            <a:rPr lang="en-ID" dirty="0"/>
            <a:t>Proses </a:t>
          </a:r>
          <a:r>
            <a:rPr lang="en-ID" dirty="0" err="1"/>
            <a:t>pengambilan</a:t>
          </a:r>
          <a:r>
            <a:rPr lang="en-ID" dirty="0"/>
            <a:t> </a:t>
          </a:r>
          <a:r>
            <a:rPr lang="en-ID" dirty="0" err="1"/>
            <a:t>keputusan</a:t>
          </a:r>
          <a:r>
            <a:rPr lang="en-ID" dirty="0"/>
            <a:t> </a:t>
          </a:r>
          <a:r>
            <a:rPr lang="en-ID" dirty="0" err="1"/>
            <a:t>dimulai</a:t>
          </a:r>
          <a:r>
            <a:rPr lang="en-ID" dirty="0"/>
            <a:t> </a:t>
          </a:r>
          <a:r>
            <a:rPr lang="en-ID" dirty="0" err="1"/>
            <a:t>dari</a:t>
          </a:r>
          <a:r>
            <a:rPr lang="en-ID" dirty="0"/>
            <a:t> </a:t>
          </a:r>
          <a:r>
            <a:rPr lang="en-ID" dirty="0" err="1"/>
            <a:t>identifikasi</a:t>
          </a:r>
          <a:r>
            <a:rPr lang="en-ID" dirty="0"/>
            <a:t> </a:t>
          </a:r>
          <a:r>
            <a:rPr lang="en-ID" dirty="0" err="1"/>
            <a:t>masalah</a:t>
          </a:r>
          <a:r>
            <a:rPr lang="en-ID" dirty="0"/>
            <a:t>, </a:t>
          </a:r>
          <a:r>
            <a:rPr lang="en-ID" dirty="0" err="1"/>
            <a:t>analisis</a:t>
          </a:r>
          <a:r>
            <a:rPr lang="en-ID" dirty="0"/>
            <a:t> </a:t>
          </a:r>
          <a:r>
            <a:rPr lang="en-ID" dirty="0" err="1"/>
            <a:t>lingkungan</a:t>
          </a:r>
          <a:r>
            <a:rPr lang="en-ID" dirty="0"/>
            <a:t> yang </a:t>
          </a:r>
          <a:r>
            <a:rPr lang="en-ID" dirty="0" err="1"/>
            <a:t>relevan</a:t>
          </a:r>
          <a:r>
            <a:rPr lang="en-ID" dirty="0"/>
            <a:t>, </a:t>
          </a:r>
          <a:r>
            <a:rPr lang="en-ID" dirty="0" err="1"/>
            <a:t>mengembangkan</a:t>
          </a:r>
          <a:r>
            <a:rPr lang="en-ID" dirty="0"/>
            <a:t> </a:t>
          </a:r>
          <a:r>
            <a:rPr lang="en-ID" dirty="0" err="1"/>
            <a:t>alternatif-alternatif</a:t>
          </a:r>
          <a:r>
            <a:rPr lang="en-ID" dirty="0"/>
            <a:t> Keputusan, </a:t>
          </a:r>
          <a:r>
            <a:rPr lang="en-ID" dirty="0" err="1"/>
            <a:t>memilih</a:t>
          </a:r>
          <a:r>
            <a:rPr lang="en-ID" dirty="0"/>
            <a:t> </a:t>
          </a:r>
          <a:r>
            <a:rPr lang="en-ID" dirty="0" err="1"/>
            <a:t>alternatif</a:t>
          </a:r>
          <a:r>
            <a:rPr lang="en-ID" dirty="0"/>
            <a:t> yang paling </a:t>
          </a:r>
          <a:r>
            <a:rPr lang="en-ID" dirty="0" err="1"/>
            <a:t>baik</a:t>
          </a:r>
          <a:r>
            <a:rPr lang="en-ID" dirty="0"/>
            <a:t>, </a:t>
          </a:r>
          <a:r>
            <a:rPr lang="en-ID" dirty="0" err="1"/>
            <a:t>melakukan</a:t>
          </a:r>
          <a:r>
            <a:rPr lang="en-ID" dirty="0"/>
            <a:t> </a:t>
          </a:r>
          <a:r>
            <a:rPr lang="en-ID" dirty="0" err="1"/>
            <a:t>implementasi</a:t>
          </a:r>
          <a:r>
            <a:rPr lang="en-ID" dirty="0"/>
            <a:t> </a:t>
          </a:r>
          <a:r>
            <a:rPr lang="en-ID" dirty="0" err="1"/>
            <a:t>keputusan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, dan </a:t>
          </a:r>
          <a:r>
            <a:rPr lang="en-ID" dirty="0" err="1"/>
            <a:t>memonitor</a:t>
          </a:r>
          <a:r>
            <a:rPr lang="en-ID" dirty="0"/>
            <a:t> </a:t>
          </a:r>
          <a:r>
            <a:rPr lang="en-ID" dirty="0" err="1"/>
            <a:t>keputusan</a:t>
          </a:r>
          <a:r>
            <a:rPr lang="en-ID" dirty="0"/>
            <a:t> yang </a:t>
          </a:r>
          <a:r>
            <a:rPr lang="en-ID" dirty="0" err="1"/>
            <a:t>sudah</a:t>
          </a:r>
          <a:r>
            <a:rPr lang="en-ID" dirty="0"/>
            <a:t> </a:t>
          </a:r>
          <a:r>
            <a:rPr lang="en-ID" dirty="0" err="1"/>
            <a:t>diambil</a:t>
          </a:r>
          <a:endParaRPr lang="en-ID" dirty="0"/>
        </a:p>
      </dgm:t>
    </dgm:pt>
    <dgm:pt modelId="{82AAD4F5-2F55-437F-83E4-E300776503CD}" type="parTrans" cxnId="{B4D37437-7C2C-4EBE-819F-887E34DB4329}">
      <dgm:prSet/>
      <dgm:spPr/>
      <dgm:t>
        <a:bodyPr/>
        <a:lstStyle/>
        <a:p>
          <a:endParaRPr lang="en-ID"/>
        </a:p>
      </dgm:t>
    </dgm:pt>
    <dgm:pt modelId="{020A4F75-D9B1-465B-B495-63E2A9C3888B}" type="sibTrans" cxnId="{B4D37437-7C2C-4EBE-819F-887E34DB4329}">
      <dgm:prSet/>
      <dgm:spPr/>
      <dgm:t>
        <a:bodyPr/>
        <a:lstStyle/>
        <a:p>
          <a:endParaRPr lang="en-ID"/>
        </a:p>
      </dgm:t>
    </dgm:pt>
    <dgm:pt modelId="{86BA947F-628B-4978-A312-A1508BB1A19A}">
      <dgm:prSet phldrT="[Text]"/>
      <dgm:spPr/>
      <dgm:t>
        <a:bodyPr/>
        <a:lstStyle/>
        <a:p>
          <a:r>
            <a:rPr lang="en-ID" dirty="0" err="1"/>
            <a:t>Alternatif</a:t>
          </a:r>
          <a:r>
            <a:rPr lang="en-ID" dirty="0"/>
            <a:t> yang paling </a:t>
          </a:r>
          <a:r>
            <a:rPr lang="en-ID" dirty="0" err="1"/>
            <a:t>baik</a:t>
          </a:r>
          <a:r>
            <a:rPr lang="en-ID" dirty="0"/>
            <a:t> </a:t>
          </a:r>
          <a:r>
            <a:rPr lang="en-ID" dirty="0" err="1"/>
            <a:t>merupakan</a:t>
          </a:r>
          <a:r>
            <a:rPr lang="en-ID" dirty="0"/>
            <a:t> </a:t>
          </a:r>
          <a:r>
            <a:rPr lang="en-ID" dirty="0" err="1"/>
            <a:t>alternatif</a:t>
          </a:r>
          <a:r>
            <a:rPr lang="en-ID" dirty="0"/>
            <a:t> yang </a:t>
          </a:r>
          <a:r>
            <a:rPr lang="en-ID" dirty="0" err="1"/>
            <a:t>memberikan</a:t>
          </a:r>
          <a:r>
            <a:rPr lang="en-ID" dirty="0"/>
            <a:t> </a:t>
          </a:r>
          <a:r>
            <a:rPr lang="en-ID" dirty="0" err="1"/>
            <a:t>kontribusi</a:t>
          </a:r>
          <a:r>
            <a:rPr lang="en-ID" dirty="0"/>
            <a:t> paling </a:t>
          </a:r>
          <a:r>
            <a:rPr lang="en-ID" dirty="0" err="1"/>
            <a:t>besar</a:t>
          </a:r>
          <a:r>
            <a:rPr lang="en-ID" dirty="0"/>
            <a:t> </a:t>
          </a:r>
          <a:r>
            <a:rPr lang="en-ID" dirty="0" err="1"/>
            <a:t>untuk</a:t>
          </a:r>
          <a:r>
            <a:rPr lang="en-ID" dirty="0"/>
            <a:t> </a:t>
          </a:r>
          <a:r>
            <a:rPr lang="en-ID" dirty="0" err="1"/>
            <a:t>pencapaian</a:t>
          </a:r>
          <a:r>
            <a:rPr lang="en-ID" dirty="0"/>
            <a:t> </a:t>
          </a:r>
          <a:r>
            <a:rPr lang="en-ID" dirty="0" err="1"/>
            <a:t>tujuan</a:t>
          </a:r>
          <a:r>
            <a:rPr lang="en-ID" dirty="0"/>
            <a:t> </a:t>
          </a:r>
          <a:r>
            <a:rPr lang="en-ID" dirty="0" err="1"/>
            <a:t>organisasi</a:t>
          </a:r>
          <a:endParaRPr lang="en-ID" dirty="0"/>
        </a:p>
      </dgm:t>
    </dgm:pt>
    <dgm:pt modelId="{B58F8789-EE94-4219-AC7B-B110406C70A4}" type="parTrans" cxnId="{8C16F181-C0B8-46BC-9468-0BC538BB16C0}">
      <dgm:prSet/>
      <dgm:spPr/>
      <dgm:t>
        <a:bodyPr/>
        <a:lstStyle/>
        <a:p>
          <a:endParaRPr lang="en-ID"/>
        </a:p>
      </dgm:t>
    </dgm:pt>
    <dgm:pt modelId="{AA63A6C7-1EB9-409D-9E94-AA874AB60C5D}" type="sibTrans" cxnId="{8C16F181-C0B8-46BC-9468-0BC538BB16C0}">
      <dgm:prSet/>
      <dgm:spPr/>
      <dgm:t>
        <a:bodyPr/>
        <a:lstStyle/>
        <a:p>
          <a:endParaRPr lang="en-ID"/>
        </a:p>
      </dgm:t>
    </dgm:pt>
    <dgm:pt modelId="{5CA8263F-FB07-4E9A-A877-916D6466A32E}">
      <dgm:prSet phldrT="[Text]"/>
      <dgm:spPr/>
      <dgm:t>
        <a:bodyPr/>
        <a:lstStyle/>
        <a:p>
          <a:r>
            <a:rPr lang="en-US" dirty="0"/>
            <a:t>Keputusan yang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terprogram</a:t>
          </a:r>
          <a:endParaRPr lang="en-ID" dirty="0"/>
        </a:p>
      </dgm:t>
    </dgm:pt>
    <dgm:pt modelId="{FF309CB7-4ED3-4972-86E5-82BDF9DF891D}" type="parTrans" cxnId="{E1B349E6-887B-4E24-B7A4-20C2C3D163A8}">
      <dgm:prSet/>
      <dgm:spPr/>
    </dgm:pt>
    <dgm:pt modelId="{F2E19FAC-1EF4-4C7E-BF6B-1A3A4F5307B9}" type="sibTrans" cxnId="{E1B349E6-887B-4E24-B7A4-20C2C3D163A8}">
      <dgm:prSet/>
      <dgm:spPr/>
    </dgm:pt>
    <dgm:pt modelId="{377DC91A-4B30-4694-A42B-221413FF90E4}" type="pres">
      <dgm:prSet presAssocID="{68534C7C-BD9F-486D-B9EC-A4D850F3EBC3}" presName="Name0" presStyleCnt="0">
        <dgm:presLayoutVars>
          <dgm:dir/>
          <dgm:animLvl val="lvl"/>
          <dgm:resizeHandles val="exact"/>
        </dgm:presLayoutVars>
      </dgm:prSet>
      <dgm:spPr/>
    </dgm:pt>
    <dgm:pt modelId="{35C3DDBD-579C-4E1C-8C4C-ABEED666D047}" type="pres">
      <dgm:prSet presAssocID="{6175CC94-E66C-4F1E-8D5C-2334184D59A4}" presName="linNode" presStyleCnt="0"/>
      <dgm:spPr/>
    </dgm:pt>
    <dgm:pt modelId="{85A52C4B-AF24-4B5D-9666-3A4F841FDFD7}" type="pres">
      <dgm:prSet presAssocID="{6175CC94-E66C-4F1E-8D5C-2334184D59A4}" presName="parTx" presStyleLbl="revTx" presStyleIdx="0" presStyleCnt="2">
        <dgm:presLayoutVars>
          <dgm:chMax val="1"/>
          <dgm:bulletEnabled val="1"/>
        </dgm:presLayoutVars>
      </dgm:prSet>
      <dgm:spPr/>
    </dgm:pt>
    <dgm:pt modelId="{EF3C06EC-F0B2-44A8-B5AD-03294CC4DD88}" type="pres">
      <dgm:prSet presAssocID="{6175CC94-E66C-4F1E-8D5C-2334184D59A4}" presName="bracket" presStyleLbl="parChTrans1D1" presStyleIdx="0" presStyleCnt="2"/>
      <dgm:spPr/>
    </dgm:pt>
    <dgm:pt modelId="{B92D355B-13EA-4F46-AA11-C0FBD37C805B}" type="pres">
      <dgm:prSet presAssocID="{6175CC94-E66C-4F1E-8D5C-2334184D59A4}" presName="spH" presStyleCnt="0"/>
      <dgm:spPr/>
    </dgm:pt>
    <dgm:pt modelId="{E5711E25-A74E-4EDD-8C3D-ABE9A7D9FD5D}" type="pres">
      <dgm:prSet presAssocID="{6175CC94-E66C-4F1E-8D5C-2334184D59A4}" presName="desTx" presStyleLbl="node1" presStyleIdx="0" presStyleCnt="2">
        <dgm:presLayoutVars>
          <dgm:bulletEnabled val="1"/>
        </dgm:presLayoutVars>
      </dgm:prSet>
      <dgm:spPr/>
    </dgm:pt>
    <dgm:pt modelId="{55C3E789-D011-4168-8955-B6E16013C204}" type="pres">
      <dgm:prSet presAssocID="{265E5201-DAB8-44C7-B41F-4197E31BD824}" presName="spV" presStyleCnt="0"/>
      <dgm:spPr/>
    </dgm:pt>
    <dgm:pt modelId="{D432B71A-2F68-4C3F-BCE5-9AF85156E09A}" type="pres">
      <dgm:prSet presAssocID="{BA7D021C-056D-446C-B27B-8D22BA49DF29}" presName="linNode" presStyleCnt="0"/>
      <dgm:spPr/>
    </dgm:pt>
    <dgm:pt modelId="{F300B676-1C86-4C51-9E64-F449D61FCE72}" type="pres">
      <dgm:prSet presAssocID="{BA7D021C-056D-446C-B27B-8D22BA49DF29}" presName="parTx" presStyleLbl="revTx" presStyleIdx="1" presStyleCnt="2">
        <dgm:presLayoutVars>
          <dgm:chMax val="1"/>
          <dgm:bulletEnabled val="1"/>
        </dgm:presLayoutVars>
      </dgm:prSet>
      <dgm:spPr/>
    </dgm:pt>
    <dgm:pt modelId="{B6991832-5D24-441B-8160-FBD8639A0CB6}" type="pres">
      <dgm:prSet presAssocID="{BA7D021C-056D-446C-B27B-8D22BA49DF29}" presName="bracket" presStyleLbl="parChTrans1D1" presStyleIdx="1" presStyleCnt="2"/>
      <dgm:spPr/>
    </dgm:pt>
    <dgm:pt modelId="{8EFAE90E-CBEA-4BA8-B2B1-A0298CD2C30D}" type="pres">
      <dgm:prSet presAssocID="{BA7D021C-056D-446C-B27B-8D22BA49DF29}" presName="spH" presStyleCnt="0"/>
      <dgm:spPr/>
    </dgm:pt>
    <dgm:pt modelId="{B7C3DFD4-2092-4653-8811-4813CC31A797}" type="pres">
      <dgm:prSet presAssocID="{BA7D021C-056D-446C-B27B-8D22BA49DF29}" presName="desTx" presStyleLbl="node1" presStyleIdx="1" presStyleCnt="2">
        <dgm:presLayoutVars>
          <dgm:bulletEnabled val="1"/>
        </dgm:presLayoutVars>
      </dgm:prSet>
      <dgm:spPr/>
    </dgm:pt>
  </dgm:ptLst>
  <dgm:cxnLst>
    <dgm:cxn modelId="{0E68B314-1843-4972-99FB-A6193BDED191}" type="presOf" srcId="{2ABE15E3-9B33-4A9A-ABF5-02791BD2541A}" destId="{E5711E25-A74E-4EDD-8C3D-ABE9A7D9FD5D}" srcOrd="0" destOrd="0" presId="urn:diagrams.loki3.com/BracketList"/>
    <dgm:cxn modelId="{5A4B8917-A986-4CF7-86B7-32FBD22FFC65}" type="presOf" srcId="{BA7D021C-056D-446C-B27B-8D22BA49DF29}" destId="{F300B676-1C86-4C51-9E64-F449D61FCE72}" srcOrd="0" destOrd="0" presId="urn:diagrams.loki3.com/BracketList"/>
    <dgm:cxn modelId="{C46A2421-F379-44EA-BAAE-ACDCA7F5FC2A}" type="presOf" srcId="{9AC3D0A5-7B88-470B-B973-5D1F51E87DFD}" destId="{B7C3DFD4-2092-4653-8811-4813CC31A797}" srcOrd="0" destOrd="0" presId="urn:diagrams.loki3.com/BracketList"/>
    <dgm:cxn modelId="{B4D37437-7C2C-4EBE-819F-887E34DB4329}" srcId="{6175CC94-E66C-4F1E-8D5C-2334184D59A4}" destId="{1B430BC0-C18F-4498-B523-6F27F745DAA8}" srcOrd="1" destOrd="0" parTransId="{82AAD4F5-2F55-437F-83E4-E300776503CD}" sibTransId="{020A4F75-D9B1-465B-B495-63E2A9C3888B}"/>
    <dgm:cxn modelId="{B24F4246-4326-413A-8CBE-324187F55388}" type="presOf" srcId="{1B430BC0-C18F-4498-B523-6F27F745DAA8}" destId="{E5711E25-A74E-4EDD-8C3D-ABE9A7D9FD5D}" srcOrd="0" destOrd="1" presId="urn:diagrams.loki3.com/BracketList"/>
    <dgm:cxn modelId="{A8A6286A-68C4-4388-99D0-D9DD87DD4129}" srcId="{68534C7C-BD9F-486D-B9EC-A4D850F3EBC3}" destId="{6175CC94-E66C-4F1E-8D5C-2334184D59A4}" srcOrd="0" destOrd="0" parTransId="{CB70E342-9F7E-4E56-B876-486911B344D5}" sibTransId="{265E5201-DAB8-44C7-B41F-4197E31BD824}"/>
    <dgm:cxn modelId="{8C16F181-C0B8-46BC-9468-0BC538BB16C0}" srcId="{6175CC94-E66C-4F1E-8D5C-2334184D59A4}" destId="{86BA947F-628B-4978-A312-A1508BB1A19A}" srcOrd="2" destOrd="0" parTransId="{B58F8789-EE94-4219-AC7B-B110406C70A4}" sibTransId="{AA63A6C7-1EB9-409D-9E94-AA874AB60C5D}"/>
    <dgm:cxn modelId="{4E1EC391-4303-41AE-AFB2-D3A59984FC9B}" srcId="{BA7D021C-056D-446C-B27B-8D22BA49DF29}" destId="{9AC3D0A5-7B88-470B-B973-5D1F51E87DFD}" srcOrd="0" destOrd="0" parTransId="{4E2E48AA-BE97-4CA7-9744-EA249335AF9C}" sibTransId="{BDBEBE50-AD43-47C7-8E15-EE4642C7D3CF}"/>
    <dgm:cxn modelId="{7E1DC996-3829-43CC-AD30-D68D4001A772}" type="presOf" srcId="{5CA8263F-FB07-4E9A-A877-916D6466A32E}" destId="{B7C3DFD4-2092-4653-8811-4813CC31A797}" srcOrd="0" destOrd="1" presId="urn:diagrams.loki3.com/BracketList"/>
    <dgm:cxn modelId="{59EF089F-1CD9-4578-BA8C-BC8CCD0C3E6A}" srcId="{6175CC94-E66C-4F1E-8D5C-2334184D59A4}" destId="{2ABE15E3-9B33-4A9A-ABF5-02791BD2541A}" srcOrd="0" destOrd="0" parTransId="{1046EB0D-3BDE-4478-9DB0-48343F5D9889}" sibTransId="{9821D9AC-0A74-4EDA-A8C9-3533DB7CD9B7}"/>
    <dgm:cxn modelId="{A0C0F4AD-06C9-4203-A17C-129C16F678DB}" srcId="{68534C7C-BD9F-486D-B9EC-A4D850F3EBC3}" destId="{BA7D021C-056D-446C-B27B-8D22BA49DF29}" srcOrd="1" destOrd="0" parTransId="{24128E5D-8490-4A8A-AF8F-D825E09B275F}" sibTransId="{570F4C4B-04AD-40A2-AE3F-C4F7E47B0815}"/>
    <dgm:cxn modelId="{56BFCEBE-FC97-4D60-A2E0-0F893F9903D5}" type="presOf" srcId="{6175CC94-E66C-4F1E-8D5C-2334184D59A4}" destId="{85A52C4B-AF24-4B5D-9666-3A4F841FDFD7}" srcOrd="0" destOrd="0" presId="urn:diagrams.loki3.com/BracketList"/>
    <dgm:cxn modelId="{1DB0B1CC-83C2-4FE7-838A-4E1966B5CD86}" type="presOf" srcId="{68534C7C-BD9F-486D-B9EC-A4D850F3EBC3}" destId="{377DC91A-4B30-4694-A42B-221413FF90E4}" srcOrd="0" destOrd="0" presId="urn:diagrams.loki3.com/BracketList"/>
    <dgm:cxn modelId="{E1B349E6-887B-4E24-B7A4-20C2C3D163A8}" srcId="{BA7D021C-056D-446C-B27B-8D22BA49DF29}" destId="{5CA8263F-FB07-4E9A-A877-916D6466A32E}" srcOrd="1" destOrd="0" parTransId="{FF309CB7-4ED3-4972-86E5-82BDF9DF891D}" sibTransId="{F2E19FAC-1EF4-4C7E-BF6B-1A3A4F5307B9}"/>
    <dgm:cxn modelId="{8E69D8FC-BE67-466A-BA27-26BE3AD35CC9}" type="presOf" srcId="{86BA947F-628B-4978-A312-A1508BB1A19A}" destId="{E5711E25-A74E-4EDD-8C3D-ABE9A7D9FD5D}" srcOrd="0" destOrd="2" presId="urn:diagrams.loki3.com/BracketList"/>
    <dgm:cxn modelId="{C39E5EF4-6017-4EC4-BC36-E36D96B01975}" type="presParOf" srcId="{377DC91A-4B30-4694-A42B-221413FF90E4}" destId="{35C3DDBD-579C-4E1C-8C4C-ABEED666D047}" srcOrd="0" destOrd="0" presId="urn:diagrams.loki3.com/BracketList"/>
    <dgm:cxn modelId="{606AF857-41F7-43BF-AF7C-3FF2C8B375B1}" type="presParOf" srcId="{35C3DDBD-579C-4E1C-8C4C-ABEED666D047}" destId="{85A52C4B-AF24-4B5D-9666-3A4F841FDFD7}" srcOrd="0" destOrd="0" presId="urn:diagrams.loki3.com/BracketList"/>
    <dgm:cxn modelId="{28C9A590-3C8C-4A40-ACBE-DAAA90E59FDE}" type="presParOf" srcId="{35C3DDBD-579C-4E1C-8C4C-ABEED666D047}" destId="{EF3C06EC-F0B2-44A8-B5AD-03294CC4DD88}" srcOrd="1" destOrd="0" presId="urn:diagrams.loki3.com/BracketList"/>
    <dgm:cxn modelId="{28433C25-6A81-4891-B979-1DE6DD34D190}" type="presParOf" srcId="{35C3DDBD-579C-4E1C-8C4C-ABEED666D047}" destId="{B92D355B-13EA-4F46-AA11-C0FBD37C805B}" srcOrd="2" destOrd="0" presId="urn:diagrams.loki3.com/BracketList"/>
    <dgm:cxn modelId="{BC98DF73-0DDB-448A-A112-43B698D65356}" type="presParOf" srcId="{35C3DDBD-579C-4E1C-8C4C-ABEED666D047}" destId="{E5711E25-A74E-4EDD-8C3D-ABE9A7D9FD5D}" srcOrd="3" destOrd="0" presId="urn:diagrams.loki3.com/BracketList"/>
    <dgm:cxn modelId="{AD6C178C-9905-4353-BDE4-2BB459440083}" type="presParOf" srcId="{377DC91A-4B30-4694-A42B-221413FF90E4}" destId="{55C3E789-D011-4168-8955-B6E16013C204}" srcOrd="1" destOrd="0" presId="urn:diagrams.loki3.com/BracketList"/>
    <dgm:cxn modelId="{5CA028D2-0C2E-4FD2-A57F-382E64716E3D}" type="presParOf" srcId="{377DC91A-4B30-4694-A42B-221413FF90E4}" destId="{D432B71A-2F68-4C3F-BCE5-9AF85156E09A}" srcOrd="2" destOrd="0" presId="urn:diagrams.loki3.com/BracketList"/>
    <dgm:cxn modelId="{2BD0D437-42C1-49C1-BB56-3D3BAB6D766A}" type="presParOf" srcId="{D432B71A-2F68-4C3F-BCE5-9AF85156E09A}" destId="{F300B676-1C86-4C51-9E64-F449D61FCE72}" srcOrd="0" destOrd="0" presId="urn:diagrams.loki3.com/BracketList"/>
    <dgm:cxn modelId="{14AA42E4-9A17-479D-8E19-7A270A8410D3}" type="presParOf" srcId="{D432B71A-2F68-4C3F-BCE5-9AF85156E09A}" destId="{B6991832-5D24-441B-8160-FBD8639A0CB6}" srcOrd="1" destOrd="0" presId="urn:diagrams.loki3.com/BracketList"/>
    <dgm:cxn modelId="{33C8A7BE-41F5-48C7-B29D-D0403FB79924}" type="presParOf" srcId="{D432B71A-2F68-4C3F-BCE5-9AF85156E09A}" destId="{8EFAE90E-CBEA-4BA8-B2B1-A0298CD2C30D}" srcOrd="2" destOrd="0" presId="urn:diagrams.loki3.com/BracketList"/>
    <dgm:cxn modelId="{CCC4B1D5-C665-4AA8-8C51-8D50D6542728}" type="presParOf" srcId="{D432B71A-2F68-4C3F-BCE5-9AF85156E09A}" destId="{B7C3DFD4-2092-4653-8811-4813CC31A79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3615D5-4086-4B8B-B850-F4F6BDD9377F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D"/>
        </a:p>
      </dgm:t>
    </dgm:pt>
    <dgm:pt modelId="{CF125909-6543-48BA-A00D-C320F884F4F0}">
      <dgm:prSet phldrT="[Text]"/>
      <dgm:spPr/>
      <dgm:t>
        <a:bodyPr/>
        <a:lstStyle/>
        <a:p>
          <a:r>
            <a:rPr lang="en-US" dirty="0"/>
            <a:t>Model </a:t>
          </a:r>
          <a:r>
            <a:rPr lang="en-US" dirty="0" err="1"/>
            <a:t>administratif</a:t>
          </a:r>
          <a:endParaRPr lang="en-ID" dirty="0"/>
        </a:p>
      </dgm:t>
    </dgm:pt>
    <dgm:pt modelId="{CA74CB36-499B-4270-83F5-DF96DA4CA1BE}" type="parTrans" cxnId="{159E4486-0E70-4A2E-B67C-799BFDC14112}">
      <dgm:prSet/>
      <dgm:spPr/>
      <dgm:t>
        <a:bodyPr/>
        <a:lstStyle/>
        <a:p>
          <a:endParaRPr lang="en-ID"/>
        </a:p>
      </dgm:t>
    </dgm:pt>
    <dgm:pt modelId="{54385861-2200-4024-A7BA-8BC4BD278D2A}" type="sibTrans" cxnId="{159E4486-0E70-4A2E-B67C-799BFDC14112}">
      <dgm:prSet/>
      <dgm:spPr/>
      <dgm:t>
        <a:bodyPr/>
        <a:lstStyle/>
        <a:p>
          <a:endParaRPr lang="en-ID"/>
        </a:p>
      </dgm:t>
    </dgm:pt>
    <dgm:pt modelId="{BD84BE5E-B001-4542-923E-1B17E58818DD}">
      <dgm:prSet/>
      <dgm:spPr/>
      <dgm:t>
        <a:bodyPr/>
        <a:lstStyle/>
        <a:p>
          <a:r>
            <a:rPr lang="en-US" dirty="0"/>
            <a:t>Heuristic</a:t>
          </a:r>
          <a:endParaRPr lang="en-ID" dirty="0"/>
        </a:p>
      </dgm:t>
    </dgm:pt>
    <dgm:pt modelId="{7E74DA22-B4B1-449C-B449-6F587D92B402}" type="parTrans" cxnId="{BD23E784-50FF-4B9D-873F-2F17035A9642}">
      <dgm:prSet/>
      <dgm:spPr/>
      <dgm:t>
        <a:bodyPr/>
        <a:lstStyle/>
        <a:p>
          <a:endParaRPr lang="en-ID"/>
        </a:p>
      </dgm:t>
    </dgm:pt>
    <dgm:pt modelId="{06DEFB37-DAF8-4CFE-A21E-E8220BD0A551}" type="sibTrans" cxnId="{BD23E784-50FF-4B9D-873F-2F17035A9642}">
      <dgm:prSet/>
      <dgm:spPr/>
      <dgm:t>
        <a:bodyPr/>
        <a:lstStyle/>
        <a:p>
          <a:endParaRPr lang="en-ID"/>
        </a:p>
      </dgm:t>
    </dgm:pt>
    <dgm:pt modelId="{4A2AC5BC-0050-47BE-B82E-7F3697439887}">
      <dgm:prSet/>
      <dgm:spPr/>
      <dgm:t>
        <a:bodyPr/>
        <a:lstStyle/>
        <a:p>
          <a:r>
            <a:rPr lang="en-US" dirty="0" err="1"/>
            <a:t>Intuisi</a:t>
          </a:r>
          <a:r>
            <a:rPr lang="en-US" dirty="0"/>
            <a:t> dan </a:t>
          </a:r>
          <a:r>
            <a:rPr lang="en-US" dirty="0" err="1"/>
            <a:t>eskalasi</a:t>
          </a:r>
          <a:r>
            <a:rPr lang="en-US" dirty="0"/>
            <a:t> </a:t>
          </a:r>
          <a:r>
            <a:rPr lang="en-US" dirty="0" err="1"/>
            <a:t>komitme</a:t>
          </a:r>
          <a:endParaRPr lang="en-ID" dirty="0"/>
        </a:p>
      </dgm:t>
    </dgm:pt>
    <dgm:pt modelId="{6F4D9B98-C5A1-47BB-B1A1-CBABD80772C7}" type="parTrans" cxnId="{A2197F36-1E4F-49B1-A3DD-BBE131F4AAAC}">
      <dgm:prSet/>
      <dgm:spPr/>
      <dgm:t>
        <a:bodyPr/>
        <a:lstStyle/>
        <a:p>
          <a:endParaRPr lang="en-ID"/>
        </a:p>
      </dgm:t>
    </dgm:pt>
    <dgm:pt modelId="{9B08D605-5590-47DA-A536-4896F2E69613}" type="sibTrans" cxnId="{A2197F36-1E4F-49B1-A3DD-BBE131F4AAAC}">
      <dgm:prSet/>
      <dgm:spPr/>
      <dgm:t>
        <a:bodyPr/>
        <a:lstStyle/>
        <a:p>
          <a:endParaRPr lang="en-ID"/>
        </a:p>
      </dgm:t>
    </dgm:pt>
    <dgm:pt modelId="{C3D4BFAA-A230-4134-B422-3B122C0626A4}">
      <dgm:prSet/>
      <dgm:spPr/>
      <dgm:t>
        <a:bodyPr/>
        <a:lstStyle/>
        <a:p>
          <a:r>
            <a:rPr lang="en-US" dirty="0" err="1"/>
            <a:t>Pengaruh</a:t>
          </a:r>
          <a:r>
            <a:rPr lang="en-US" dirty="0"/>
            <a:t> </a:t>
          </a:r>
          <a:r>
            <a:rPr lang="en-US" dirty="0" err="1"/>
            <a:t>politik</a:t>
          </a:r>
          <a:r>
            <a:rPr lang="en-US" dirty="0"/>
            <a:t> dan </a:t>
          </a:r>
          <a:r>
            <a:rPr lang="en-US" dirty="0" err="1"/>
            <a:t>etika</a:t>
          </a:r>
          <a:endParaRPr lang="en-ID" dirty="0"/>
        </a:p>
      </dgm:t>
    </dgm:pt>
    <dgm:pt modelId="{5A3D02AF-64DA-4052-AC1A-E2840520C2A2}" type="parTrans" cxnId="{BD3200DB-E6F6-4ECD-9DBB-31446ACA089E}">
      <dgm:prSet/>
      <dgm:spPr/>
      <dgm:t>
        <a:bodyPr/>
        <a:lstStyle/>
        <a:p>
          <a:endParaRPr lang="en-ID"/>
        </a:p>
      </dgm:t>
    </dgm:pt>
    <dgm:pt modelId="{CA69933F-8008-4704-A873-C1BA8BFEEA4F}" type="sibTrans" cxnId="{BD3200DB-E6F6-4ECD-9DBB-31446ACA089E}">
      <dgm:prSet/>
      <dgm:spPr/>
      <dgm:t>
        <a:bodyPr/>
        <a:lstStyle/>
        <a:p>
          <a:endParaRPr lang="en-ID"/>
        </a:p>
      </dgm:t>
    </dgm:pt>
    <dgm:pt modelId="{9455C65A-6A09-4482-894C-C8EA410C2AF1}">
      <dgm:prSet/>
      <dgm:spPr/>
      <dgm:t>
        <a:bodyPr/>
        <a:lstStyle/>
        <a:p>
          <a:r>
            <a:rPr lang="en-US" dirty="0" err="1"/>
            <a:t>Ketersediaan</a:t>
          </a:r>
          <a:endParaRPr lang="en-ID" dirty="0"/>
        </a:p>
      </dgm:t>
    </dgm:pt>
    <dgm:pt modelId="{656108A5-DA91-4C59-AEF9-C49A8B15D212}" type="parTrans" cxnId="{1E9B4EEF-B5C1-4687-B9D2-CBA0B5DD0B2B}">
      <dgm:prSet/>
      <dgm:spPr/>
      <dgm:t>
        <a:bodyPr/>
        <a:lstStyle/>
        <a:p>
          <a:endParaRPr lang="en-ID"/>
        </a:p>
      </dgm:t>
    </dgm:pt>
    <dgm:pt modelId="{9ACE9BEC-BAE6-414C-BCC2-B02259374E2F}" type="sibTrans" cxnId="{1E9B4EEF-B5C1-4687-B9D2-CBA0B5DD0B2B}">
      <dgm:prSet/>
      <dgm:spPr/>
      <dgm:t>
        <a:bodyPr/>
        <a:lstStyle/>
        <a:p>
          <a:endParaRPr lang="en-ID"/>
        </a:p>
      </dgm:t>
    </dgm:pt>
    <dgm:pt modelId="{D95AE8BF-2B0B-4566-964D-59D9DFCD5CA1}">
      <dgm:prSet/>
      <dgm:spPr/>
      <dgm:t>
        <a:bodyPr/>
        <a:lstStyle/>
        <a:p>
          <a:r>
            <a:rPr lang="en-US" dirty="0"/>
            <a:t>Stereotype</a:t>
          </a:r>
          <a:endParaRPr lang="en-ID" dirty="0"/>
        </a:p>
      </dgm:t>
    </dgm:pt>
    <dgm:pt modelId="{9A688A37-18E1-4507-918D-41F60A4D16BE}" type="parTrans" cxnId="{E89455DC-20FE-4B6E-B01D-77D2515EC7EC}">
      <dgm:prSet/>
      <dgm:spPr/>
      <dgm:t>
        <a:bodyPr/>
        <a:lstStyle/>
        <a:p>
          <a:endParaRPr lang="en-ID"/>
        </a:p>
      </dgm:t>
    </dgm:pt>
    <dgm:pt modelId="{A4F0E259-4D0F-4B93-A391-E70BFA14B9A9}" type="sibTrans" cxnId="{E89455DC-20FE-4B6E-B01D-77D2515EC7EC}">
      <dgm:prSet/>
      <dgm:spPr/>
      <dgm:t>
        <a:bodyPr/>
        <a:lstStyle/>
        <a:p>
          <a:endParaRPr lang="en-ID"/>
        </a:p>
      </dgm:t>
    </dgm:pt>
    <dgm:pt modelId="{929C1AE2-627E-46B1-92F4-094962E9E35C}">
      <dgm:prSet/>
      <dgm:spPr/>
      <dgm:t>
        <a:bodyPr/>
        <a:lstStyle/>
        <a:p>
          <a:r>
            <a:rPr lang="en-US" dirty="0" err="1"/>
            <a:t>Penyesuaian</a:t>
          </a:r>
          <a:r>
            <a:rPr lang="en-US" dirty="0"/>
            <a:t> dan anchoring</a:t>
          </a:r>
          <a:endParaRPr lang="en-ID" dirty="0"/>
        </a:p>
      </dgm:t>
    </dgm:pt>
    <dgm:pt modelId="{29D0085B-7CB5-42F6-97D4-3D9C2D302FBF}" type="parTrans" cxnId="{B623E6BA-6891-4742-96C6-4726F0301A81}">
      <dgm:prSet/>
      <dgm:spPr/>
      <dgm:t>
        <a:bodyPr/>
        <a:lstStyle/>
        <a:p>
          <a:endParaRPr lang="en-ID"/>
        </a:p>
      </dgm:t>
    </dgm:pt>
    <dgm:pt modelId="{C5172C68-D50F-4697-A89E-404D954295B2}" type="sibTrans" cxnId="{B623E6BA-6891-4742-96C6-4726F0301A81}">
      <dgm:prSet/>
      <dgm:spPr/>
      <dgm:t>
        <a:bodyPr/>
        <a:lstStyle/>
        <a:p>
          <a:endParaRPr lang="en-ID"/>
        </a:p>
      </dgm:t>
    </dgm:pt>
    <dgm:pt modelId="{52741F5A-CB14-4703-ABC8-3FF0543738B1}">
      <dgm:prSet/>
      <dgm:spPr/>
      <dgm:t>
        <a:bodyPr/>
        <a:lstStyle/>
        <a:p>
          <a:r>
            <a:rPr lang="en-US" dirty="0" err="1"/>
            <a:t>Teori</a:t>
          </a:r>
          <a:r>
            <a:rPr lang="en-US" dirty="0"/>
            <a:t> </a:t>
          </a:r>
          <a:r>
            <a:rPr lang="en-US" dirty="0" err="1"/>
            <a:t>prospek</a:t>
          </a:r>
          <a:endParaRPr lang="en-ID" dirty="0"/>
        </a:p>
      </dgm:t>
    </dgm:pt>
    <dgm:pt modelId="{A10F0739-16E5-4F08-9708-36B2E65BD90E}" type="parTrans" cxnId="{FA217C3F-353C-4379-9FDF-E11B69E8D865}">
      <dgm:prSet/>
      <dgm:spPr/>
      <dgm:t>
        <a:bodyPr/>
        <a:lstStyle/>
        <a:p>
          <a:endParaRPr lang="en-ID"/>
        </a:p>
      </dgm:t>
    </dgm:pt>
    <dgm:pt modelId="{5716AEF4-56C5-4248-B622-E75446AD4AFC}" type="sibTrans" cxnId="{FA217C3F-353C-4379-9FDF-E11B69E8D865}">
      <dgm:prSet/>
      <dgm:spPr/>
      <dgm:t>
        <a:bodyPr/>
        <a:lstStyle/>
        <a:p>
          <a:endParaRPr lang="en-ID"/>
        </a:p>
      </dgm:t>
    </dgm:pt>
    <dgm:pt modelId="{E33D3C7A-90E7-4565-A5C4-E42702125ED7}" type="pres">
      <dgm:prSet presAssocID="{193615D5-4086-4B8B-B850-F4F6BDD937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2E6AC3-66A7-4580-8D9B-E2B99D34905F}" type="pres">
      <dgm:prSet presAssocID="{CF125909-6543-48BA-A00D-C320F884F4F0}" presName="hierRoot1" presStyleCnt="0">
        <dgm:presLayoutVars>
          <dgm:hierBranch val="init"/>
        </dgm:presLayoutVars>
      </dgm:prSet>
      <dgm:spPr/>
    </dgm:pt>
    <dgm:pt modelId="{E32FE03A-DB30-4A43-AC05-C7EA7272A1FA}" type="pres">
      <dgm:prSet presAssocID="{CF125909-6543-48BA-A00D-C320F884F4F0}" presName="rootComposite1" presStyleCnt="0"/>
      <dgm:spPr/>
    </dgm:pt>
    <dgm:pt modelId="{93D87FB9-8317-454B-B741-1201D34E5C99}" type="pres">
      <dgm:prSet presAssocID="{CF125909-6543-48BA-A00D-C320F884F4F0}" presName="rootText1" presStyleLbl="node0" presStyleIdx="0" presStyleCnt="4" custLinFactNeighborY="-78300">
        <dgm:presLayoutVars>
          <dgm:chMax/>
          <dgm:chPref val="3"/>
        </dgm:presLayoutVars>
      </dgm:prSet>
      <dgm:spPr/>
    </dgm:pt>
    <dgm:pt modelId="{9BC7FE4A-D6D2-4963-AAD6-89C81F4984A6}" type="pres">
      <dgm:prSet presAssocID="{CF125909-6543-48BA-A00D-C320F884F4F0}" presName="titleText1" presStyleLbl="fgAcc0" presStyleIdx="0" presStyleCnt="4" custLinFactY="-100000" custLinFactNeighborY="-134900">
        <dgm:presLayoutVars>
          <dgm:chMax val="0"/>
          <dgm:chPref val="0"/>
        </dgm:presLayoutVars>
      </dgm:prSet>
      <dgm:spPr/>
    </dgm:pt>
    <dgm:pt modelId="{734B7BFA-AB21-4686-896B-09BFC477EF50}" type="pres">
      <dgm:prSet presAssocID="{CF125909-6543-48BA-A00D-C320F884F4F0}" presName="rootConnector1" presStyleLbl="node1" presStyleIdx="0" presStyleCnt="4"/>
      <dgm:spPr/>
    </dgm:pt>
    <dgm:pt modelId="{E16F485A-145D-4B39-9B1C-27C682C2CB9C}" type="pres">
      <dgm:prSet presAssocID="{CF125909-6543-48BA-A00D-C320F884F4F0}" presName="hierChild2" presStyleCnt="0"/>
      <dgm:spPr/>
    </dgm:pt>
    <dgm:pt modelId="{D0E0A007-49A2-41C2-868A-A9E250EC725A}" type="pres">
      <dgm:prSet presAssocID="{CF125909-6543-48BA-A00D-C320F884F4F0}" presName="hierChild3" presStyleCnt="0"/>
      <dgm:spPr/>
    </dgm:pt>
    <dgm:pt modelId="{42C50F6A-A99D-4EAC-91D5-8CEE78F449D6}" type="pres">
      <dgm:prSet presAssocID="{BD84BE5E-B001-4542-923E-1B17E58818DD}" presName="hierRoot1" presStyleCnt="0">
        <dgm:presLayoutVars>
          <dgm:hierBranch val="init"/>
        </dgm:presLayoutVars>
      </dgm:prSet>
      <dgm:spPr/>
    </dgm:pt>
    <dgm:pt modelId="{66922A04-EE80-47AC-8D84-74B7B699AC47}" type="pres">
      <dgm:prSet presAssocID="{BD84BE5E-B001-4542-923E-1B17E58818DD}" presName="rootComposite1" presStyleCnt="0"/>
      <dgm:spPr/>
    </dgm:pt>
    <dgm:pt modelId="{FA4DBA77-DA1D-4D7F-BA1B-7D76B356C2EE}" type="pres">
      <dgm:prSet presAssocID="{BD84BE5E-B001-4542-923E-1B17E58818DD}" presName="rootText1" presStyleLbl="node0" presStyleIdx="1" presStyleCnt="4" custLinFactNeighborY="-78300">
        <dgm:presLayoutVars>
          <dgm:chMax/>
          <dgm:chPref val="3"/>
        </dgm:presLayoutVars>
      </dgm:prSet>
      <dgm:spPr/>
    </dgm:pt>
    <dgm:pt modelId="{9FCB89EF-94D1-4F70-855F-ED0C8437924B}" type="pres">
      <dgm:prSet presAssocID="{BD84BE5E-B001-4542-923E-1B17E58818DD}" presName="titleText1" presStyleLbl="fgAcc0" presStyleIdx="1" presStyleCnt="4" custLinFactY="-100000" custLinFactNeighborY="-134900">
        <dgm:presLayoutVars>
          <dgm:chMax val="0"/>
          <dgm:chPref val="0"/>
        </dgm:presLayoutVars>
      </dgm:prSet>
      <dgm:spPr/>
    </dgm:pt>
    <dgm:pt modelId="{FDD737B0-35CD-47F1-AA01-34F37F095DF0}" type="pres">
      <dgm:prSet presAssocID="{BD84BE5E-B001-4542-923E-1B17E58818DD}" presName="rootConnector1" presStyleLbl="node1" presStyleIdx="0" presStyleCnt="4"/>
      <dgm:spPr/>
    </dgm:pt>
    <dgm:pt modelId="{550E45C8-CFA2-4554-800C-B0A966617A24}" type="pres">
      <dgm:prSet presAssocID="{BD84BE5E-B001-4542-923E-1B17E58818DD}" presName="hierChild2" presStyleCnt="0"/>
      <dgm:spPr/>
    </dgm:pt>
    <dgm:pt modelId="{6F64DAC6-E9F3-44D1-9912-DC2B9A98AFD7}" type="pres">
      <dgm:prSet presAssocID="{656108A5-DA91-4C59-AEF9-C49A8B15D212}" presName="Name37" presStyleLbl="parChTrans1D2" presStyleIdx="0" presStyleCnt="4"/>
      <dgm:spPr/>
    </dgm:pt>
    <dgm:pt modelId="{C6F8D33E-0B66-47E1-B795-50A2DC9C6961}" type="pres">
      <dgm:prSet presAssocID="{9455C65A-6A09-4482-894C-C8EA410C2AF1}" presName="hierRoot2" presStyleCnt="0">
        <dgm:presLayoutVars>
          <dgm:hierBranch val="init"/>
        </dgm:presLayoutVars>
      </dgm:prSet>
      <dgm:spPr/>
    </dgm:pt>
    <dgm:pt modelId="{4BC49EDB-6FE7-4DB5-AA96-F5740F466C3B}" type="pres">
      <dgm:prSet presAssocID="{9455C65A-6A09-4482-894C-C8EA410C2AF1}" presName="rootComposite" presStyleCnt="0"/>
      <dgm:spPr/>
    </dgm:pt>
    <dgm:pt modelId="{72150A10-A3C0-4F3C-B9BC-1E26845FCEF7}" type="pres">
      <dgm:prSet presAssocID="{9455C65A-6A09-4482-894C-C8EA410C2AF1}" presName="rootText" presStyleLbl="node1" presStyleIdx="0" presStyleCnt="4">
        <dgm:presLayoutVars>
          <dgm:chMax/>
          <dgm:chPref val="3"/>
        </dgm:presLayoutVars>
      </dgm:prSet>
      <dgm:spPr/>
    </dgm:pt>
    <dgm:pt modelId="{0C9C8679-DF3A-4026-BB91-87D0341F3E4E}" type="pres">
      <dgm:prSet presAssocID="{9455C65A-6A09-4482-894C-C8EA410C2AF1}" presName="titleText2" presStyleLbl="fgAcc1" presStyleIdx="0" presStyleCnt="4">
        <dgm:presLayoutVars>
          <dgm:chMax val="0"/>
          <dgm:chPref val="0"/>
        </dgm:presLayoutVars>
      </dgm:prSet>
      <dgm:spPr/>
    </dgm:pt>
    <dgm:pt modelId="{A88BDDE5-D355-4527-901C-E48DD4138B60}" type="pres">
      <dgm:prSet presAssocID="{9455C65A-6A09-4482-894C-C8EA410C2AF1}" presName="rootConnector" presStyleLbl="node2" presStyleIdx="0" presStyleCnt="0"/>
      <dgm:spPr/>
    </dgm:pt>
    <dgm:pt modelId="{62929E03-D04F-4940-8B7A-FAE6703939C6}" type="pres">
      <dgm:prSet presAssocID="{9455C65A-6A09-4482-894C-C8EA410C2AF1}" presName="hierChild4" presStyleCnt="0"/>
      <dgm:spPr/>
    </dgm:pt>
    <dgm:pt modelId="{F9119F4E-EFC8-4C23-8A22-802B897DB199}" type="pres">
      <dgm:prSet presAssocID="{9455C65A-6A09-4482-894C-C8EA410C2AF1}" presName="hierChild5" presStyleCnt="0"/>
      <dgm:spPr/>
    </dgm:pt>
    <dgm:pt modelId="{6B037A19-00B4-4C59-9908-F4882DCE2660}" type="pres">
      <dgm:prSet presAssocID="{9A688A37-18E1-4507-918D-41F60A4D16BE}" presName="Name37" presStyleLbl="parChTrans1D2" presStyleIdx="1" presStyleCnt="4"/>
      <dgm:spPr/>
    </dgm:pt>
    <dgm:pt modelId="{AB901207-DC31-4A2B-97BA-F94E96565CCE}" type="pres">
      <dgm:prSet presAssocID="{D95AE8BF-2B0B-4566-964D-59D9DFCD5CA1}" presName="hierRoot2" presStyleCnt="0">
        <dgm:presLayoutVars>
          <dgm:hierBranch val="init"/>
        </dgm:presLayoutVars>
      </dgm:prSet>
      <dgm:spPr/>
    </dgm:pt>
    <dgm:pt modelId="{24C2AE69-D5AD-4F5F-BE9F-0E0FB95C243D}" type="pres">
      <dgm:prSet presAssocID="{D95AE8BF-2B0B-4566-964D-59D9DFCD5CA1}" presName="rootComposite" presStyleCnt="0"/>
      <dgm:spPr/>
    </dgm:pt>
    <dgm:pt modelId="{ECE544EA-F8F8-4980-AC4E-E16BCEA50176}" type="pres">
      <dgm:prSet presAssocID="{D95AE8BF-2B0B-4566-964D-59D9DFCD5CA1}" presName="rootText" presStyleLbl="node1" presStyleIdx="1" presStyleCnt="4">
        <dgm:presLayoutVars>
          <dgm:chMax/>
          <dgm:chPref val="3"/>
        </dgm:presLayoutVars>
      </dgm:prSet>
      <dgm:spPr/>
    </dgm:pt>
    <dgm:pt modelId="{AEE5206D-2422-43C6-B684-8DB0418C7AF6}" type="pres">
      <dgm:prSet presAssocID="{D95AE8BF-2B0B-4566-964D-59D9DFCD5CA1}" presName="titleText2" presStyleLbl="fgAcc1" presStyleIdx="1" presStyleCnt="4">
        <dgm:presLayoutVars>
          <dgm:chMax val="0"/>
          <dgm:chPref val="0"/>
        </dgm:presLayoutVars>
      </dgm:prSet>
      <dgm:spPr/>
    </dgm:pt>
    <dgm:pt modelId="{891931C0-FEBC-43A7-A6DC-766BCE7045A4}" type="pres">
      <dgm:prSet presAssocID="{D95AE8BF-2B0B-4566-964D-59D9DFCD5CA1}" presName="rootConnector" presStyleLbl="node2" presStyleIdx="0" presStyleCnt="0"/>
      <dgm:spPr/>
    </dgm:pt>
    <dgm:pt modelId="{7C4A574D-0C24-4E75-A6EA-832CF2B89CF5}" type="pres">
      <dgm:prSet presAssocID="{D95AE8BF-2B0B-4566-964D-59D9DFCD5CA1}" presName="hierChild4" presStyleCnt="0"/>
      <dgm:spPr/>
    </dgm:pt>
    <dgm:pt modelId="{CBAF7E0E-130B-4327-AA65-1D1B8AFA8A4F}" type="pres">
      <dgm:prSet presAssocID="{D95AE8BF-2B0B-4566-964D-59D9DFCD5CA1}" presName="hierChild5" presStyleCnt="0"/>
      <dgm:spPr/>
    </dgm:pt>
    <dgm:pt modelId="{F9386318-60EF-4A90-B46C-E30801145C9C}" type="pres">
      <dgm:prSet presAssocID="{29D0085B-7CB5-42F6-97D4-3D9C2D302FBF}" presName="Name37" presStyleLbl="parChTrans1D2" presStyleIdx="2" presStyleCnt="4"/>
      <dgm:spPr/>
    </dgm:pt>
    <dgm:pt modelId="{9BD126D1-C86F-4CF4-932B-0E41BD83B33B}" type="pres">
      <dgm:prSet presAssocID="{929C1AE2-627E-46B1-92F4-094962E9E35C}" presName="hierRoot2" presStyleCnt="0">
        <dgm:presLayoutVars>
          <dgm:hierBranch val="init"/>
        </dgm:presLayoutVars>
      </dgm:prSet>
      <dgm:spPr/>
    </dgm:pt>
    <dgm:pt modelId="{1574B801-C4D0-4701-913F-13D31E5B7822}" type="pres">
      <dgm:prSet presAssocID="{929C1AE2-627E-46B1-92F4-094962E9E35C}" presName="rootComposite" presStyleCnt="0"/>
      <dgm:spPr/>
    </dgm:pt>
    <dgm:pt modelId="{043D257F-D1A8-40CF-BD1E-2B3B5C8EC0C8}" type="pres">
      <dgm:prSet presAssocID="{929C1AE2-627E-46B1-92F4-094962E9E35C}" presName="rootText" presStyleLbl="node1" presStyleIdx="2" presStyleCnt="4">
        <dgm:presLayoutVars>
          <dgm:chMax/>
          <dgm:chPref val="3"/>
        </dgm:presLayoutVars>
      </dgm:prSet>
      <dgm:spPr/>
    </dgm:pt>
    <dgm:pt modelId="{6F5F69D3-CBD1-405C-ADBF-126F671B88A8}" type="pres">
      <dgm:prSet presAssocID="{929C1AE2-627E-46B1-92F4-094962E9E35C}" presName="titleText2" presStyleLbl="fgAcc1" presStyleIdx="2" presStyleCnt="4">
        <dgm:presLayoutVars>
          <dgm:chMax val="0"/>
          <dgm:chPref val="0"/>
        </dgm:presLayoutVars>
      </dgm:prSet>
      <dgm:spPr/>
    </dgm:pt>
    <dgm:pt modelId="{D7065243-C2B9-4351-8B30-146FB91868DB}" type="pres">
      <dgm:prSet presAssocID="{929C1AE2-627E-46B1-92F4-094962E9E35C}" presName="rootConnector" presStyleLbl="node2" presStyleIdx="0" presStyleCnt="0"/>
      <dgm:spPr/>
    </dgm:pt>
    <dgm:pt modelId="{83C4BC86-3D8F-4316-9626-73C2DD89ADBC}" type="pres">
      <dgm:prSet presAssocID="{929C1AE2-627E-46B1-92F4-094962E9E35C}" presName="hierChild4" presStyleCnt="0"/>
      <dgm:spPr/>
    </dgm:pt>
    <dgm:pt modelId="{99EC68B4-D4AC-4898-BB82-62E52EB3E369}" type="pres">
      <dgm:prSet presAssocID="{929C1AE2-627E-46B1-92F4-094962E9E35C}" presName="hierChild5" presStyleCnt="0"/>
      <dgm:spPr/>
    </dgm:pt>
    <dgm:pt modelId="{E48FB04F-2529-4BB1-B75A-608AE463B923}" type="pres">
      <dgm:prSet presAssocID="{A10F0739-16E5-4F08-9708-36B2E65BD90E}" presName="Name37" presStyleLbl="parChTrans1D2" presStyleIdx="3" presStyleCnt="4"/>
      <dgm:spPr/>
    </dgm:pt>
    <dgm:pt modelId="{040B7EA1-6DD5-469B-9513-5D84E896B198}" type="pres">
      <dgm:prSet presAssocID="{52741F5A-CB14-4703-ABC8-3FF0543738B1}" presName="hierRoot2" presStyleCnt="0">
        <dgm:presLayoutVars>
          <dgm:hierBranch val="init"/>
        </dgm:presLayoutVars>
      </dgm:prSet>
      <dgm:spPr/>
    </dgm:pt>
    <dgm:pt modelId="{48F1BFD6-67DB-4E6F-AD87-BF158877B4E1}" type="pres">
      <dgm:prSet presAssocID="{52741F5A-CB14-4703-ABC8-3FF0543738B1}" presName="rootComposite" presStyleCnt="0"/>
      <dgm:spPr/>
    </dgm:pt>
    <dgm:pt modelId="{367CC735-E682-44A9-8F73-3637815D5093}" type="pres">
      <dgm:prSet presAssocID="{52741F5A-CB14-4703-ABC8-3FF0543738B1}" presName="rootText" presStyleLbl="node1" presStyleIdx="3" presStyleCnt="4">
        <dgm:presLayoutVars>
          <dgm:chMax/>
          <dgm:chPref val="3"/>
        </dgm:presLayoutVars>
      </dgm:prSet>
      <dgm:spPr/>
    </dgm:pt>
    <dgm:pt modelId="{4C23648A-657A-4DDC-AB48-FE4ED4446EA6}" type="pres">
      <dgm:prSet presAssocID="{52741F5A-CB14-4703-ABC8-3FF0543738B1}" presName="titleText2" presStyleLbl="fgAcc1" presStyleIdx="3" presStyleCnt="4">
        <dgm:presLayoutVars>
          <dgm:chMax val="0"/>
          <dgm:chPref val="0"/>
        </dgm:presLayoutVars>
      </dgm:prSet>
      <dgm:spPr/>
    </dgm:pt>
    <dgm:pt modelId="{A5F5FFE0-C2CE-4C13-B666-6990661ADEB4}" type="pres">
      <dgm:prSet presAssocID="{52741F5A-CB14-4703-ABC8-3FF0543738B1}" presName="rootConnector" presStyleLbl="node2" presStyleIdx="0" presStyleCnt="0"/>
      <dgm:spPr/>
    </dgm:pt>
    <dgm:pt modelId="{524A4802-27F9-406B-BF9B-C781C7F26680}" type="pres">
      <dgm:prSet presAssocID="{52741F5A-CB14-4703-ABC8-3FF0543738B1}" presName="hierChild4" presStyleCnt="0"/>
      <dgm:spPr/>
    </dgm:pt>
    <dgm:pt modelId="{35CE3E79-0318-4140-BF35-0E4EF5A42791}" type="pres">
      <dgm:prSet presAssocID="{52741F5A-CB14-4703-ABC8-3FF0543738B1}" presName="hierChild5" presStyleCnt="0"/>
      <dgm:spPr/>
    </dgm:pt>
    <dgm:pt modelId="{BC5A0898-386F-4EAA-A2B4-2CEB4C768468}" type="pres">
      <dgm:prSet presAssocID="{BD84BE5E-B001-4542-923E-1B17E58818DD}" presName="hierChild3" presStyleCnt="0"/>
      <dgm:spPr/>
    </dgm:pt>
    <dgm:pt modelId="{533DDACB-D339-4D6C-A0C1-63DF9A741C7E}" type="pres">
      <dgm:prSet presAssocID="{4A2AC5BC-0050-47BE-B82E-7F3697439887}" presName="hierRoot1" presStyleCnt="0">
        <dgm:presLayoutVars>
          <dgm:hierBranch val="init"/>
        </dgm:presLayoutVars>
      </dgm:prSet>
      <dgm:spPr/>
    </dgm:pt>
    <dgm:pt modelId="{55F4A7AB-EDCF-49EC-9878-B26FBD994BE3}" type="pres">
      <dgm:prSet presAssocID="{4A2AC5BC-0050-47BE-B82E-7F3697439887}" presName="rootComposite1" presStyleCnt="0"/>
      <dgm:spPr/>
    </dgm:pt>
    <dgm:pt modelId="{8D1FC2DE-5B72-429B-BD57-9914F9743514}" type="pres">
      <dgm:prSet presAssocID="{4A2AC5BC-0050-47BE-B82E-7F3697439887}" presName="rootText1" presStyleLbl="node0" presStyleIdx="2" presStyleCnt="4" custLinFactNeighborY="-78300">
        <dgm:presLayoutVars>
          <dgm:chMax/>
          <dgm:chPref val="3"/>
        </dgm:presLayoutVars>
      </dgm:prSet>
      <dgm:spPr/>
    </dgm:pt>
    <dgm:pt modelId="{5A41D0F8-6FA8-45A6-BA88-98870FFCF327}" type="pres">
      <dgm:prSet presAssocID="{4A2AC5BC-0050-47BE-B82E-7F3697439887}" presName="titleText1" presStyleLbl="fgAcc0" presStyleIdx="2" presStyleCnt="4" custLinFactY="-100000" custLinFactNeighborY="-134900">
        <dgm:presLayoutVars>
          <dgm:chMax val="0"/>
          <dgm:chPref val="0"/>
        </dgm:presLayoutVars>
      </dgm:prSet>
      <dgm:spPr/>
    </dgm:pt>
    <dgm:pt modelId="{981FE73B-825A-4D14-8036-1459A90B1EBF}" type="pres">
      <dgm:prSet presAssocID="{4A2AC5BC-0050-47BE-B82E-7F3697439887}" presName="rootConnector1" presStyleLbl="node1" presStyleIdx="3" presStyleCnt="4"/>
      <dgm:spPr/>
    </dgm:pt>
    <dgm:pt modelId="{367A3252-2E58-4252-88D0-4DE2458E7690}" type="pres">
      <dgm:prSet presAssocID="{4A2AC5BC-0050-47BE-B82E-7F3697439887}" presName="hierChild2" presStyleCnt="0"/>
      <dgm:spPr/>
    </dgm:pt>
    <dgm:pt modelId="{D8701E64-6774-4D44-B521-B4B7CC15AFE1}" type="pres">
      <dgm:prSet presAssocID="{4A2AC5BC-0050-47BE-B82E-7F3697439887}" presName="hierChild3" presStyleCnt="0"/>
      <dgm:spPr/>
    </dgm:pt>
    <dgm:pt modelId="{31FB7A13-35EE-4A55-B59D-845BE075D381}" type="pres">
      <dgm:prSet presAssocID="{C3D4BFAA-A230-4134-B422-3B122C0626A4}" presName="hierRoot1" presStyleCnt="0">
        <dgm:presLayoutVars>
          <dgm:hierBranch val="init"/>
        </dgm:presLayoutVars>
      </dgm:prSet>
      <dgm:spPr/>
    </dgm:pt>
    <dgm:pt modelId="{E34CC89E-2DE8-46FC-AA25-55E29409A337}" type="pres">
      <dgm:prSet presAssocID="{C3D4BFAA-A230-4134-B422-3B122C0626A4}" presName="rootComposite1" presStyleCnt="0"/>
      <dgm:spPr/>
    </dgm:pt>
    <dgm:pt modelId="{F3DB40F3-02BA-4767-806D-B6715F85BD6B}" type="pres">
      <dgm:prSet presAssocID="{C3D4BFAA-A230-4134-B422-3B122C0626A4}" presName="rootText1" presStyleLbl="node0" presStyleIdx="3" presStyleCnt="4" custLinFactNeighborY="-78300">
        <dgm:presLayoutVars>
          <dgm:chMax/>
          <dgm:chPref val="3"/>
        </dgm:presLayoutVars>
      </dgm:prSet>
      <dgm:spPr/>
    </dgm:pt>
    <dgm:pt modelId="{35716BE6-CA42-4D78-9D7D-28F6117993A8}" type="pres">
      <dgm:prSet presAssocID="{C3D4BFAA-A230-4134-B422-3B122C0626A4}" presName="titleText1" presStyleLbl="fgAcc0" presStyleIdx="3" presStyleCnt="4" custLinFactY="-100000" custLinFactNeighborY="-134900">
        <dgm:presLayoutVars>
          <dgm:chMax val="0"/>
          <dgm:chPref val="0"/>
        </dgm:presLayoutVars>
      </dgm:prSet>
      <dgm:spPr/>
    </dgm:pt>
    <dgm:pt modelId="{0C13EAC5-BD19-4962-B450-774FA6A0E6FE}" type="pres">
      <dgm:prSet presAssocID="{C3D4BFAA-A230-4134-B422-3B122C0626A4}" presName="rootConnector1" presStyleLbl="node1" presStyleIdx="3" presStyleCnt="4"/>
      <dgm:spPr/>
    </dgm:pt>
    <dgm:pt modelId="{B18BA3EE-9D4A-4C8B-AE1D-660D0E199CED}" type="pres">
      <dgm:prSet presAssocID="{C3D4BFAA-A230-4134-B422-3B122C0626A4}" presName="hierChild2" presStyleCnt="0"/>
      <dgm:spPr/>
    </dgm:pt>
    <dgm:pt modelId="{9BCCE0E8-1C1D-4219-B535-16C4A2DB3103}" type="pres">
      <dgm:prSet presAssocID="{C3D4BFAA-A230-4134-B422-3B122C0626A4}" presName="hierChild3" presStyleCnt="0"/>
      <dgm:spPr/>
    </dgm:pt>
  </dgm:ptLst>
  <dgm:cxnLst>
    <dgm:cxn modelId="{205BDC00-711A-4DC6-AC67-90189C1E621A}" type="presOf" srcId="{BD84BE5E-B001-4542-923E-1B17E58818DD}" destId="{FA4DBA77-DA1D-4D7F-BA1B-7D76B356C2EE}" srcOrd="0" destOrd="0" presId="urn:microsoft.com/office/officeart/2008/layout/NameandTitleOrganizationalChart"/>
    <dgm:cxn modelId="{7A41F302-B7F3-4435-B76D-04FC7C4CE5E1}" type="presOf" srcId="{52741F5A-CB14-4703-ABC8-3FF0543738B1}" destId="{A5F5FFE0-C2CE-4C13-B666-6990661ADEB4}" srcOrd="1" destOrd="0" presId="urn:microsoft.com/office/officeart/2008/layout/NameandTitleOrganizationalChart"/>
    <dgm:cxn modelId="{7B84A105-087E-4BC8-A10C-BEADBB622839}" type="presOf" srcId="{929C1AE2-627E-46B1-92F4-094962E9E35C}" destId="{D7065243-C2B9-4351-8B30-146FB91868DB}" srcOrd="1" destOrd="0" presId="urn:microsoft.com/office/officeart/2008/layout/NameandTitleOrganizationalChart"/>
    <dgm:cxn modelId="{77945D15-A755-47B5-941B-FC9D76858245}" type="presOf" srcId="{CF125909-6543-48BA-A00D-C320F884F4F0}" destId="{93D87FB9-8317-454B-B741-1201D34E5C99}" srcOrd="0" destOrd="0" presId="urn:microsoft.com/office/officeart/2008/layout/NameandTitleOrganizationalChart"/>
    <dgm:cxn modelId="{1A601224-9E93-4FBF-A10E-2B3460C60945}" type="presOf" srcId="{5716AEF4-56C5-4248-B622-E75446AD4AFC}" destId="{4C23648A-657A-4DDC-AB48-FE4ED4446EA6}" srcOrd="0" destOrd="0" presId="urn:microsoft.com/office/officeart/2008/layout/NameandTitleOrganizationalChart"/>
    <dgm:cxn modelId="{F6494C27-4886-4D8B-A8B4-5473BD72E237}" type="presOf" srcId="{C5172C68-D50F-4697-A89E-404D954295B2}" destId="{6F5F69D3-CBD1-405C-ADBF-126F671B88A8}" srcOrd="0" destOrd="0" presId="urn:microsoft.com/office/officeart/2008/layout/NameandTitleOrganizationalChart"/>
    <dgm:cxn modelId="{079BE528-8152-421A-9E4B-18B0FB15DE6F}" type="presOf" srcId="{193615D5-4086-4B8B-B850-F4F6BDD9377F}" destId="{E33D3C7A-90E7-4565-A5C4-E42702125ED7}" srcOrd="0" destOrd="0" presId="urn:microsoft.com/office/officeart/2008/layout/NameandTitleOrganizationalChart"/>
    <dgm:cxn modelId="{A2C54636-D121-4EE3-8031-ABF55DB96A08}" type="presOf" srcId="{656108A5-DA91-4C59-AEF9-C49A8B15D212}" destId="{6F64DAC6-E9F3-44D1-9912-DC2B9A98AFD7}" srcOrd="0" destOrd="0" presId="urn:microsoft.com/office/officeart/2008/layout/NameandTitleOrganizationalChart"/>
    <dgm:cxn modelId="{A2197F36-1E4F-49B1-A3DD-BBE131F4AAAC}" srcId="{193615D5-4086-4B8B-B850-F4F6BDD9377F}" destId="{4A2AC5BC-0050-47BE-B82E-7F3697439887}" srcOrd="2" destOrd="0" parTransId="{6F4D9B98-C5A1-47BB-B1A1-CBABD80772C7}" sibTransId="{9B08D605-5590-47DA-A536-4896F2E69613}"/>
    <dgm:cxn modelId="{6E6C9039-9978-411E-B993-5B261828DC59}" type="presOf" srcId="{4A2AC5BC-0050-47BE-B82E-7F3697439887}" destId="{981FE73B-825A-4D14-8036-1459A90B1EBF}" srcOrd="1" destOrd="0" presId="urn:microsoft.com/office/officeart/2008/layout/NameandTitleOrganizationalChart"/>
    <dgm:cxn modelId="{FA217C3F-353C-4379-9FDF-E11B69E8D865}" srcId="{BD84BE5E-B001-4542-923E-1B17E58818DD}" destId="{52741F5A-CB14-4703-ABC8-3FF0543738B1}" srcOrd="3" destOrd="0" parTransId="{A10F0739-16E5-4F08-9708-36B2E65BD90E}" sibTransId="{5716AEF4-56C5-4248-B622-E75446AD4AFC}"/>
    <dgm:cxn modelId="{216F9A62-5F09-42B6-BF9F-8E14BF7A6FCC}" type="presOf" srcId="{D95AE8BF-2B0B-4566-964D-59D9DFCD5CA1}" destId="{ECE544EA-F8F8-4980-AC4E-E16BCEA50176}" srcOrd="0" destOrd="0" presId="urn:microsoft.com/office/officeart/2008/layout/NameandTitleOrganizationalChart"/>
    <dgm:cxn modelId="{E36DB344-ADAC-4586-A698-DECA3EEEE478}" type="presOf" srcId="{CF125909-6543-48BA-A00D-C320F884F4F0}" destId="{734B7BFA-AB21-4686-896B-09BFC477EF50}" srcOrd="1" destOrd="0" presId="urn:microsoft.com/office/officeart/2008/layout/NameandTitleOrganizationalChart"/>
    <dgm:cxn modelId="{F883E744-27DF-4B76-837B-D825E67E97B6}" type="presOf" srcId="{929C1AE2-627E-46B1-92F4-094962E9E35C}" destId="{043D257F-D1A8-40CF-BD1E-2B3B5C8EC0C8}" srcOrd="0" destOrd="0" presId="urn:microsoft.com/office/officeart/2008/layout/NameandTitleOrganizationalChart"/>
    <dgm:cxn modelId="{24F56F67-F316-45FF-80E7-D0C3916ACAB9}" type="presOf" srcId="{9455C65A-6A09-4482-894C-C8EA410C2AF1}" destId="{72150A10-A3C0-4F3C-B9BC-1E26845FCEF7}" srcOrd="0" destOrd="0" presId="urn:microsoft.com/office/officeart/2008/layout/NameandTitleOrganizationalChart"/>
    <dgm:cxn modelId="{7444E548-C698-4ACA-80B4-4BB70BEDCC01}" type="presOf" srcId="{9A688A37-18E1-4507-918D-41F60A4D16BE}" destId="{6B037A19-00B4-4C59-9908-F4882DCE2660}" srcOrd="0" destOrd="0" presId="urn:microsoft.com/office/officeart/2008/layout/NameandTitleOrganizationalChart"/>
    <dgm:cxn modelId="{FB955F6D-67E2-4115-A8F6-737C3CF22EED}" type="presOf" srcId="{9455C65A-6A09-4482-894C-C8EA410C2AF1}" destId="{A88BDDE5-D355-4527-901C-E48DD4138B60}" srcOrd="1" destOrd="0" presId="urn:microsoft.com/office/officeart/2008/layout/NameandTitleOrganizationalChart"/>
    <dgm:cxn modelId="{6BA0C76F-AB98-4DC5-8511-0863B0EA9B41}" type="presOf" srcId="{A10F0739-16E5-4F08-9708-36B2E65BD90E}" destId="{E48FB04F-2529-4BB1-B75A-608AE463B923}" srcOrd="0" destOrd="0" presId="urn:microsoft.com/office/officeart/2008/layout/NameandTitleOrganizationalChart"/>
    <dgm:cxn modelId="{06E98F55-AD11-45B4-BF3E-B7A480ABACE8}" type="presOf" srcId="{CA69933F-8008-4704-A873-C1BA8BFEEA4F}" destId="{35716BE6-CA42-4D78-9D7D-28F6117993A8}" srcOrd="0" destOrd="0" presId="urn:microsoft.com/office/officeart/2008/layout/NameandTitleOrganizationalChart"/>
    <dgm:cxn modelId="{015EA05A-2034-41B4-95CE-6999D1209CA5}" type="presOf" srcId="{D95AE8BF-2B0B-4566-964D-59D9DFCD5CA1}" destId="{891931C0-FEBC-43A7-A6DC-766BCE7045A4}" srcOrd="1" destOrd="0" presId="urn:microsoft.com/office/officeart/2008/layout/NameandTitleOrganizationalChart"/>
    <dgm:cxn modelId="{E461E37B-1868-41AE-8DE4-844EA47C842C}" type="presOf" srcId="{29D0085B-7CB5-42F6-97D4-3D9C2D302FBF}" destId="{F9386318-60EF-4A90-B46C-E30801145C9C}" srcOrd="0" destOrd="0" presId="urn:microsoft.com/office/officeart/2008/layout/NameandTitleOrganizationalChart"/>
    <dgm:cxn modelId="{43EF1A7C-8574-48FE-8DC5-D2152619C489}" type="presOf" srcId="{9ACE9BEC-BAE6-414C-BCC2-B02259374E2F}" destId="{0C9C8679-DF3A-4026-BB91-87D0341F3E4E}" srcOrd="0" destOrd="0" presId="urn:microsoft.com/office/officeart/2008/layout/NameandTitleOrganizationalChart"/>
    <dgm:cxn modelId="{F4CBBA80-4AC0-4C44-B394-A13050E5A529}" type="presOf" srcId="{A4F0E259-4D0F-4B93-A391-E70BFA14B9A9}" destId="{AEE5206D-2422-43C6-B684-8DB0418C7AF6}" srcOrd="0" destOrd="0" presId="urn:microsoft.com/office/officeart/2008/layout/NameandTitleOrganizationalChart"/>
    <dgm:cxn modelId="{BD23E784-50FF-4B9D-873F-2F17035A9642}" srcId="{193615D5-4086-4B8B-B850-F4F6BDD9377F}" destId="{BD84BE5E-B001-4542-923E-1B17E58818DD}" srcOrd="1" destOrd="0" parTransId="{7E74DA22-B4B1-449C-B449-6F587D92B402}" sibTransId="{06DEFB37-DAF8-4CFE-A21E-E8220BD0A551}"/>
    <dgm:cxn modelId="{159E4486-0E70-4A2E-B67C-799BFDC14112}" srcId="{193615D5-4086-4B8B-B850-F4F6BDD9377F}" destId="{CF125909-6543-48BA-A00D-C320F884F4F0}" srcOrd="0" destOrd="0" parTransId="{CA74CB36-499B-4270-83F5-DF96DA4CA1BE}" sibTransId="{54385861-2200-4024-A7BA-8BC4BD278D2A}"/>
    <dgm:cxn modelId="{A226A596-2660-46EF-BFA9-97DF11D03AE7}" type="presOf" srcId="{54385861-2200-4024-A7BA-8BC4BD278D2A}" destId="{9BC7FE4A-D6D2-4963-AAD6-89C81F4984A6}" srcOrd="0" destOrd="0" presId="urn:microsoft.com/office/officeart/2008/layout/NameandTitleOrganizationalChart"/>
    <dgm:cxn modelId="{F5FBFEA3-F521-4B83-ABC6-4622BBFCB692}" type="presOf" srcId="{C3D4BFAA-A230-4134-B422-3B122C0626A4}" destId="{F3DB40F3-02BA-4767-806D-B6715F85BD6B}" srcOrd="0" destOrd="0" presId="urn:microsoft.com/office/officeart/2008/layout/NameandTitleOrganizationalChart"/>
    <dgm:cxn modelId="{0ECE6CAB-714D-4579-90AB-FAC6372273D3}" type="presOf" srcId="{06DEFB37-DAF8-4CFE-A21E-E8220BD0A551}" destId="{9FCB89EF-94D1-4F70-855F-ED0C8437924B}" srcOrd="0" destOrd="0" presId="urn:microsoft.com/office/officeart/2008/layout/NameandTitleOrganizationalChart"/>
    <dgm:cxn modelId="{B623E6BA-6891-4742-96C6-4726F0301A81}" srcId="{BD84BE5E-B001-4542-923E-1B17E58818DD}" destId="{929C1AE2-627E-46B1-92F4-094962E9E35C}" srcOrd="2" destOrd="0" parTransId="{29D0085B-7CB5-42F6-97D4-3D9C2D302FBF}" sibTransId="{C5172C68-D50F-4697-A89E-404D954295B2}"/>
    <dgm:cxn modelId="{C866C9CB-D9BA-4DAC-875B-92752DD66848}" type="presOf" srcId="{C3D4BFAA-A230-4134-B422-3B122C0626A4}" destId="{0C13EAC5-BD19-4962-B450-774FA6A0E6FE}" srcOrd="1" destOrd="0" presId="urn:microsoft.com/office/officeart/2008/layout/NameandTitleOrganizationalChart"/>
    <dgm:cxn modelId="{8BBF11D7-6198-481A-A61E-D500BAEA585B}" type="presOf" srcId="{9B08D605-5590-47DA-A536-4896F2E69613}" destId="{5A41D0F8-6FA8-45A6-BA88-98870FFCF327}" srcOrd="0" destOrd="0" presId="urn:microsoft.com/office/officeart/2008/layout/NameandTitleOrganizationalChart"/>
    <dgm:cxn modelId="{BD3200DB-E6F6-4ECD-9DBB-31446ACA089E}" srcId="{193615D5-4086-4B8B-B850-F4F6BDD9377F}" destId="{C3D4BFAA-A230-4134-B422-3B122C0626A4}" srcOrd="3" destOrd="0" parTransId="{5A3D02AF-64DA-4052-AC1A-E2840520C2A2}" sibTransId="{CA69933F-8008-4704-A873-C1BA8BFEEA4F}"/>
    <dgm:cxn modelId="{E89455DC-20FE-4B6E-B01D-77D2515EC7EC}" srcId="{BD84BE5E-B001-4542-923E-1B17E58818DD}" destId="{D95AE8BF-2B0B-4566-964D-59D9DFCD5CA1}" srcOrd="1" destOrd="0" parTransId="{9A688A37-18E1-4507-918D-41F60A4D16BE}" sibTransId="{A4F0E259-4D0F-4B93-A391-E70BFA14B9A9}"/>
    <dgm:cxn modelId="{2E0BB9E0-D0D1-444B-A242-170CE92DF969}" type="presOf" srcId="{4A2AC5BC-0050-47BE-B82E-7F3697439887}" destId="{8D1FC2DE-5B72-429B-BD57-9914F9743514}" srcOrd="0" destOrd="0" presId="urn:microsoft.com/office/officeart/2008/layout/NameandTitleOrganizationalChart"/>
    <dgm:cxn modelId="{6DDB06E2-B621-494F-BAEF-B41E7D500251}" type="presOf" srcId="{BD84BE5E-B001-4542-923E-1B17E58818DD}" destId="{FDD737B0-35CD-47F1-AA01-34F37F095DF0}" srcOrd="1" destOrd="0" presId="urn:microsoft.com/office/officeart/2008/layout/NameandTitleOrganizationalChart"/>
    <dgm:cxn modelId="{1E9B4EEF-B5C1-4687-B9D2-CBA0B5DD0B2B}" srcId="{BD84BE5E-B001-4542-923E-1B17E58818DD}" destId="{9455C65A-6A09-4482-894C-C8EA410C2AF1}" srcOrd="0" destOrd="0" parTransId="{656108A5-DA91-4C59-AEF9-C49A8B15D212}" sibTransId="{9ACE9BEC-BAE6-414C-BCC2-B02259374E2F}"/>
    <dgm:cxn modelId="{D17868F2-76E6-41DE-A75C-66272875589A}" type="presOf" srcId="{52741F5A-CB14-4703-ABC8-3FF0543738B1}" destId="{367CC735-E682-44A9-8F73-3637815D5093}" srcOrd="0" destOrd="0" presId="urn:microsoft.com/office/officeart/2008/layout/NameandTitleOrganizationalChart"/>
    <dgm:cxn modelId="{F7B7CA0D-BE39-47D6-A872-21B87F0F49B6}" type="presParOf" srcId="{E33D3C7A-90E7-4565-A5C4-E42702125ED7}" destId="{782E6AC3-66A7-4580-8D9B-E2B99D34905F}" srcOrd="0" destOrd="0" presId="urn:microsoft.com/office/officeart/2008/layout/NameandTitleOrganizationalChart"/>
    <dgm:cxn modelId="{AE8A1DF4-B83C-45F6-A129-37EA54FD831B}" type="presParOf" srcId="{782E6AC3-66A7-4580-8D9B-E2B99D34905F}" destId="{E32FE03A-DB30-4A43-AC05-C7EA7272A1FA}" srcOrd="0" destOrd="0" presId="urn:microsoft.com/office/officeart/2008/layout/NameandTitleOrganizationalChart"/>
    <dgm:cxn modelId="{7D1E2E30-4231-40E7-AF47-93AE5048D4A8}" type="presParOf" srcId="{E32FE03A-DB30-4A43-AC05-C7EA7272A1FA}" destId="{93D87FB9-8317-454B-B741-1201D34E5C99}" srcOrd="0" destOrd="0" presId="urn:microsoft.com/office/officeart/2008/layout/NameandTitleOrganizationalChart"/>
    <dgm:cxn modelId="{7A121678-B5E2-4ADD-841A-8501DB22D816}" type="presParOf" srcId="{E32FE03A-DB30-4A43-AC05-C7EA7272A1FA}" destId="{9BC7FE4A-D6D2-4963-AAD6-89C81F4984A6}" srcOrd="1" destOrd="0" presId="urn:microsoft.com/office/officeart/2008/layout/NameandTitleOrganizationalChart"/>
    <dgm:cxn modelId="{EF3C0B1A-3E07-4378-B519-3FD457B61F1E}" type="presParOf" srcId="{E32FE03A-DB30-4A43-AC05-C7EA7272A1FA}" destId="{734B7BFA-AB21-4686-896B-09BFC477EF50}" srcOrd="2" destOrd="0" presId="urn:microsoft.com/office/officeart/2008/layout/NameandTitleOrganizationalChart"/>
    <dgm:cxn modelId="{A518A271-0166-4283-A0AE-0F6D111EBC80}" type="presParOf" srcId="{782E6AC3-66A7-4580-8D9B-E2B99D34905F}" destId="{E16F485A-145D-4B39-9B1C-27C682C2CB9C}" srcOrd="1" destOrd="0" presId="urn:microsoft.com/office/officeart/2008/layout/NameandTitleOrganizationalChart"/>
    <dgm:cxn modelId="{1D142CEF-6677-46DB-A273-4754701FF992}" type="presParOf" srcId="{782E6AC3-66A7-4580-8D9B-E2B99D34905F}" destId="{D0E0A007-49A2-41C2-868A-A9E250EC725A}" srcOrd="2" destOrd="0" presId="urn:microsoft.com/office/officeart/2008/layout/NameandTitleOrganizationalChart"/>
    <dgm:cxn modelId="{E9FA6003-18F2-473E-9FB6-D8E7EC54F10B}" type="presParOf" srcId="{E33D3C7A-90E7-4565-A5C4-E42702125ED7}" destId="{42C50F6A-A99D-4EAC-91D5-8CEE78F449D6}" srcOrd="1" destOrd="0" presId="urn:microsoft.com/office/officeart/2008/layout/NameandTitleOrganizationalChart"/>
    <dgm:cxn modelId="{629A2D7B-E3ED-407C-8C20-5EB775D47358}" type="presParOf" srcId="{42C50F6A-A99D-4EAC-91D5-8CEE78F449D6}" destId="{66922A04-EE80-47AC-8D84-74B7B699AC47}" srcOrd="0" destOrd="0" presId="urn:microsoft.com/office/officeart/2008/layout/NameandTitleOrganizationalChart"/>
    <dgm:cxn modelId="{73152B29-1211-4704-B5D0-52750926442E}" type="presParOf" srcId="{66922A04-EE80-47AC-8D84-74B7B699AC47}" destId="{FA4DBA77-DA1D-4D7F-BA1B-7D76B356C2EE}" srcOrd="0" destOrd="0" presId="urn:microsoft.com/office/officeart/2008/layout/NameandTitleOrganizationalChart"/>
    <dgm:cxn modelId="{D2BBDF44-1D6A-49E2-8642-43F551008A10}" type="presParOf" srcId="{66922A04-EE80-47AC-8D84-74B7B699AC47}" destId="{9FCB89EF-94D1-4F70-855F-ED0C8437924B}" srcOrd="1" destOrd="0" presId="urn:microsoft.com/office/officeart/2008/layout/NameandTitleOrganizationalChart"/>
    <dgm:cxn modelId="{52290F90-3022-4E5D-B4DA-B8653D46F3D6}" type="presParOf" srcId="{66922A04-EE80-47AC-8D84-74B7B699AC47}" destId="{FDD737B0-35CD-47F1-AA01-34F37F095DF0}" srcOrd="2" destOrd="0" presId="urn:microsoft.com/office/officeart/2008/layout/NameandTitleOrganizationalChart"/>
    <dgm:cxn modelId="{E1FC9349-8CE3-490D-92E7-AA461EF3ED49}" type="presParOf" srcId="{42C50F6A-A99D-4EAC-91D5-8CEE78F449D6}" destId="{550E45C8-CFA2-4554-800C-B0A966617A24}" srcOrd="1" destOrd="0" presId="urn:microsoft.com/office/officeart/2008/layout/NameandTitleOrganizationalChart"/>
    <dgm:cxn modelId="{90D6320C-6242-41FD-B7AF-D44533758E1A}" type="presParOf" srcId="{550E45C8-CFA2-4554-800C-B0A966617A24}" destId="{6F64DAC6-E9F3-44D1-9912-DC2B9A98AFD7}" srcOrd="0" destOrd="0" presId="urn:microsoft.com/office/officeart/2008/layout/NameandTitleOrganizationalChart"/>
    <dgm:cxn modelId="{10687EFF-1C10-4DD7-ACAA-12B917F5D303}" type="presParOf" srcId="{550E45C8-CFA2-4554-800C-B0A966617A24}" destId="{C6F8D33E-0B66-47E1-B795-50A2DC9C6961}" srcOrd="1" destOrd="0" presId="urn:microsoft.com/office/officeart/2008/layout/NameandTitleOrganizationalChart"/>
    <dgm:cxn modelId="{C68381D3-12A3-4A8D-BD11-BAC4E2CC4B96}" type="presParOf" srcId="{C6F8D33E-0B66-47E1-B795-50A2DC9C6961}" destId="{4BC49EDB-6FE7-4DB5-AA96-F5740F466C3B}" srcOrd="0" destOrd="0" presId="urn:microsoft.com/office/officeart/2008/layout/NameandTitleOrganizationalChart"/>
    <dgm:cxn modelId="{B6E83E40-D8BB-477C-9296-5EF4A0978AA8}" type="presParOf" srcId="{4BC49EDB-6FE7-4DB5-AA96-F5740F466C3B}" destId="{72150A10-A3C0-4F3C-B9BC-1E26845FCEF7}" srcOrd="0" destOrd="0" presId="urn:microsoft.com/office/officeart/2008/layout/NameandTitleOrganizationalChart"/>
    <dgm:cxn modelId="{2AFD5637-FFA4-4654-BA5E-DEAF26051690}" type="presParOf" srcId="{4BC49EDB-6FE7-4DB5-AA96-F5740F466C3B}" destId="{0C9C8679-DF3A-4026-BB91-87D0341F3E4E}" srcOrd="1" destOrd="0" presId="urn:microsoft.com/office/officeart/2008/layout/NameandTitleOrganizationalChart"/>
    <dgm:cxn modelId="{FF39BA12-5942-4FC2-9819-4F1E48E52A0F}" type="presParOf" srcId="{4BC49EDB-6FE7-4DB5-AA96-F5740F466C3B}" destId="{A88BDDE5-D355-4527-901C-E48DD4138B60}" srcOrd="2" destOrd="0" presId="urn:microsoft.com/office/officeart/2008/layout/NameandTitleOrganizationalChart"/>
    <dgm:cxn modelId="{3B578414-89C2-4F0D-8357-276056C56B2A}" type="presParOf" srcId="{C6F8D33E-0B66-47E1-B795-50A2DC9C6961}" destId="{62929E03-D04F-4940-8B7A-FAE6703939C6}" srcOrd="1" destOrd="0" presId="urn:microsoft.com/office/officeart/2008/layout/NameandTitleOrganizationalChart"/>
    <dgm:cxn modelId="{15E3EF8D-3887-46C4-835A-EB8B75E483D3}" type="presParOf" srcId="{C6F8D33E-0B66-47E1-B795-50A2DC9C6961}" destId="{F9119F4E-EFC8-4C23-8A22-802B897DB199}" srcOrd="2" destOrd="0" presId="urn:microsoft.com/office/officeart/2008/layout/NameandTitleOrganizationalChart"/>
    <dgm:cxn modelId="{6D545BB4-A4C7-42EA-9691-C80F980AC534}" type="presParOf" srcId="{550E45C8-CFA2-4554-800C-B0A966617A24}" destId="{6B037A19-00B4-4C59-9908-F4882DCE2660}" srcOrd="2" destOrd="0" presId="urn:microsoft.com/office/officeart/2008/layout/NameandTitleOrganizationalChart"/>
    <dgm:cxn modelId="{C7359611-F428-4B8F-A67A-27A64B7EC3D4}" type="presParOf" srcId="{550E45C8-CFA2-4554-800C-B0A966617A24}" destId="{AB901207-DC31-4A2B-97BA-F94E96565CCE}" srcOrd="3" destOrd="0" presId="urn:microsoft.com/office/officeart/2008/layout/NameandTitleOrganizationalChart"/>
    <dgm:cxn modelId="{F2EECD23-B8AD-4AF1-9E7D-5B5CD71ADB5E}" type="presParOf" srcId="{AB901207-DC31-4A2B-97BA-F94E96565CCE}" destId="{24C2AE69-D5AD-4F5F-BE9F-0E0FB95C243D}" srcOrd="0" destOrd="0" presId="urn:microsoft.com/office/officeart/2008/layout/NameandTitleOrganizationalChart"/>
    <dgm:cxn modelId="{FBF43B97-6365-4417-9B5A-3CD898CFFFA9}" type="presParOf" srcId="{24C2AE69-D5AD-4F5F-BE9F-0E0FB95C243D}" destId="{ECE544EA-F8F8-4980-AC4E-E16BCEA50176}" srcOrd="0" destOrd="0" presId="urn:microsoft.com/office/officeart/2008/layout/NameandTitleOrganizationalChart"/>
    <dgm:cxn modelId="{633186ED-1D45-4018-A278-4C7EF02B7590}" type="presParOf" srcId="{24C2AE69-D5AD-4F5F-BE9F-0E0FB95C243D}" destId="{AEE5206D-2422-43C6-B684-8DB0418C7AF6}" srcOrd="1" destOrd="0" presId="urn:microsoft.com/office/officeart/2008/layout/NameandTitleOrganizationalChart"/>
    <dgm:cxn modelId="{EB1A89A2-DDA8-40B0-9B7A-BF6B13A9836F}" type="presParOf" srcId="{24C2AE69-D5AD-4F5F-BE9F-0E0FB95C243D}" destId="{891931C0-FEBC-43A7-A6DC-766BCE7045A4}" srcOrd="2" destOrd="0" presId="urn:microsoft.com/office/officeart/2008/layout/NameandTitleOrganizationalChart"/>
    <dgm:cxn modelId="{37C5FD98-9A61-4E46-A68C-F53F92CC94F9}" type="presParOf" srcId="{AB901207-DC31-4A2B-97BA-F94E96565CCE}" destId="{7C4A574D-0C24-4E75-A6EA-832CF2B89CF5}" srcOrd="1" destOrd="0" presId="urn:microsoft.com/office/officeart/2008/layout/NameandTitleOrganizationalChart"/>
    <dgm:cxn modelId="{FF209E31-DFF3-40DE-A99B-FB726BCDA119}" type="presParOf" srcId="{AB901207-DC31-4A2B-97BA-F94E96565CCE}" destId="{CBAF7E0E-130B-4327-AA65-1D1B8AFA8A4F}" srcOrd="2" destOrd="0" presId="urn:microsoft.com/office/officeart/2008/layout/NameandTitleOrganizationalChart"/>
    <dgm:cxn modelId="{0F7365F6-F9AB-4460-AC2A-0A1BDA8E3FBE}" type="presParOf" srcId="{550E45C8-CFA2-4554-800C-B0A966617A24}" destId="{F9386318-60EF-4A90-B46C-E30801145C9C}" srcOrd="4" destOrd="0" presId="urn:microsoft.com/office/officeart/2008/layout/NameandTitleOrganizationalChart"/>
    <dgm:cxn modelId="{B7147155-28C2-4C4C-B72F-533766D0AD76}" type="presParOf" srcId="{550E45C8-CFA2-4554-800C-B0A966617A24}" destId="{9BD126D1-C86F-4CF4-932B-0E41BD83B33B}" srcOrd="5" destOrd="0" presId="urn:microsoft.com/office/officeart/2008/layout/NameandTitleOrganizationalChart"/>
    <dgm:cxn modelId="{4E2A9B4B-0431-45C8-99C4-82E7473FC159}" type="presParOf" srcId="{9BD126D1-C86F-4CF4-932B-0E41BD83B33B}" destId="{1574B801-C4D0-4701-913F-13D31E5B7822}" srcOrd="0" destOrd="0" presId="urn:microsoft.com/office/officeart/2008/layout/NameandTitleOrganizationalChart"/>
    <dgm:cxn modelId="{AFC6115D-64E7-4E87-BADD-1EE68ABF9A54}" type="presParOf" srcId="{1574B801-C4D0-4701-913F-13D31E5B7822}" destId="{043D257F-D1A8-40CF-BD1E-2B3B5C8EC0C8}" srcOrd="0" destOrd="0" presId="urn:microsoft.com/office/officeart/2008/layout/NameandTitleOrganizationalChart"/>
    <dgm:cxn modelId="{349A7C7F-1A93-422C-9993-92CB7BCCFE4F}" type="presParOf" srcId="{1574B801-C4D0-4701-913F-13D31E5B7822}" destId="{6F5F69D3-CBD1-405C-ADBF-126F671B88A8}" srcOrd="1" destOrd="0" presId="urn:microsoft.com/office/officeart/2008/layout/NameandTitleOrganizationalChart"/>
    <dgm:cxn modelId="{EDB59D76-563B-4556-B89D-AD29F8CD09F7}" type="presParOf" srcId="{1574B801-C4D0-4701-913F-13D31E5B7822}" destId="{D7065243-C2B9-4351-8B30-146FB91868DB}" srcOrd="2" destOrd="0" presId="urn:microsoft.com/office/officeart/2008/layout/NameandTitleOrganizationalChart"/>
    <dgm:cxn modelId="{6B80668A-DE6C-4525-8026-3FB104931077}" type="presParOf" srcId="{9BD126D1-C86F-4CF4-932B-0E41BD83B33B}" destId="{83C4BC86-3D8F-4316-9626-73C2DD89ADBC}" srcOrd="1" destOrd="0" presId="urn:microsoft.com/office/officeart/2008/layout/NameandTitleOrganizationalChart"/>
    <dgm:cxn modelId="{7F309B4D-99D9-4043-B54B-74983E865D11}" type="presParOf" srcId="{9BD126D1-C86F-4CF4-932B-0E41BD83B33B}" destId="{99EC68B4-D4AC-4898-BB82-62E52EB3E369}" srcOrd="2" destOrd="0" presId="urn:microsoft.com/office/officeart/2008/layout/NameandTitleOrganizationalChart"/>
    <dgm:cxn modelId="{3B24F97F-3F6F-4AFB-96EA-9A5CBAA9988B}" type="presParOf" srcId="{550E45C8-CFA2-4554-800C-B0A966617A24}" destId="{E48FB04F-2529-4BB1-B75A-608AE463B923}" srcOrd="6" destOrd="0" presId="urn:microsoft.com/office/officeart/2008/layout/NameandTitleOrganizationalChart"/>
    <dgm:cxn modelId="{67528991-4CA5-4DE0-AB81-584D03AE021F}" type="presParOf" srcId="{550E45C8-CFA2-4554-800C-B0A966617A24}" destId="{040B7EA1-6DD5-469B-9513-5D84E896B198}" srcOrd="7" destOrd="0" presId="urn:microsoft.com/office/officeart/2008/layout/NameandTitleOrganizationalChart"/>
    <dgm:cxn modelId="{494F6939-C0AA-4EBB-BDB7-6D0DB5B0D110}" type="presParOf" srcId="{040B7EA1-6DD5-469B-9513-5D84E896B198}" destId="{48F1BFD6-67DB-4E6F-AD87-BF158877B4E1}" srcOrd="0" destOrd="0" presId="urn:microsoft.com/office/officeart/2008/layout/NameandTitleOrganizationalChart"/>
    <dgm:cxn modelId="{ACEF034A-E02E-434D-A7F1-EF863F0CD419}" type="presParOf" srcId="{48F1BFD6-67DB-4E6F-AD87-BF158877B4E1}" destId="{367CC735-E682-44A9-8F73-3637815D5093}" srcOrd="0" destOrd="0" presId="urn:microsoft.com/office/officeart/2008/layout/NameandTitleOrganizationalChart"/>
    <dgm:cxn modelId="{1AD0ED49-DE1B-44C5-B9A9-675FF68BD9B6}" type="presParOf" srcId="{48F1BFD6-67DB-4E6F-AD87-BF158877B4E1}" destId="{4C23648A-657A-4DDC-AB48-FE4ED4446EA6}" srcOrd="1" destOrd="0" presId="urn:microsoft.com/office/officeart/2008/layout/NameandTitleOrganizationalChart"/>
    <dgm:cxn modelId="{03EA0FBF-A9CF-4CE1-9E4B-F6BA1BCB95FA}" type="presParOf" srcId="{48F1BFD6-67DB-4E6F-AD87-BF158877B4E1}" destId="{A5F5FFE0-C2CE-4C13-B666-6990661ADEB4}" srcOrd="2" destOrd="0" presId="urn:microsoft.com/office/officeart/2008/layout/NameandTitleOrganizationalChart"/>
    <dgm:cxn modelId="{DCD6C9C0-4BDF-4AE6-9BF3-A205BCF10636}" type="presParOf" srcId="{040B7EA1-6DD5-469B-9513-5D84E896B198}" destId="{524A4802-27F9-406B-BF9B-C781C7F26680}" srcOrd="1" destOrd="0" presId="urn:microsoft.com/office/officeart/2008/layout/NameandTitleOrganizationalChart"/>
    <dgm:cxn modelId="{1D262660-A46B-4AF9-8586-5F05EACC0334}" type="presParOf" srcId="{040B7EA1-6DD5-469B-9513-5D84E896B198}" destId="{35CE3E79-0318-4140-BF35-0E4EF5A42791}" srcOrd="2" destOrd="0" presId="urn:microsoft.com/office/officeart/2008/layout/NameandTitleOrganizationalChart"/>
    <dgm:cxn modelId="{93BA1EF8-EE25-42DA-B023-9018EF3F4C0E}" type="presParOf" srcId="{42C50F6A-A99D-4EAC-91D5-8CEE78F449D6}" destId="{BC5A0898-386F-4EAA-A2B4-2CEB4C768468}" srcOrd="2" destOrd="0" presId="urn:microsoft.com/office/officeart/2008/layout/NameandTitleOrganizationalChart"/>
    <dgm:cxn modelId="{9AF83785-1412-42AF-844B-D6CACCD5797D}" type="presParOf" srcId="{E33D3C7A-90E7-4565-A5C4-E42702125ED7}" destId="{533DDACB-D339-4D6C-A0C1-63DF9A741C7E}" srcOrd="2" destOrd="0" presId="urn:microsoft.com/office/officeart/2008/layout/NameandTitleOrganizationalChart"/>
    <dgm:cxn modelId="{F169712F-34EF-4650-B9EE-090E1D4F4E18}" type="presParOf" srcId="{533DDACB-D339-4D6C-A0C1-63DF9A741C7E}" destId="{55F4A7AB-EDCF-49EC-9878-B26FBD994BE3}" srcOrd="0" destOrd="0" presId="urn:microsoft.com/office/officeart/2008/layout/NameandTitleOrganizationalChart"/>
    <dgm:cxn modelId="{8A03A300-58B5-4503-B98B-48A1D9D324B0}" type="presParOf" srcId="{55F4A7AB-EDCF-49EC-9878-B26FBD994BE3}" destId="{8D1FC2DE-5B72-429B-BD57-9914F9743514}" srcOrd="0" destOrd="0" presId="urn:microsoft.com/office/officeart/2008/layout/NameandTitleOrganizationalChart"/>
    <dgm:cxn modelId="{0B43AE57-7EA6-494D-BB19-A42F5F803B35}" type="presParOf" srcId="{55F4A7AB-EDCF-49EC-9878-B26FBD994BE3}" destId="{5A41D0F8-6FA8-45A6-BA88-98870FFCF327}" srcOrd="1" destOrd="0" presId="urn:microsoft.com/office/officeart/2008/layout/NameandTitleOrganizationalChart"/>
    <dgm:cxn modelId="{641B7F9A-AE0B-480C-871B-222D1768D34C}" type="presParOf" srcId="{55F4A7AB-EDCF-49EC-9878-B26FBD994BE3}" destId="{981FE73B-825A-4D14-8036-1459A90B1EBF}" srcOrd="2" destOrd="0" presId="urn:microsoft.com/office/officeart/2008/layout/NameandTitleOrganizationalChart"/>
    <dgm:cxn modelId="{6A46CECF-661D-40DF-8B71-04BE091E921C}" type="presParOf" srcId="{533DDACB-D339-4D6C-A0C1-63DF9A741C7E}" destId="{367A3252-2E58-4252-88D0-4DE2458E7690}" srcOrd="1" destOrd="0" presId="urn:microsoft.com/office/officeart/2008/layout/NameandTitleOrganizationalChart"/>
    <dgm:cxn modelId="{F46BC59D-DFCC-41DC-BAAD-B7F04F24CC3E}" type="presParOf" srcId="{533DDACB-D339-4D6C-A0C1-63DF9A741C7E}" destId="{D8701E64-6774-4D44-B521-B4B7CC15AFE1}" srcOrd="2" destOrd="0" presId="urn:microsoft.com/office/officeart/2008/layout/NameandTitleOrganizationalChart"/>
    <dgm:cxn modelId="{97A6D08E-84E5-42EF-9CDA-68E6E8BECE05}" type="presParOf" srcId="{E33D3C7A-90E7-4565-A5C4-E42702125ED7}" destId="{31FB7A13-35EE-4A55-B59D-845BE075D381}" srcOrd="3" destOrd="0" presId="urn:microsoft.com/office/officeart/2008/layout/NameandTitleOrganizationalChart"/>
    <dgm:cxn modelId="{34024687-0434-4805-9B99-E2C2D7231E83}" type="presParOf" srcId="{31FB7A13-35EE-4A55-B59D-845BE075D381}" destId="{E34CC89E-2DE8-46FC-AA25-55E29409A337}" srcOrd="0" destOrd="0" presId="urn:microsoft.com/office/officeart/2008/layout/NameandTitleOrganizationalChart"/>
    <dgm:cxn modelId="{BFADE8F5-57EB-4FB8-8806-8A307366B452}" type="presParOf" srcId="{E34CC89E-2DE8-46FC-AA25-55E29409A337}" destId="{F3DB40F3-02BA-4767-806D-B6715F85BD6B}" srcOrd="0" destOrd="0" presId="urn:microsoft.com/office/officeart/2008/layout/NameandTitleOrganizationalChart"/>
    <dgm:cxn modelId="{B119EB2F-B0EB-46D1-A95E-83224D0A78E9}" type="presParOf" srcId="{E34CC89E-2DE8-46FC-AA25-55E29409A337}" destId="{35716BE6-CA42-4D78-9D7D-28F6117993A8}" srcOrd="1" destOrd="0" presId="urn:microsoft.com/office/officeart/2008/layout/NameandTitleOrganizationalChart"/>
    <dgm:cxn modelId="{DEEB2F06-8B31-4A53-8C0F-2FE90E0FCAFA}" type="presParOf" srcId="{E34CC89E-2DE8-46FC-AA25-55E29409A337}" destId="{0C13EAC5-BD19-4962-B450-774FA6A0E6FE}" srcOrd="2" destOrd="0" presId="urn:microsoft.com/office/officeart/2008/layout/NameandTitleOrganizationalChart"/>
    <dgm:cxn modelId="{FCA302EE-C339-4AFE-8FAE-5FFBBA9C2906}" type="presParOf" srcId="{31FB7A13-35EE-4A55-B59D-845BE075D381}" destId="{B18BA3EE-9D4A-4C8B-AE1D-660D0E199CED}" srcOrd="1" destOrd="0" presId="urn:microsoft.com/office/officeart/2008/layout/NameandTitleOrganizationalChart"/>
    <dgm:cxn modelId="{563AC0AC-49E9-46CF-8D9F-E9EFD317BF79}" type="presParOf" srcId="{31FB7A13-35EE-4A55-B59D-845BE075D381}" destId="{9BCCE0E8-1C1D-4219-B535-16C4A2DB310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05AFEF-00F8-4F3C-9C16-393CA05F1E5C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D"/>
        </a:p>
      </dgm:t>
    </dgm:pt>
    <dgm:pt modelId="{02C5F7CC-C226-48C9-8A9C-601D39D56AF6}">
      <dgm:prSet phldrT="[Text]"/>
      <dgm:spPr/>
      <dgm:t>
        <a:bodyPr/>
        <a:lstStyle/>
        <a:p>
          <a:r>
            <a:rPr lang="en-US" dirty="0"/>
            <a:t>Tingkat individual</a:t>
          </a:r>
          <a:endParaRPr lang="en-ID" dirty="0"/>
        </a:p>
      </dgm:t>
    </dgm:pt>
    <dgm:pt modelId="{7D87C3D7-EE76-4D9D-8EDA-50F027DDD9C7}" type="parTrans" cxnId="{8A87FE92-30FF-4C32-A7F9-88DF5AC0313F}">
      <dgm:prSet/>
      <dgm:spPr/>
      <dgm:t>
        <a:bodyPr/>
        <a:lstStyle/>
        <a:p>
          <a:endParaRPr lang="en-ID"/>
        </a:p>
      </dgm:t>
    </dgm:pt>
    <dgm:pt modelId="{7CD5D545-63D3-4F8D-978A-B73F6444FB15}" type="sibTrans" cxnId="{8A87FE92-30FF-4C32-A7F9-88DF5AC0313F}">
      <dgm:prSet/>
      <dgm:spPr/>
      <dgm:t>
        <a:bodyPr/>
        <a:lstStyle/>
        <a:p>
          <a:endParaRPr lang="en-ID"/>
        </a:p>
      </dgm:t>
    </dgm:pt>
    <dgm:pt modelId="{394CAB26-57CE-49FC-AC93-CA264CB9FDF6}">
      <dgm:prSet phldrT="[Text]"/>
      <dgm:spPr/>
      <dgm:t>
        <a:bodyPr/>
        <a:lstStyle/>
        <a:p>
          <a:r>
            <a:rPr lang="en-US" i="1" dirty="0"/>
            <a:t>Relaxed avoidance</a:t>
          </a:r>
          <a:endParaRPr lang="en-ID" i="1" dirty="0"/>
        </a:p>
      </dgm:t>
    </dgm:pt>
    <dgm:pt modelId="{0612E64B-AB52-4CCC-BD74-C9EE93CB3B46}" type="parTrans" cxnId="{7C5EBE5B-1FDD-416D-BD4F-DA71C44BFA1B}">
      <dgm:prSet/>
      <dgm:spPr/>
      <dgm:t>
        <a:bodyPr/>
        <a:lstStyle/>
        <a:p>
          <a:endParaRPr lang="en-ID"/>
        </a:p>
      </dgm:t>
    </dgm:pt>
    <dgm:pt modelId="{6570DF0B-CB3E-4C79-9392-DD47F5004432}" type="sibTrans" cxnId="{7C5EBE5B-1FDD-416D-BD4F-DA71C44BFA1B}">
      <dgm:prSet/>
      <dgm:spPr/>
      <dgm:t>
        <a:bodyPr/>
        <a:lstStyle/>
        <a:p>
          <a:endParaRPr lang="en-ID"/>
        </a:p>
      </dgm:t>
    </dgm:pt>
    <dgm:pt modelId="{D5882398-8215-4367-91E7-19E5A59C6DB1}">
      <dgm:prSet phldrT="[Text]"/>
      <dgm:spPr/>
      <dgm:t>
        <a:bodyPr/>
        <a:lstStyle/>
        <a:p>
          <a:r>
            <a:rPr lang="en-US" dirty="0"/>
            <a:t>Tingkat </a:t>
          </a:r>
          <a:r>
            <a:rPr lang="en-US" dirty="0" err="1"/>
            <a:t>kelompok</a:t>
          </a:r>
          <a:endParaRPr lang="en-ID" dirty="0"/>
        </a:p>
      </dgm:t>
    </dgm:pt>
    <dgm:pt modelId="{36918CC1-8741-46D3-9FC4-9987C9723FFE}" type="parTrans" cxnId="{52A3C689-7299-4687-828C-33A9B70FCA89}">
      <dgm:prSet/>
      <dgm:spPr/>
      <dgm:t>
        <a:bodyPr/>
        <a:lstStyle/>
        <a:p>
          <a:endParaRPr lang="en-ID"/>
        </a:p>
      </dgm:t>
    </dgm:pt>
    <dgm:pt modelId="{86C900F0-385F-4A99-AECC-CA7CC7A2AD45}" type="sibTrans" cxnId="{52A3C689-7299-4687-828C-33A9B70FCA89}">
      <dgm:prSet/>
      <dgm:spPr/>
      <dgm:t>
        <a:bodyPr/>
        <a:lstStyle/>
        <a:p>
          <a:endParaRPr lang="en-ID"/>
        </a:p>
      </dgm:t>
    </dgm:pt>
    <dgm:pt modelId="{A6849892-39C5-4756-B169-281FE068B74C}">
      <dgm:prSet phldrT="[Text]"/>
      <dgm:spPr/>
      <dgm:t>
        <a:bodyPr/>
        <a:lstStyle/>
        <a:p>
          <a:r>
            <a:rPr lang="en-US" dirty="0" err="1"/>
            <a:t>Keuntungan</a:t>
          </a:r>
          <a:r>
            <a:rPr lang="en-US" dirty="0"/>
            <a:t>: </a:t>
          </a:r>
          <a:r>
            <a:rPr lang="en-US" dirty="0" err="1"/>
            <a:t>informasi</a:t>
          </a:r>
          <a:r>
            <a:rPr lang="en-US" dirty="0"/>
            <a:t> dan </a:t>
          </a:r>
          <a:r>
            <a:rPr lang="en-US" dirty="0" err="1"/>
            <a:t>pengetahuan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; </a:t>
          </a:r>
          <a:r>
            <a:rPr lang="en-US" dirty="0" err="1"/>
            <a:t>alternatif</a:t>
          </a:r>
          <a:r>
            <a:rPr lang="en-US" dirty="0"/>
            <a:t> yang </a:t>
          </a:r>
          <a:r>
            <a:rPr lang="en-US" dirty="0" err="1"/>
            <a:t>dihasilkan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; </a:t>
          </a:r>
          <a:r>
            <a:rPr lang="en-US" dirty="0" err="1"/>
            <a:t>penerimaan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</a:t>
          </a:r>
          <a:r>
            <a:rPr lang="en-US" dirty="0" err="1"/>
            <a:t>akhir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; </a:t>
          </a:r>
          <a:r>
            <a:rPr lang="en-US" dirty="0" err="1"/>
            <a:t>komunikasi</a:t>
          </a:r>
          <a:r>
            <a:rPr lang="en-US" dirty="0"/>
            <a:t> yang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baik</a:t>
          </a:r>
          <a:endParaRPr lang="en-ID" dirty="0"/>
        </a:p>
      </dgm:t>
    </dgm:pt>
    <dgm:pt modelId="{5FD189EE-A754-481F-86EB-5F5200AB6381}" type="parTrans" cxnId="{15E46A76-BC40-4AB3-B8DA-918642F5A7A3}">
      <dgm:prSet/>
      <dgm:spPr/>
      <dgm:t>
        <a:bodyPr/>
        <a:lstStyle/>
        <a:p>
          <a:endParaRPr lang="en-ID"/>
        </a:p>
      </dgm:t>
    </dgm:pt>
    <dgm:pt modelId="{302DA584-A3F3-4AD9-80E0-7FF9D388EC80}" type="sibTrans" cxnId="{15E46A76-BC40-4AB3-B8DA-918642F5A7A3}">
      <dgm:prSet/>
      <dgm:spPr/>
      <dgm:t>
        <a:bodyPr/>
        <a:lstStyle/>
        <a:p>
          <a:endParaRPr lang="en-ID"/>
        </a:p>
      </dgm:t>
    </dgm:pt>
    <dgm:pt modelId="{63C03BCE-95AE-40DB-80B8-20FD495FFA17}">
      <dgm:prSet phldrT="[Text]"/>
      <dgm:spPr/>
      <dgm:t>
        <a:bodyPr/>
        <a:lstStyle/>
        <a:p>
          <a:r>
            <a:rPr lang="en-US" i="1" dirty="0"/>
            <a:t>Relaxed change</a:t>
          </a:r>
          <a:endParaRPr lang="en-ID" i="1" dirty="0"/>
        </a:p>
      </dgm:t>
    </dgm:pt>
    <dgm:pt modelId="{25866D45-3B85-47CF-BC51-97E054C215B1}" type="parTrans" cxnId="{3A0E42E4-8194-4323-A43C-775C2CBFFFD9}">
      <dgm:prSet/>
      <dgm:spPr/>
      <dgm:t>
        <a:bodyPr/>
        <a:lstStyle/>
        <a:p>
          <a:endParaRPr lang="en-ID"/>
        </a:p>
      </dgm:t>
    </dgm:pt>
    <dgm:pt modelId="{29670034-8504-4BB8-8F4C-388C9C951638}" type="sibTrans" cxnId="{3A0E42E4-8194-4323-A43C-775C2CBFFFD9}">
      <dgm:prSet/>
      <dgm:spPr/>
      <dgm:t>
        <a:bodyPr/>
        <a:lstStyle/>
        <a:p>
          <a:endParaRPr lang="en-ID"/>
        </a:p>
      </dgm:t>
    </dgm:pt>
    <dgm:pt modelId="{F2DC6B85-BF30-4D2A-8EAB-DC42409D2756}">
      <dgm:prSet phldrT="[Text]"/>
      <dgm:spPr/>
      <dgm:t>
        <a:bodyPr/>
        <a:lstStyle/>
        <a:p>
          <a:r>
            <a:rPr lang="en-US" i="1" dirty="0"/>
            <a:t>Defensive avoidance</a:t>
          </a:r>
          <a:endParaRPr lang="en-ID" i="1" dirty="0"/>
        </a:p>
      </dgm:t>
    </dgm:pt>
    <dgm:pt modelId="{8EE600F1-5679-48F7-A161-13BAD6127FE3}" type="parTrans" cxnId="{AE8D68A8-D907-4259-AF44-98F848FB3202}">
      <dgm:prSet/>
      <dgm:spPr/>
      <dgm:t>
        <a:bodyPr/>
        <a:lstStyle/>
        <a:p>
          <a:endParaRPr lang="en-ID"/>
        </a:p>
      </dgm:t>
    </dgm:pt>
    <dgm:pt modelId="{710FE45C-E319-450C-B5C0-79ED753696E2}" type="sibTrans" cxnId="{AE8D68A8-D907-4259-AF44-98F848FB3202}">
      <dgm:prSet/>
      <dgm:spPr/>
      <dgm:t>
        <a:bodyPr/>
        <a:lstStyle/>
        <a:p>
          <a:endParaRPr lang="en-ID"/>
        </a:p>
      </dgm:t>
    </dgm:pt>
    <dgm:pt modelId="{00E8D0D3-38C5-4E5D-86D2-665CFD304047}">
      <dgm:prSet phldrT="[Text]"/>
      <dgm:spPr/>
      <dgm:t>
        <a:bodyPr/>
        <a:lstStyle/>
        <a:p>
          <a:r>
            <a:rPr lang="en-US" dirty="0"/>
            <a:t>Panik </a:t>
          </a:r>
          <a:endParaRPr lang="en-ID" dirty="0"/>
        </a:p>
      </dgm:t>
    </dgm:pt>
    <dgm:pt modelId="{27256555-EA65-472B-93F8-496F3ECAB219}" type="parTrans" cxnId="{41C66162-4144-4856-8AC0-6C834FA3A14E}">
      <dgm:prSet/>
      <dgm:spPr/>
      <dgm:t>
        <a:bodyPr/>
        <a:lstStyle/>
        <a:p>
          <a:endParaRPr lang="en-ID"/>
        </a:p>
      </dgm:t>
    </dgm:pt>
    <dgm:pt modelId="{E5A1CE0C-3ABA-4E41-A4B5-841142F47971}" type="sibTrans" cxnId="{41C66162-4144-4856-8AC0-6C834FA3A14E}">
      <dgm:prSet/>
      <dgm:spPr/>
      <dgm:t>
        <a:bodyPr/>
        <a:lstStyle/>
        <a:p>
          <a:endParaRPr lang="en-ID"/>
        </a:p>
      </dgm:t>
    </dgm:pt>
    <dgm:pt modelId="{969CACF9-D368-4802-B7FC-F411B8D57A62}">
      <dgm:prSet phldrT="[Text]"/>
      <dgm:spPr/>
      <dgm:t>
        <a:bodyPr/>
        <a:lstStyle/>
        <a:p>
          <a:r>
            <a:rPr lang="en-US" dirty="0" err="1"/>
            <a:t>Kerugian</a:t>
          </a:r>
          <a:r>
            <a:rPr lang="en-US" dirty="0"/>
            <a:t>: </a:t>
          </a:r>
          <a:r>
            <a:rPr lang="en-US" dirty="0" err="1"/>
            <a:t>waktu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lama dan </a:t>
          </a:r>
          <a:r>
            <a:rPr lang="en-US" dirty="0" err="1"/>
            <a:t>biaya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; </a:t>
          </a:r>
          <a:r>
            <a:rPr lang="en-US" dirty="0" err="1"/>
            <a:t>kompromi</a:t>
          </a:r>
          <a:r>
            <a:rPr lang="en-US" dirty="0"/>
            <a:t> </a:t>
          </a:r>
          <a:r>
            <a:rPr lang="en-US" dirty="0" err="1"/>
            <a:t>cenderung</a:t>
          </a:r>
          <a:r>
            <a:rPr lang="en-US" dirty="0"/>
            <a:t> </a:t>
          </a:r>
          <a:r>
            <a:rPr lang="en-US" dirty="0" err="1"/>
            <a:t>muncul</a:t>
          </a:r>
          <a:r>
            <a:rPr lang="en-US" dirty="0"/>
            <a:t>;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orang </a:t>
          </a:r>
          <a:r>
            <a:rPr lang="en-US" dirty="0" err="1"/>
            <a:t>mendominasi</a:t>
          </a:r>
          <a:r>
            <a:rPr lang="en-US" dirty="0"/>
            <a:t> </a:t>
          </a:r>
          <a:r>
            <a:rPr lang="en-US" dirty="0" err="1"/>
            <a:t>kelompok</a:t>
          </a:r>
          <a:endParaRPr lang="en-ID" dirty="0"/>
        </a:p>
      </dgm:t>
    </dgm:pt>
    <dgm:pt modelId="{0503060D-3439-4181-B32F-4CA720F613F2}" type="parTrans" cxnId="{5991EED9-CB93-4B1D-9C3F-CDAF7A594362}">
      <dgm:prSet/>
      <dgm:spPr/>
      <dgm:t>
        <a:bodyPr/>
        <a:lstStyle/>
        <a:p>
          <a:endParaRPr lang="en-ID"/>
        </a:p>
      </dgm:t>
    </dgm:pt>
    <dgm:pt modelId="{1FAA217D-5AB0-489E-AE01-CE318F4E3CED}" type="sibTrans" cxnId="{5991EED9-CB93-4B1D-9C3F-CDAF7A594362}">
      <dgm:prSet/>
      <dgm:spPr/>
      <dgm:t>
        <a:bodyPr/>
        <a:lstStyle/>
        <a:p>
          <a:endParaRPr lang="en-ID"/>
        </a:p>
      </dgm:t>
    </dgm:pt>
    <dgm:pt modelId="{CCED5452-1BBB-49BD-B0E4-403742AF8F50}">
      <dgm:prSet phldrT="[Text]"/>
      <dgm:spPr/>
      <dgm:t>
        <a:bodyPr/>
        <a:lstStyle/>
        <a:p>
          <a:r>
            <a:rPr lang="en-US" dirty="0" err="1"/>
            <a:t>Tekanan</a:t>
          </a:r>
          <a:r>
            <a:rPr lang="en-US" dirty="0"/>
            <a:t> </a:t>
          </a:r>
          <a:r>
            <a:rPr lang="en-US" dirty="0" err="1"/>
            <a:t>kelompok</a:t>
          </a:r>
          <a:r>
            <a:rPr lang="en-US" dirty="0"/>
            <a:t> dan </a:t>
          </a:r>
          <a:r>
            <a:rPr lang="en-US" dirty="0" err="1"/>
            <a:t>membatasi</a:t>
          </a:r>
          <a:r>
            <a:rPr lang="en-US" dirty="0"/>
            <a:t> </a:t>
          </a:r>
          <a:r>
            <a:rPr lang="en-US" dirty="0" err="1"/>
            <a:t>kreativitas</a:t>
          </a:r>
          <a:r>
            <a:rPr lang="en-US" dirty="0"/>
            <a:t> individual</a:t>
          </a:r>
          <a:endParaRPr lang="en-ID" dirty="0"/>
        </a:p>
      </dgm:t>
    </dgm:pt>
    <dgm:pt modelId="{625E0F7C-C98C-4B21-8FE3-B1151ACE84D9}" type="parTrans" cxnId="{9592068E-7517-4D76-A1E9-7A026B003965}">
      <dgm:prSet/>
      <dgm:spPr/>
      <dgm:t>
        <a:bodyPr/>
        <a:lstStyle/>
        <a:p>
          <a:endParaRPr lang="en-ID"/>
        </a:p>
      </dgm:t>
    </dgm:pt>
    <dgm:pt modelId="{6B10BF09-C503-4AAB-BC6F-AD5BA8B03431}" type="sibTrans" cxnId="{9592068E-7517-4D76-A1E9-7A026B003965}">
      <dgm:prSet/>
      <dgm:spPr/>
      <dgm:t>
        <a:bodyPr/>
        <a:lstStyle/>
        <a:p>
          <a:endParaRPr lang="en-ID"/>
        </a:p>
      </dgm:t>
    </dgm:pt>
    <dgm:pt modelId="{A3E0E426-D0A2-4500-AD7C-9D7ED27F8C67}" type="pres">
      <dgm:prSet presAssocID="{C405AFEF-00F8-4F3C-9C16-393CA05F1E5C}" presName="linear" presStyleCnt="0">
        <dgm:presLayoutVars>
          <dgm:animLvl val="lvl"/>
          <dgm:resizeHandles val="exact"/>
        </dgm:presLayoutVars>
      </dgm:prSet>
      <dgm:spPr/>
    </dgm:pt>
    <dgm:pt modelId="{BD39970C-926A-454E-93FE-3168145888B0}" type="pres">
      <dgm:prSet presAssocID="{02C5F7CC-C226-48C9-8A9C-601D39D56A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6B9333-5F1D-4084-B2B8-9490566AB7CA}" type="pres">
      <dgm:prSet presAssocID="{02C5F7CC-C226-48C9-8A9C-601D39D56AF6}" presName="childText" presStyleLbl="revTx" presStyleIdx="0" presStyleCnt="2">
        <dgm:presLayoutVars>
          <dgm:bulletEnabled val="1"/>
        </dgm:presLayoutVars>
      </dgm:prSet>
      <dgm:spPr/>
    </dgm:pt>
    <dgm:pt modelId="{2A75EB98-E466-4A38-91BF-6190DD40B1BB}" type="pres">
      <dgm:prSet presAssocID="{D5882398-8215-4367-91E7-19E5A59C6D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27B8BE0-3C48-4FC2-9036-BDE9B1E4CBB5}" type="pres">
      <dgm:prSet presAssocID="{D5882398-8215-4367-91E7-19E5A59C6DB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8E66C16-B269-49A5-A1E1-B88C00B68133}" type="presOf" srcId="{394CAB26-57CE-49FC-AC93-CA264CB9FDF6}" destId="{CF6B9333-5F1D-4084-B2B8-9490566AB7CA}" srcOrd="0" destOrd="0" presId="urn:microsoft.com/office/officeart/2005/8/layout/vList2"/>
    <dgm:cxn modelId="{2F9D4825-9468-4099-AB71-1DEAD38A1404}" type="presOf" srcId="{D5882398-8215-4367-91E7-19E5A59C6DB1}" destId="{2A75EB98-E466-4A38-91BF-6190DD40B1BB}" srcOrd="0" destOrd="0" presId="urn:microsoft.com/office/officeart/2005/8/layout/vList2"/>
    <dgm:cxn modelId="{9034862F-CB94-4DB4-AECE-3CA233004E94}" type="presOf" srcId="{02C5F7CC-C226-48C9-8A9C-601D39D56AF6}" destId="{BD39970C-926A-454E-93FE-3168145888B0}" srcOrd="0" destOrd="0" presId="urn:microsoft.com/office/officeart/2005/8/layout/vList2"/>
    <dgm:cxn modelId="{7C5EBE5B-1FDD-416D-BD4F-DA71C44BFA1B}" srcId="{02C5F7CC-C226-48C9-8A9C-601D39D56AF6}" destId="{394CAB26-57CE-49FC-AC93-CA264CB9FDF6}" srcOrd="0" destOrd="0" parTransId="{0612E64B-AB52-4CCC-BD74-C9EE93CB3B46}" sibTransId="{6570DF0B-CB3E-4C79-9392-DD47F5004432}"/>
    <dgm:cxn modelId="{19F19F41-7F04-46EA-9A49-B43454265E8A}" type="presOf" srcId="{969CACF9-D368-4802-B7FC-F411B8D57A62}" destId="{F27B8BE0-3C48-4FC2-9036-BDE9B1E4CBB5}" srcOrd="0" destOrd="1" presId="urn:microsoft.com/office/officeart/2005/8/layout/vList2"/>
    <dgm:cxn modelId="{41C66162-4144-4856-8AC0-6C834FA3A14E}" srcId="{02C5F7CC-C226-48C9-8A9C-601D39D56AF6}" destId="{00E8D0D3-38C5-4E5D-86D2-665CFD304047}" srcOrd="3" destOrd="0" parTransId="{27256555-EA65-472B-93F8-496F3ECAB219}" sibTransId="{E5A1CE0C-3ABA-4E41-A4B5-841142F47971}"/>
    <dgm:cxn modelId="{2F7A3767-32EA-4D30-81AF-791AE6E8E70E}" type="presOf" srcId="{00E8D0D3-38C5-4E5D-86D2-665CFD304047}" destId="{CF6B9333-5F1D-4084-B2B8-9490566AB7CA}" srcOrd="0" destOrd="3" presId="urn:microsoft.com/office/officeart/2005/8/layout/vList2"/>
    <dgm:cxn modelId="{C154376D-7E75-471B-906F-9F6C7404F11B}" type="presOf" srcId="{63C03BCE-95AE-40DB-80B8-20FD495FFA17}" destId="{CF6B9333-5F1D-4084-B2B8-9490566AB7CA}" srcOrd="0" destOrd="1" presId="urn:microsoft.com/office/officeart/2005/8/layout/vList2"/>
    <dgm:cxn modelId="{DCACDC72-F5EA-4D27-A043-3C9CC86D9857}" type="presOf" srcId="{C405AFEF-00F8-4F3C-9C16-393CA05F1E5C}" destId="{A3E0E426-D0A2-4500-AD7C-9D7ED27F8C67}" srcOrd="0" destOrd="0" presId="urn:microsoft.com/office/officeart/2005/8/layout/vList2"/>
    <dgm:cxn modelId="{15E46A76-BC40-4AB3-B8DA-918642F5A7A3}" srcId="{D5882398-8215-4367-91E7-19E5A59C6DB1}" destId="{A6849892-39C5-4756-B169-281FE068B74C}" srcOrd="0" destOrd="0" parTransId="{5FD189EE-A754-481F-86EB-5F5200AB6381}" sibTransId="{302DA584-A3F3-4AD9-80E0-7FF9D388EC80}"/>
    <dgm:cxn modelId="{050CEA7B-4282-4504-8BD6-ABEF0B3210D0}" type="presOf" srcId="{F2DC6B85-BF30-4D2A-8EAB-DC42409D2756}" destId="{CF6B9333-5F1D-4084-B2B8-9490566AB7CA}" srcOrd="0" destOrd="2" presId="urn:microsoft.com/office/officeart/2005/8/layout/vList2"/>
    <dgm:cxn modelId="{52A3C689-7299-4687-828C-33A9B70FCA89}" srcId="{C405AFEF-00F8-4F3C-9C16-393CA05F1E5C}" destId="{D5882398-8215-4367-91E7-19E5A59C6DB1}" srcOrd="1" destOrd="0" parTransId="{36918CC1-8741-46D3-9FC4-9987C9723FFE}" sibTransId="{86C900F0-385F-4A99-AECC-CA7CC7A2AD45}"/>
    <dgm:cxn modelId="{9592068E-7517-4D76-A1E9-7A026B003965}" srcId="{D5882398-8215-4367-91E7-19E5A59C6DB1}" destId="{CCED5452-1BBB-49BD-B0E4-403742AF8F50}" srcOrd="2" destOrd="0" parTransId="{625E0F7C-C98C-4B21-8FE3-B1151ACE84D9}" sibTransId="{6B10BF09-C503-4AAB-BC6F-AD5BA8B03431}"/>
    <dgm:cxn modelId="{8A87FE92-30FF-4C32-A7F9-88DF5AC0313F}" srcId="{C405AFEF-00F8-4F3C-9C16-393CA05F1E5C}" destId="{02C5F7CC-C226-48C9-8A9C-601D39D56AF6}" srcOrd="0" destOrd="0" parTransId="{7D87C3D7-EE76-4D9D-8EDA-50F027DDD9C7}" sibTransId="{7CD5D545-63D3-4F8D-978A-B73F6444FB15}"/>
    <dgm:cxn modelId="{AE8D68A8-D907-4259-AF44-98F848FB3202}" srcId="{02C5F7CC-C226-48C9-8A9C-601D39D56AF6}" destId="{F2DC6B85-BF30-4D2A-8EAB-DC42409D2756}" srcOrd="2" destOrd="0" parTransId="{8EE600F1-5679-48F7-A161-13BAD6127FE3}" sibTransId="{710FE45C-E319-450C-B5C0-79ED753696E2}"/>
    <dgm:cxn modelId="{DD1D80AC-F724-47FA-ADFC-56DCD5BF281B}" type="presOf" srcId="{CCED5452-1BBB-49BD-B0E4-403742AF8F50}" destId="{F27B8BE0-3C48-4FC2-9036-BDE9B1E4CBB5}" srcOrd="0" destOrd="2" presId="urn:microsoft.com/office/officeart/2005/8/layout/vList2"/>
    <dgm:cxn modelId="{5991EED9-CB93-4B1D-9C3F-CDAF7A594362}" srcId="{D5882398-8215-4367-91E7-19E5A59C6DB1}" destId="{969CACF9-D368-4802-B7FC-F411B8D57A62}" srcOrd="1" destOrd="0" parTransId="{0503060D-3439-4181-B32F-4CA720F613F2}" sibTransId="{1FAA217D-5AB0-489E-AE01-CE318F4E3CED}"/>
    <dgm:cxn modelId="{3A0E42E4-8194-4323-A43C-775C2CBFFFD9}" srcId="{02C5F7CC-C226-48C9-8A9C-601D39D56AF6}" destId="{63C03BCE-95AE-40DB-80B8-20FD495FFA17}" srcOrd="1" destOrd="0" parTransId="{25866D45-3B85-47CF-BC51-97E054C215B1}" sibTransId="{29670034-8504-4BB8-8F4C-388C9C951638}"/>
    <dgm:cxn modelId="{D8D319EC-3A76-4FCC-A6D8-5E0331AEBE5C}" type="presOf" srcId="{A6849892-39C5-4756-B169-281FE068B74C}" destId="{F27B8BE0-3C48-4FC2-9036-BDE9B1E4CBB5}" srcOrd="0" destOrd="0" presId="urn:microsoft.com/office/officeart/2005/8/layout/vList2"/>
    <dgm:cxn modelId="{6295ED1C-0B4A-43FA-88A9-F87EE4AB0AF0}" type="presParOf" srcId="{A3E0E426-D0A2-4500-AD7C-9D7ED27F8C67}" destId="{BD39970C-926A-454E-93FE-3168145888B0}" srcOrd="0" destOrd="0" presId="urn:microsoft.com/office/officeart/2005/8/layout/vList2"/>
    <dgm:cxn modelId="{C3CE4604-F2DC-40DD-962B-9863961702C5}" type="presParOf" srcId="{A3E0E426-D0A2-4500-AD7C-9D7ED27F8C67}" destId="{CF6B9333-5F1D-4084-B2B8-9490566AB7CA}" srcOrd="1" destOrd="0" presId="urn:microsoft.com/office/officeart/2005/8/layout/vList2"/>
    <dgm:cxn modelId="{82BA641B-721A-41F8-B35A-A471A1247372}" type="presParOf" srcId="{A3E0E426-D0A2-4500-AD7C-9D7ED27F8C67}" destId="{2A75EB98-E466-4A38-91BF-6190DD40B1BB}" srcOrd="2" destOrd="0" presId="urn:microsoft.com/office/officeart/2005/8/layout/vList2"/>
    <dgm:cxn modelId="{0B0A49E6-BDFB-4EBA-BEE9-3D62EEF4E292}" type="presParOf" srcId="{A3E0E426-D0A2-4500-AD7C-9D7ED27F8C67}" destId="{F27B8BE0-3C48-4FC2-9036-BDE9B1E4CBB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606075-42C6-4B34-B9FE-1389E88858FF}" type="doc">
      <dgm:prSet loTypeId="urn:microsoft.com/office/officeart/2005/8/layout/vList4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D"/>
        </a:p>
      </dgm:t>
    </dgm:pt>
    <dgm:pt modelId="{6E89B5F6-5C23-49BB-A899-9C3616846A4D}">
      <dgm:prSet phldrT="[Text]"/>
      <dgm:spPr/>
      <dgm:t>
        <a:bodyPr/>
        <a:lstStyle/>
        <a:p>
          <a:r>
            <a:rPr lang="en-US" dirty="0"/>
            <a:t>Gambar Gantt</a:t>
          </a:r>
          <a:endParaRPr lang="en-ID" dirty="0"/>
        </a:p>
      </dgm:t>
    </dgm:pt>
    <dgm:pt modelId="{7BC611EE-E74A-45D9-8954-8987AD5C1CF5}" type="parTrans" cxnId="{06EEE8CE-DD33-4C7F-A595-E621A56EC91D}">
      <dgm:prSet/>
      <dgm:spPr/>
      <dgm:t>
        <a:bodyPr/>
        <a:lstStyle/>
        <a:p>
          <a:endParaRPr lang="en-ID"/>
        </a:p>
      </dgm:t>
    </dgm:pt>
    <dgm:pt modelId="{9B34C6E2-F240-45EB-979B-F3AA7C30DAFB}" type="sibTrans" cxnId="{06EEE8CE-DD33-4C7F-A595-E621A56EC91D}">
      <dgm:prSet/>
      <dgm:spPr/>
      <dgm:t>
        <a:bodyPr/>
        <a:lstStyle/>
        <a:p>
          <a:endParaRPr lang="en-ID"/>
        </a:p>
      </dgm:t>
    </dgm:pt>
    <dgm:pt modelId="{C695A3B6-7CE4-405B-9377-D369F50B6B0C}">
      <dgm:prSet phldrT="[Text]"/>
      <dgm:spPr/>
      <dgm:t>
        <a:bodyPr/>
        <a:lstStyle/>
        <a:p>
          <a:r>
            <a:rPr lang="en-US" dirty="0" err="1"/>
            <a:t>Digunakan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menjadwalkan</a:t>
          </a:r>
          <a:r>
            <a:rPr lang="en-US" dirty="0"/>
            <a:t> </a:t>
          </a:r>
          <a:r>
            <a:rPr lang="en-US" dirty="0" err="1"/>
            <a:t>kegiatan-kegiatan</a:t>
          </a:r>
          <a:r>
            <a:rPr lang="en-US" dirty="0"/>
            <a:t>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dilakukan</a:t>
          </a:r>
          <a:r>
            <a:rPr lang="en-US" dirty="0"/>
            <a:t> oleh </a:t>
          </a:r>
          <a:r>
            <a:rPr lang="en-US" dirty="0" err="1"/>
            <a:t>organisasi</a:t>
          </a:r>
          <a:endParaRPr lang="en-ID" dirty="0"/>
        </a:p>
      </dgm:t>
    </dgm:pt>
    <dgm:pt modelId="{473F4FA3-FABA-414F-904D-E7D1EF219F66}" type="parTrans" cxnId="{1CC59583-B688-4D6D-B9CB-E83D8933E999}">
      <dgm:prSet/>
      <dgm:spPr/>
      <dgm:t>
        <a:bodyPr/>
        <a:lstStyle/>
        <a:p>
          <a:endParaRPr lang="en-ID"/>
        </a:p>
      </dgm:t>
    </dgm:pt>
    <dgm:pt modelId="{1CEED172-5F47-4A38-B1E1-1D7A3B02F24D}" type="sibTrans" cxnId="{1CC59583-B688-4D6D-B9CB-E83D8933E999}">
      <dgm:prSet/>
      <dgm:spPr/>
      <dgm:t>
        <a:bodyPr/>
        <a:lstStyle/>
        <a:p>
          <a:endParaRPr lang="en-ID"/>
        </a:p>
      </dgm:t>
    </dgm:pt>
    <dgm:pt modelId="{80A8DA54-AC49-43D7-BC01-03E4E519E15E}">
      <dgm:prSet phldrT="[Text]"/>
      <dgm:spPr/>
      <dgm:t>
        <a:bodyPr/>
        <a:lstStyle/>
        <a:p>
          <a:r>
            <a:rPr lang="en-US" dirty="0" err="1"/>
            <a:t>Rencana</a:t>
          </a:r>
          <a:r>
            <a:rPr lang="en-US" dirty="0"/>
            <a:t> </a:t>
          </a:r>
          <a:r>
            <a:rPr lang="en-US" dirty="0" err="1"/>
            <a:t>dibuatkan</a:t>
          </a:r>
          <a:r>
            <a:rPr lang="en-US" dirty="0"/>
            <a:t> symbol </a:t>
          </a:r>
          <a:r>
            <a:rPr lang="en-US" dirty="0" err="1"/>
            <a:t>khusus</a:t>
          </a:r>
          <a:r>
            <a:rPr lang="en-US" dirty="0"/>
            <a:t>, </a:t>
          </a:r>
          <a:r>
            <a:rPr lang="en-US" dirty="0" err="1"/>
            <a:t>kemudian</a:t>
          </a:r>
          <a:r>
            <a:rPr lang="en-US" dirty="0"/>
            <a:t> </a:t>
          </a:r>
          <a:r>
            <a:rPr lang="en-US" dirty="0" err="1"/>
            <a:t>pelaksanaan</a:t>
          </a:r>
          <a:r>
            <a:rPr lang="en-US" dirty="0"/>
            <a:t> </a:t>
          </a:r>
          <a:r>
            <a:rPr lang="en-US" dirty="0" err="1"/>
            <a:t>ditandai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pemblokan</a:t>
          </a:r>
          <a:r>
            <a:rPr lang="en-US" dirty="0"/>
            <a:t>/</a:t>
          </a:r>
          <a:r>
            <a:rPr lang="en-US" dirty="0" err="1"/>
            <a:t>pengisian</a:t>
          </a:r>
          <a:r>
            <a:rPr lang="en-US" dirty="0"/>
            <a:t> </a:t>
          </a:r>
          <a:r>
            <a:rPr lang="en-US" dirty="0" err="1"/>
            <a:t>kotak-kotak</a:t>
          </a:r>
          <a:r>
            <a:rPr lang="en-US" dirty="0"/>
            <a:t> </a:t>
          </a:r>
          <a:r>
            <a:rPr lang="en-US" dirty="0" err="1"/>
            <a:t>kegiatan</a:t>
          </a:r>
          <a:endParaRPr lang="en-ID" dirty="0"/>
        </a:p>
      </dgm:t>
    </dgm:pt>
    <dgm:pt modelId="{C47787B5-D1C4-4DAE-9F0E-B1237E19647A}" type="parTrans" cxnId="{5A088ED6-B965-4BBC-9738-7C0E3DF55D0B}">
      <dgm:prSet/>
      <dgm:spPr/>
      <dgm:t>
        <a:bodyPr/>
        <a:lstStyle/>
        <a:p>
          <a:endParaRPr lang="en-ID"/>
        </a:p>
      </dgm:t>
    </dgm:pt>
    <dgm:pt modelId="{59BDD16E-E2A7-4CF9-BE64-2937117F20DA}" type="sibTrans" cxnId="{5A088ED6-B965-4BBC-9738-7C0E3DF55D0B}">
      <dgm:prSet/>
      <dgm:spPr/>
      <dgm:t>
        <a:bodyPr/>
        <a:lstStyle/>
        <a:p>
          <a:endParaRPr lang="en-ID"/>
        </a:p>
      </dgm:t>
    </dgm:pt>
    <dgm:pt modelId="{A6FE068E-058B-4510-8144-6C77C9F8805E}">
      <dgm:prSet phldrT="[Text]"/>
      <dgm:spPr/>
      <dgm:t>
        <a:bodyPr/>
        <a:lstStyle/>
        <a:p>
          <a:r>
            <a:rPr lang="en-US" dirty="0"/>
            <a:t>PERT (</a:t>
          </a:r>
          <a:r>
            <a:rPr lang="en-US" i="1" dirty="0"/>
            <a:t>Program Evaluation and Review Technique</a:t>
          </a:r>
          <a:r>
            <a:rPr lang="en-US" dirty="0"/>
            <a:t>)</a:t>
          </a:r>
          <a:endParaRPr lang="en-ID" dirty="0"/>
        </a:p>
      </dgm:t>
    </dgm:pt>
    <dgm:pt modelId="{55E54EF1-C205-4D19-BE57-F76062FEA787}" type="parTrans" cxnId="{D0C18507-975C-4077-A8E6-9ACD991D082E}">
      <dgm:prSet/>
      <dgm:spPr/>
      <dgm:t>
        <a:bodyPr/>
        <a:lstStyle/>
        <a:p>
          <a:endParaRPr lang="en-ID"/>
        </a:p>
      </dgm:t>
    </dgm:pt>
    <dgm:pt modelId="{53A1220D-7B96-49FA-84AC-D47B0A520573}" type="sibTrans" cxnId="{D0C18507-975C-4077-A8E6-9ACD991D082E}">
      <dgm:prSet/>
      <dgm:spPr/>
      <dgm:t>
        <a:bodyPr/>
        <a:lstStyle/>
        <a:p>
          <a:endParaRPr lang="en-ID"/>
        </a:p>
      </dgm:t>
    </dgm:pt>
    <dgm:pt modelId="{F511C0DB-0EA7-483B-B9BF-9475337A3830}">
      <dgm:prSet phldrT="[Text]"/>
      <dgm:spPr/>
      <dgm:t>
        <a:bodyPr/>
        <a:lstStyle/>
        <a:p>
          <a:r>
            <a:rPr lang="en-US" dirty="0" err="1"/>
            <a:t>Mengidentifikasi</a:t>
          </a:r>
          <a:r>
            <a:rPr lang="en-US" dirty="0"/>
            <a:t> </a:t>
          </a:r>
          <a:r>
            <a:rPr lang="en-US" dirty="0" err="1"/>
            <a:t>aktivitas</a:t>
          </a:r>
          <a:r>
            <a:rPr lang="en-US" dirty="0"/>
            <a:t> yang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dilakukan</a:t>
          </a:r>
          <a:endParaRPr lang="en-ID" dirty="0"/>
        </a:p>
      </dgm:t>
    </dgm:pt>
    <dgm:pt modelId="{63A971CA-8032-4247-B1C6-17976B9FF19A}" type="parTrans" cxnId="{3AF7BC34-EB23-4700-8BAF-01067FBF4CF5}">
      <dgm:prSet/>
      <dgm:spPr/>
      <dgm:t>
        <a:bodyPr/>
        <a:lstStyle/>
        <a:p>
          <a:endParaRPr lang="en-ID"/>
        </a:p>
      </dgm:t>
    </dgm:pt>
    <dgm:pt modelId="{B133AE02-E51D-4587-8B37-5D6643F0F60F}" type="sibTrans" cxnId="{3AF7BC34-EB23-4700-8BAF-01067FBF4CF5}">
      <dgm:prSet/>
      <dgm:spPr/>
      <dgm:t>
        <a:bodyPr/>
        <a:lstStyle/>
        <a:p>
          <a:endParaRPr lang="en-ID"/>
        </a:p>
      </dgm:t>
    </dgm:pt>
    <dgm:pt modelId="{08E4CDBA-372B-4D10-8F4C-5E406EEC89E7}">
      <dgm:prSet phldrT="[Text]"/>
      <dgm:spPr/>
      <dgm:t>
        <a:bodyPr/>
        <a:lstStyle/>
        <a:p>
          <a:r>
            <a:rPr lang="en-US" dirty="0" err="1"/>
            <a:t>Mengembangkan</a:t>
          </a:r>
          <a:r>
            <a:rPr lang="en-US" dirty="0"/>
            <a:t> </a:t>
          </a:r>
          <a:r>
            <a:rPr lang="en-US" dirty="0" err="1"/>
            <a:t>jaringan</a:t>
          </a:r>
          <a:r>
            <a:rPr lang="en-US" dirty="0"/>
            <a:t> yang </a:t>
          </a:r>
          <a:r>
            <a:rPr lang="en-US" dirty="0" err="1"/>
            <a:t>memperlihatkan</a:t>
          </a:r>
          <a:r>
            <a:rPr lang="en-US" dirty="0"/>
            <a:t> </a:t>
          </a:r>
          <a:r>
            <a:rPr lang="en-US" dirty="0" err="1"/>
            <a:t>kaitan</a:t>
          </a:r>
          <a:r>
            <a:rPr lang="en-US" dirty="0"/>
            <a:t> </a:t>
          </a:r>
          <a:r>
            <a:rPr lang="en-US" dirty="0" err="1"/>
            <a:t>antar</a:t>
          </a:r>
          <a:r>
            <a:rPr lang="en-US" dirty="0"/>
            <a:t> </a:t>
          </a:r>
          <a:r>
            <a:rPr lang="en-US" dirty="0" err="1"/>
            <a:t>aktivitas</a:t>
          </a:r>
          <a:endParaRPr lang="en-ID" dirty="0"/>
        </a:p>
      </dgm:t>
    </dgm:pt>
    <dgm:pt modelId="{B89ED47A-ABCD-468B-8D06-0450F440EFB7}" type="parTrans" cxnId="{39640464-0097-4125-8718-94748BDB9494}">
      <dgm:prSet/>
      <dgm:spPr/>
      <dgm:t>
        <a:bodyPr/>
        <a:lstStyle/>
        <a:p>
          <a:endParaRPr lang="en-ID"/>
        </a:p>
      </dgm:t>
    </dgm:pt>
    <dgm:pt modelId="{10481F25-D187-4A66-B57D-A902BF41106A}" type="sibTrans" cxnId="{39640464-0097-4125-8718-94748BDB9494}">
      <dgm:prSet/>
      <dgm:spPr/>
      <dgm:t>
        <a:bodyPr/>
        <a:lstStyle/>
        <a:p>
          <a:endParaRPr lang="en-ID"/>
        </a:p>
      </dgm:t>
    </dgm:pt>
    <dgm:pt modelId="{4B40CFB9-889F-4D47-8939-B66D4C9000B9}">
      <dgm:prSet phldrT="[Text]"/>
      <dgm:spPr/>
      <dgm:t>
        <a:bodyPr/>
        <a:lstStyle/>
        <a:p>
          <a:r>
            <a:rPr lang="en-US" dirty="0" err="1"/>
            <a:t>Bermanfaat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mengawasi</a:t>
          </a:r>
          <a:r>
            <a:rPr lang="en-US" dirty="0"/>
            <a:t> </a:t>
          </a:r>
          <a:r>
            <a:rPr lang="en-US" dirty="0" err="1"/>
            <a:t>kegiatan</a:t>
          </a:r>
          <a:r>
            <a:rPr lang="en-US" dirty="0"/>
            <a:t> yang </a:t>
          </a:r>
          <a:r>
            <a:rPr lang="en-US" dirty="0" err="1"/>
            <a:t>sederhana</a:t>
          </a:r>
          <a:r>
            <a:rPr lang="en-US" dirty="0"/>
            <a:t> dan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terlalu</a:t>
          </a:r>
          <a:r>
            <a:rPr lang="en-US" dirty="0"/>
            <a:t> </a:t>
          </a:r>
          <a:r>
            <a:rPr lang="en-US" dirty="0" err="1"/>
            <a:t>kompleks</a:t>
          </a:r>
          <a:endParaRPr lang="en-ID" dirty="0"/>
        </a:p>
      </dgm:t>
    </dgm:pt>
    <dgm:pt modelId="{534381E1-326F-4C92-9222-C062BFE438FA}" type="parTrans" cxnId="{58BA3D5B-79A3-41D1-9124-5DE6A557D5CC}">
      <dgm:prSet/>
      <dgm:spPr/>
      <dgm:t>
        <a:bodyPr/>
        <a:lstStyle/>
        <a:p>
          <a:endParaRPr lang="en-ID"/>
        </a:p>
      </dgm:t>
    </dgm:pt>
    <dgm:pt modelId="{F93E72CD-1F3B-425A-BA1E-CB818925188F}" type="sibTrans" cxnId="{58BA3D5B-79A3-41D1-9124-5DE6A557D5CC}">
      <dgm:prSet/>
      <dgm:spPr/>
      <dgm:t>
        <a:bodyPr/>
        <a:lstStyle/>
        <a:p>
          <a:endParaRPr lang="en-ID"/>
        </a:p>
      </dgm:t>
    </dgm:pt>
    <dgm:pt modelId="{A104503F-A58F-41DD-998D-7FA56564DE00}">
      <dgm:prSet phldrT="[Text]"/>
      <dgm:spPr/>
      <dgm:t>
        <a:bodyPr/>
        <a:lstStyle/>
        <a:p>
          <a:r>
            <a:rPr lang="en-US" dirty="0" err="1"/>
            <a:t>Menghitung</a:t>
          </a:r>
          <a:r>
            <a:rPr lang="en-US" dirty="0"/>
            <a:t> </a:t>
          </a:r>
          <a:r>
            <a:rPr lang="en-US" dirty="0" err="1"/>
            <a:t>waktu</a:t>
          </a:r>
          <a:r>
            <a:rPr lang="en-US" dirty="0"/>
            <a:t> yang </a:t>
          </a:r>
          <a:r>
            <a:rPr lang="en-US" dirty="0" err="1"/>
            <a:t>diperlukan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menyelesaikan</a:t>
          </a:r>
          <a:r>
            <a:rPr lang="en-US" dirty="0"/>
            <a:t> </a:t>
          </a:r>
          <a:r>
            <a:rPr lang="en-US" dirty="0" err="1"/>
            <a:t>pekerjaan</a:t>
          </a:r>
          <a:r>
            <a:rPr lang="en-US" dirty="0"/>
            <a:t> </a:t>
          </a:r>
          <a:r>
            <a:rPr lang="en-US" dirty="0" err="1"/>
            <a:t>tertentu</a:t>
          </a:r>
          <a:endParaRPr lang="en-ID" dirty="0"/>
        </a:p>
      </dgm:t>
    </dgm:pt>
    <dgm:pt modelId="{D7B04045-AD88-4E59-9D0E-5764A1F03CD7}" type="parTrans" cxnId="{AB2AEFE0-664E-4BBB-AD5F-C3A358F07426}">
      <dgm:prSet/>
      <dgm:spPr/>
      <dgm:t>
        <a:bodyPr/>
        <a:lstStyle/>
        <a:p>
          <a:endParaRPr lang="en-ID"/>
        </a:p>
      </dgm:t>
    </dgm:pt>
    <dgm:pt modelId="{6D3988F9-C003-4005-86E2-D4DB2D576809}" type="sibTrans" cxnId="{AB2AEFE0-664E-4BBB-AD5F-C3A358F07426}">
      <dgm:prSet/>
      <dgm:spPr/>
      <dgm:t>
        <a:bodyPr/>
        <a:lstStyle/>
        <a:p>
          <a:endParaRPr lang="en-ID"/>
        </a:p>
      </dgm:t>
    </dgm:pt>
    <dgm:pt modelId="{B545373D-DFFB-471B-8BB3-C5626641D6BB}">
      <dgm:prSet phldrT="[Text]"/>
      <dgm:spPr/>
      <dgm:t>
        <a:bodyPr/>
        <a:lstStyle/>
        <a:p>
          <a:r>
            <a:rPr lang="en-US" dirty="0" err="1"/>
            <a:t>Menggambarkan</a:t>
          </a:r>
          <a:r>
            <a:rPr lang="en-US" dirty="0"/>
            <a:t> </a:t>
          </a:r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kerja</a:t>
          </a:r>
          <a:endParaRPr lang="en-ID" dirty="0"/>
        </a:p>
      </dgm:t>
    </dgm:pt>
    <dgm:pt modelId="{1B09124D-D30A-4A3A-B21C-6CFC68139BB9}" type="parTrans" cxnId="{5652DC93-AF67-4232-A4D8-20BEE672767F}">
      <dgm:prSet/>
      <dgm:spPr/>
      <dgm:t>
        <a:bodyPr/>
        <a:lstStyle/>
        <a:p>
          <a:endParaRPr lang="en-ID"/>
        </a:p>
      </dgm:t>
    </dgm:pt>
    <dgm:pt modelId="{6DDF75C4-5BBA-43B9-9D68-9D774D64A2BB}" type="sibTrans" cxnId="{5652DC93-AF67-4232-A4D8-20BEE672767F}">
      <dgm:prSet/>
      <dgm:spPr/>
      <dgm:t>
        <a:bodyPr/>
        <a:lstStyle/>
        <a:p>
          <a:endParaRPr lang="en-ID"/>
        </a:p>
      </dgm:t>
    </dgm:pt>
    <dgm:pt modelId="{598CDEB6-67E0-4D7F-B455-8D53A88BEA76}">
      <dgm:prSet phldrT="[Text]"/>
      <dgm:spPr/>
      <dgm:t>
        <a:bodyPr/>
        <a:lstStyle/>
        <a:p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</a:t>
          </a:r>
          <a:r>
            <a:rPr lang="en-US" dirty="0" err="1"/>
            <a:t>dianalisis</a:t>
          </a:r>
          <a:endParaRPr lang="en-ID" dirty="0"/>
        </a:p>
      </dgm:t>
    </dgm:pt>
    <dgm:pt modelId="{E45CD3BA-84EE-4E7B-B400-45D0B9C42237}" type="parTrans" cxnId="{095261CA-D8BD-4C20-AD21-AA105C87ADEA}">
      <dgm:prSet/>
      <dgm:spPr/>
      <dgm:t>
        <a:bodyPr/>
        <a:lstStyle/>
        <a:p>
          <a:endParaRPr lang="en-ID"/>
        </a:p>
      </dgm:t>
    </dgm:pt>
    <dgm:pt modelId="{9278E9AA-09D1-45C7-B000-07F167D83FE5}" type="sibTrans" cxnId="{095261CA-D8BD-4C20-AD21-AA105C87ADEA}">
      <dgm:prSet/>
      <dgm:spPr/>
      <dgm:t>
        <a:bodyPr/>
        <a:lstStyle/>
        <a:p>
          <a:endParaRPr lang="en-ID"/>
        </a:p>
      </dgm:t>
    </dgm:pt>
    <dgm:pt modelId="{14BE4253-4D53-47AE-8695-135782014933}">
      <dgm:prSet phldrT="[Text]"/>
      <dgm:spPr/>
      <dgm:t>
        <a:bodyPr/>
        <a:lstStyle/>
        <a:p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pengendalian</a:t>
          </a:r>
          <a:r>
            <a:rPr lang="en-US" dirty="0"/>
            <a:t> </a:t>
          </a:r>
          <a:r>
            <a:rPr lang="en-US" dirty="0" err="1"/>
            <a:t>proyek</a:t>
          </a:r>
          <a:endParaRPr lang="en-ID" dirty="0"/>
        </a:p>
      </dgm:t>
    </dgm:pt>
    <dgm:pt modelId="{DB60BC2F-A55D-4C86-89A2-E5E16443C5C2}" type="parTrans" cxnId="{E916B98A-8A89-40AB-8DA5-AE87098254FC}">
      <dgm:prSet/>
      <dgm:spPr/>
      <dgm:t>
        <a:bodyPr/>
        <a:lstStyle/>
        <a:p>
          <a:endParaRPr lang="en-ID"/>
        </a:p>
      </dgm:t>
    </dgm:pt>
    <dgm:pt modelId="{9221279B-69AD-43FF-8915-D050A8186F71}" type="sibTrans" cxnId="{E916B98A-8A89-40AB-8DA5-AE87098254FC}">
      <dgm:prSet/>
      <dgm:spPr/>
      <dgm:t>
        <a:bodyPr/>
        <a:lstStyle/>
        <a:p>
          <a:endParaRPr lang="en-ID"/>
        </a:p>
      </dgm:t>
    </dgm:pt>
    <dgm:pt modelId="{9F5D2DD7-BF4A-4687-A7EC-D60CA84F4E1A}" type="pres">
      <dgm:prSet presAssocID="{07606075-42C6-4B34-B9FE-1389E88858FF}" presName="linear" presStyleCnt="0">
        <dgm:presLayoutVars>
          <dgm:dir/>
          <dgm:resizeHandles val="exact"/>
        </dgm:presLayoutVars>
      </dgm:prSet>
      <dgm:spPr/>
    </dgm:pt>
    <dgm:pt modelId="{9309B863-98C1-4B21-8323-AB23519F4540}" type="pres">
      <dgm:prSet presAssocID="{6E89B5F6-5C23-49BB-A899-9C3616846A4D}" presName="comp" presStyleCnt="0"/>
      <dgm:spPr/>
    </dgm:pt>
    <dgm:pt modelId="{6EA13BA7-8EAC-4ADF-8B55-34B43581059D}" type="pres">
      <dgm:prSet presAssocID="{6E89B5F6-5C23-49BB-A899-9C3616846A4D}" presName="box" presStyleLbl="node1" presStyleIdx="0" presStyleCnt="2"/>
      <dgm:spPr/>
    </dgm:pt>
    <dgm:pt modelId="{EBF6363B-D3CE-4D06-99B0-9CA4FCAC8825}" type="pres">
      <dgm:prSet presAssocID="{6E89B5F6-5C23-49BB-A899-9C3616846A4D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B034AED-28D0-4C57-B05A-CA32924EDAD0}" type="pres">
      <dgm:prSet presAssocID="{6E89B5F6-5C23-49BB-A899-9C3616846A4D}" presName="text" presStyleLbl="node1" presStyleIdx="0" presStyleCnt="2">
        <dgm:presLayoutVars>
          <dgm:bulletEnabled val="1"/>
        </dgm:presLayoutVars>
      </dgm:prSet>
      <dgm:spPr/>
    </dgm:pt>
    <dgm:pt modelId="{619795F7-21E5-4085-936C-E557E8EEFC3C}" type="pres">
      <dgm:prSet presAssocID="{9B34C6E2-F240-45EB-979B-F3AA7C30DAFB}" presName="spacer" presStyleCnt="0"/>
      <dgm:spPr/>
    </dgm:pt>
    <dgm:pt modelId="{1A562648-113D-4FB3-BAB8-001D7A7440D3}" type="pres">
      <dgm:prSet presAssocID="{A6FE068E-058B-4510-8144-6C77C9F8805E}" presName="comp" presStyleCnt="0"/>
      <dgm:spPr/>
    </dgm:pt>
    <dgm:pt modelId="{BDCE5A05-7BB2-4191-B18F-E33064DBACD2}" type="pres">
      <dgm:prSet presAssocID="{A6FE068E-058B-4510-8144-6C77C9F8805E}" presName="box" presStyleLbl="node1" presStyleIdx="1" presStyleCnt="2"/>
      <dgm:spPr/>
    </dgm:pt>
    <dgm:pt modelId="{E620F233-7764-4BA9-9ECE-CAC134615957}" type="pres">
      <dgm:prSet presAssocID="{A6FE068E-058B-4510-8144-6C77C9F8805E}" presName="img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C8765C58-3531-42EF-B016-CFE0F072EF40}" type="pres">
      <dgm:prSet presAssocID="{A6FE068E-058B-4510-8144-6C77C9F8805E}" presName="text" presStyleLbl="node1" presStyleIdx="1" presStyleCnt="2">
        <dgm:presLayoutVars>
          <dgm:bulletEnabled val="1"/>
        </dgm:presLayoutVars>
      </dgm:prSet>
      <dgm:spPr/>
    </dgm:pt>
  </dgm:ptLst>
  <dgm:cxnLst>
    <dgm:cxn modelId="{D0C18507-975C-4077-A8E6-9ACD991D082E}" srcId="{07606075-42C6-4B34-B9FE-1389E88858FF}" destId="{A6FE068E-058B-4510-8144-6C77C9F8805E}" srcOrd="1" destOrd="0" parTransId="{55E54EF1-C205-4D19-BE57-F76062FEA787}" sibTransId="{53A1220D-7B96-49FA-84AC-D47B0A520573}"/>
    <dgm:cxn modelId="{F7166609-CFF7-4DBE-8ABA-F254461EA92E}" type="presOf" srcId="{6E89B5F6-5C23-49BB-A899-9C3616846A4D}" destId="{4B034AED-28D0-4C57-B05A-CA32924EDAD0}" srcOrd="1" destOrd="0" presId="urn:microsoft.com/office/officeart/2005/8/layout/vList4"/>
    <dgm:cxn modelId="{93A9B40D-17D9-4333-B301-735646181DA4}" type="presOf" srcId="{A104503F-A58F-41DD-998D-7FA56564DE00}" destId="{C8765C58-3531-42EF-B016-CFE0F072EF40}" srcOrd="1" destOrd="3" presId="urn:microsoft.com/office/officeart/2005/8/layout/vList4"/>
    <dgm:cxn modelId="{B48EE119-A5E1-4659-908E-29FE97AE5F21}" type="presOf" srcId="{A104503F-A58F-41DD-998D-7FA56564DE00}" destId="{BDCE5A05-7BB2-4191-B18F-E33064DBACD2}" srcOrd="0" destOrd="3" presId="urn:microsoft.com/office/officeart/2005/8/layout/vList4"/>
    <dgm:cxn modelId="{AF56011B-62E6-4CA0-A191-598F1024F771}" type="presOf" srcId="{14BE4253-4D53-47AE-8695-135782014933}" destId="{C8765C58-3531-42EF-B016-CFE0F072EF40}" srcOrd="1" destOrd="6" presId="urn:microsoft.com/office/officeart/2005/8/layout/vList4"/>
    <dgm:cxn modelId="{9D38B52E-D67A-466B-9D31-FA434C8C23E6}" type="presOf" srcId="{08E4CDBA-372B-4D10-8F4C-5E406EEC89E7}" destId="{BDCE5A05-7BB2-4191-B18F-E33064DBACD2}" srcOrd="0" destOrd="2" presId="urn:microsoft.com/office/officeart/2005/8/layout/vList4"/>
    <dgm:cxn modelId="{3AF7BC34-EB23-4700-8BAF-01067FBF4CF5}" srcId="{A6FE068E-058B-4510-8144-6C77C9F8805E}" destId="{F511C0DB-0EA7-483B-B9BF-9475337A3830}" srcOrd="0" destOrd="0" parTransId="{63A971CA-8032-4247-B1C6-17976B9FF19A}" sibTransId="{B133AE02-E51D-4587-8B37-5D6643F0F60F}"/>
    <dgm:cxn modelId="{DF401B38-8660-45A3-B64A-98E191C36B72}" type="presOf" srcId="{14BE4253-4D53-47AE-8695-135782014933}" destId="{BDCE5A05-7BB2-4191-B18F-E33064DBACD2}" srcOrd="0" destOrd="6" presId="urn:microsoft.com/office/officeart/2005/8/layout/vList4"/>
    <dgm:cxn modelId="{58BA3D5B-79A3-41D1-9124-5DE6A557D5CC}" srcId="{6E89B5F6-5C23-49BB-A899-9C3616846A4D}" destId="{4B40CFB9-889F-4D47-8939-B66D4C9000B9}" srcOrd="2" destOrd="0" parTransId="{534381E1-326F-4C92-9222-C062BFE438FA}" sibTransId="{F93E72CD-1F3B-425A-BA1E-CB818925188F}"/>
    <dgm:cxn modelId="{94054860-24F5-486F-A660-D99DE95BF24B}" type="presOf" srcId="{80A8DA54-AC49-43D7-BC01-03E4E519E15E}" destId="{4B034AED-28D0-4C57-B05A-CA32924EDAD0}" srcOrd="1" destOrd="2" presId="urn:microsoft.com/office/officeart/2005/8/layout/vList4"/>
    <dgm:cxn modelId="{2812F542-D96F-4890-BEEC-9F864EDAB90A}" type="presOf" srcId="{C695A3B6-7CE4-405B-9377-D369F50B6B0C}" destId="{4B034AED-28D0-4C57-B05A-CA32924EDAD0}" srcOrd="1" destOrd="1" presId="urn:microsoft.com/office/officeart/2005/8/layout/vList4"/>
    <dgm:cxn modelId="{96310A63-1ED0-4590-B59D-8F21A40315AE}" type="presOf" srcId="{F511C0DB-0EA7-483B-B9BF-9475337A3830}" destId="{C8765C58-3531-42EF-B016-CFE0F072EF40}" srcOrd="1" destOrd="1" presId="urn:microsoft.com/office/officeart/2005/8/layout/vList4"/>
    <dgm:cxn modelId="{39640464-0097-4125-8718-94748BDB9494}" srcId="{A6FE068E-058B-4510-8144-6C77C9F8805E}" destId="{08E4CDBA-372B-4D10-8F4C-5E406EEC89E7}" srcOrd="1" destOrd="0" parTransId="{B89ED47A-ABCD-468B-8D06-0450F440EFB7}" sibTransId="{10481F25-D187-4A66-B57D-A902BF41106A}"/>
    <dgm:cxn modelId="{515EBC44-36AF-4774-8C29-BFA573F77A8D}" type="presOf" srcId="{A6FE068E-058B-4510-8144-6C77C9F8805E}" destId="{BDCE5A05-7BB2-4191-B18F-E33064DBACD2}" srcOrd="0" destOrd="0" presId="urn:microsoft.com/office/officeart/2005/8/layout/vList4"/>
    <dgm:cxn modelId="{74293D4B-3E47-4DFC-9369-F5B32014E88E}" type="presOf" srcId="{08E4CDBA-372B-4D10-8F4C-5E406EEC89E7}" destId="{C8765C58-3531-42EF-B016-CFE0F072EF40}" srcOrd="1" destOrd="2" presId="urn:microsoft.com/office/officeart/2005/8/layout/vList4"/>
    <dgm:cxn modelId="{57847957-696A-47B4-8060-DD9810CA6A70}" type="presOf" srcId="{C695A3B6-7CE4-405B-9377-D369F50B6B0C}" destId="{6EA13BA7-8EAC-4ADF-8B55-34B43581059D}" srcOrd="0" destOrd="1" presId="urn:microsoft.com/office/officeart/2005/8/layout/vList4"/>
    <dgm:cxn modelId="{F0A6E67B-0D21-4C0B-8ADC-CBD59E2C38D0}" type="presOf" srcId="{F511C0DB-0EA7-483B-B9BF-9475337A3830}" destId="{BDCE5A05-7BB2-4191-B18F-E33064DBACD2}" srcOrd="0" destOrd="1" presId="urn:microsoft.com/office/officeart/2005/8/layout/vList4"/>
    <dgm:cxn modelId="{1CC59583-B688-4D6D-B9CB-E83D8933E999}" srcId="{6E89B5F6-5C23-49BB-A899-9C3616846A4D}" destId="{C695A3B6-7CE4-405B-9377-D369F50B6B0C}" srcOrd="0" destOrd="0" parTransId="{473F4FA3-FABA-414F-904D-E7D1EF219F66}" sibTransId="{1CEED172-5F47-4A38-B1E1-1D7A3B02F24D}"/>
    <dgm:cxn modelId="{E916B98A-8A89-40AB-8DA5-AE87098254FC}" srcId="{A6FE068E-058B-4510-8144-6C77C9F8805E}" destId="{14BE4253-4D53-47AE-8695-135782014933}" srcOrd="5" destOrd="0" parTransId="{DB60BC2F-A55D-4C86-89A2-E5E16443C5C2}" sibTransId="{9221279B-69AD-43FF-8915-D050A8186F71}"/>
    <dgm:cxn modelId="{5652DC93-AF67-4232-A4D8-20BEE672767F}" srcId="{A6FE068E-058B-4510-8144-6C77C9F8805E}" destId="{B545373D-DFFB-471B-8BB3-C5626641D6BB}" srcOrd="3" destOrd="0" parTransId="{1B09124D-D30A-4A3A-B21C-6CFC68139BB9}" sibTransId="{6DDF75C4-5BBA-43B9-9D68-9D774D64A2BB}"/>
    <dgm:cxn modelId="{8EB5CA9C-48BE-40A4-BB3F-7A8AEB153732}" type="presOf" srcId="{6E89B5F6-5C23-49BB-A899-9C3616846A4D}" destId="{6EA13BA7-8EAC-4ADF-8B55-34B43581059D}" srcOrd="0" destOrd="0" presId="urn:microsoft.com/office/officeart/2005/8/layout/vList4"/>
    <dgm:cxn modelId="{B06C0FB7-CCDB-44AC-A2B7-D538ADE7CBAA}" type="presOf" srcId="{07606075-42C6-4B34-B9FE-1389E88858FF}" destId="{9F5D2DD7-BF4A-4687-A7EC-D60CA84F4E1A}" srcOrd="0" destOrd="0" presId="urn:microsoft.com/office/officeart/2005/8/layout/vList4"/>
    <dgm:cxn modelId="{7459EEC3-FE84-4819-B2FE-6E6567E03ECF}" type="presOf" srcId="{B545373D-DFFB-471B-8BB3-C5626641D6BB}" destId="{C8765C58-3531-42EF-B016-CFE0F072EF40}" srcOrd="1" destOrd="4" presId="urn:microsoft.com/office/officeart/2005/8/layout/vList4"/>
    <dgm:cxn modelId="{095261CA-D8BD-4C20-AD21-AA105C87ADEA}" srcId="{A6FE068E-058B-4510-8144-6C77C9F8805E}" destId="{598CDEB6-67E0-4D7F-B455-8D53A88BEA76}" srcOrd="4" destOrd="0" parTransId="{E45CD3BA-84EE-4E7B-B400-45D0B9C42237}" sibTransId="{9278E9AA-09D1-45C7-B000-07F167D83FE5}"/>
    <dgm:cxn modelId="{06EEE8CE-DD33-4C7F-A595-E621A56EC91D}" srcId="{07606075-42C6-4B34-B9FE-1389E88858FF}" destId="{6E89B5F6-5C23-49BB-A899-9C3616846A4D}" srcOrd="0" destOrd="0" parTransId="{7BC611EE-E74A-45D9-8954-8987AD5C1CF5}" sibTransId="{9B34C6E2-F240-45EB-979B-F3AA7C30DAFB}"/>
    <dgm:cxn modelId="{5A088ED6-B965-4BBC-9738-7C0E3DF55D0B}" srcId="{6E89B5F6-5C23-49BB-A899-9C3616846A4D}" destId="{80A8DA54-AC49-43D7-BC01-03E4E519E15E}" srcOrd="1" destOrd="0" parTransId="{C47787B5-D1C4-4DAE-9F0E-B1237E19647A}" sibTransId="{59BDD16E-E2A7-4CF9-BE64-2937117F20DA}"/>
    <dgm:cxn modelId="{AB2AEFE0-664E-4BBB-AD5F-C3A358F07426}" srcId="{A6FE068E-058B-4510-8144-6C77C9F8805E}" destId="{A104503F-A58F-41DD-998D-7FA56564DE00}" srcOrd="2" destOrd="0" parTransId="{D7B04045-AD88-4E59-9D0E-5764A1F03CD7}" sibTransId="{6D3988F9-C003-4005-86E2-D4DB2D576809}"/>
    <dgm:cxn modelId="{A2AE01E1-6D17-4E0B-AEE9-F61D6007BA2A}" type="presOf" srcId="{4B40CFB9-889F-4D47-8939-B66D4C9000B9}" destId="{6EA13BA7-8EAC-4ADF-8B55-34B43581059D}" srcOrd="0" destOrd="3" presId="urn:microsoft.com/office/officeart/2005/8/layout/vList4"/>
    <dgm:cxn modelId="{1FC5D0E7-FB3C-4467-B57E-26A42093C8A0}" type="presOf" srcId="{598CDEB6-67E0-4D7F-B455-8D53A88BEA76}" destId="{C8765C58-3531-42EF-B016-CFE0F072EF40}" srcOrd="1" destOrd="5" presId="urn:microsoft.com/office/officeart/2005/8/layout/vList4"/>
    <dgm:cxn modelId="{DB15A1E8-8E7A-4CDC-A860-BAACE188809D}" type="presOf" srcId="{598CDEB6-67E0-4D7F-B455-8D53A88BEA76}" destId="{BDCE5A05-7BB2-4191-B18F-E33064DBACD2}" srcOrd="0" destOrd="5" presId="urn:microsoft.com/office/officeart/2005/8/layout/vList4"/>
    <dgm:cxn modelId="{55E8F1EE-EB10-4193-92D9-872E972FB55E}" type="presOf" srcId="{B545373D-DFFB-471B-8BB3-C5626641D6BB}" destId="{BDCE5A05-7BB2-4191-B18F-E33064DBACD2}" srcOrd="0" destOrd="4" presId="urn:microsoft.com/office/officeart/2005/8/layout/vList4"/>
    <dgm:cxn modelId="{69F365F0-67AC-48C0-A10F-730A104A266F}" type="presOf" srcId="{80A8DA54-AC49-43D7-BC01-03E4E519E15E}" destId="{6EA13BA7-8EAC-4ADF-8B55-34B43581059D}" srcOrd="0" destOrd="2" presId="urn:microsoft.com/office/officeart/2005/8/layout/vList4"/>
    <dgm:cxn modelId="{780DEEF5-2D78-4EAB-AB95-F088B67AAD6F}" type="presOf" srcId="{4B40CFB9-889F-4D47-8939-B66D4C9000B9}" destId="{4B034AED-28D0-4C57-B05A-CA32924EDAD0}" srcOrd="1" destOrd="3" presId="urn:microsoft.com/office/officeart/2005/8/layout/vList4"/>
    <dgm:cxn modelId="{1EA8CFFD-CE2E-410E-BC5A-0BD4283E5CDA}" type="presOf" srcId="{A6FE068E-058B-4510-8144-6C77C9F8805E}" destId="{C8765C58-3531-42EF-B016-CFE0F072EF40}" srcOrd="1" destOrd="0" presId="urn:microsoft.com/office/officeart/2005/8/layout/vList4"/>
    <dgm:cxn modelId="{C0BE77D5-7F3F-473A-8B31-624BE11E6816}" type="presParOf" srcId="{9F5D2DD7-BF4A-4687-A7EC-D60CA84F4E1A}" destId="{9309B863-98C1-4B21-8323-AB23519F4540}" srcOrd="0" destOrd="0" presId="urn:microsoft.com/office/officeart/2005/8/layout/vList4"/>
    <dgm:cxn modelId="{15962C1D-EED3-45B6-8202-5EDF71559539}" type="presParOf" srcId="{9309B863-98C1-4B21-8323-AB23519F4540}" destId="{6EA13BA7-8EAC-4ADF-8B55-34B43581059D}" srcOrd="0" destOrd="0" presId="urn:microsoft.com/office/officeart/2005/8/layout/vList4"/>
    <dgm:cxn modelId="{E6A1EEF4-2E20-42D6-B76D-4169F369A7B0}" type="presParOf" srcId="{9309B863-98C1-4B21-8323-AB23519F4540}" destId="{EBF6363B-D3CE-4D06-99B0-9CA4FCAC8825}" srcOrd="1" destOrd="0" presId="urn:microsoft.com/office/officeart/2005/8/layout/vList4"/>
    <dgm:cxn modelId="{3A9C7454-C69B-4A41-8988-DAFCF15F3906}" type="presParOf" srcId="{9309B863-98C1-4B21-8323-AB23519F4540}" destId="{4B034AED-28D0-4C57-B05A-CA32924EDAD0}" srcOrd="2" destOrd="0" presId="urn:microsoft.com/office/officeart/2005/8/layout/vList4"/>
    <dgm:cxn modelId="{66A1CB3D-4798-4105-9E4D-6C8EFC17A484}" type="presParOf" srcId="{9F5D2DD7-BF4A-4687-A7EC-D60CA84F4E1A}" destId="{619795F7-21E5-4085-936C-E557E8EEFC3C}" srcOrd="1" destOrd="0" presId="urn:microsoft.com/office/officeart/2005/8/layout/vList4"/>
    <dgm:cxn modelId="{3D2EC872-8806-44E6-8E44-E215E553A846}" type="presParOf" srcId="{9F5D2DD7-BF4A-4687-A7EC-D60CA84F4E1A}" destId="{1A562648-113D-4FB3-BAB8-001D7A7440D3}" srcOrd="2" destOrd="0" presId="urn:microsoft.com/office/officeart/2005/8/layout/vList4"/>
    <dgm:cxn modelId="{EAA8F300-5A56-4FAC-87C0-99274F0CB10F}" type="presParOf" srcId="{1A562648-113D-4FB3-BAB8-001D7A7440D3}" destId="{BDCE5A05-7BB2-4191-B18F-E33064DBACD2}" srcOrd="0" destOrd="0" presId="urn:microsoft.com/office/officeart/2005/8/layout/vList4"/>
    <dgm:cxn modelId="{58572EEE-848F-4DB3-9EA5-80A839732E12}" type="presParOf" srcId="{1A562648-113D-4FB3-BAB8-001D7A7440D3}" destId="{E620F233-7764-4BA9-9ECE-CAC134615957}" srcOrd="1" destOrd="0" presId="urn:microsoft.com/office/officeart/2005/8/layout/vList4"/>
    <dgm:cxn modelId="{BEAAAE56-5A3D-43E0-96BC-B4DAEAC602DE}" type="presParOf" srcId="{1A562648-113D-4FB3-BAB8-001D7A7440D3}" destId="{C8765C58-3531-42EF-B016-CFE0F072EF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D374-2833-4F5E-A727-09494C19A7FC}">
      <dsp:nvSpPr>
        <dsp:cNvPr id="0" name=""/>
        <dsp:cNvSpPr/>
      </dsp:nvSpPr>
      <dsp:spPr>
        <a:xfrm>
          <a:off x="4161" y="407950"/>
          <a:ext cx="2128483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 3</a:t>
          </a:r>
          <a:endParaRPr lang="en-ID" sz="3600" kern="1200" dirty="0"/>
        </a:p>
      </dsp:txBody>
      <dsp:txXfrm>
        <a:off x="4161" y="407950"/>
        <a:ext cx="2128483" cy="712800"/>
      </dsp:txXfrm>
    </dsp:sp>
    <dsp:sp modelId="{C01E740D-293F-4056-9B8A-ECC47FA5EF63}">
      <dsp:nvSpPr>
        <dsp:cNvPr id="0" name=""/>
        <dsp:cNvSpPr/>
      </dsp:nvSpPr>
      <dsp:spPr>
        <a:xfrm>
          <a:off x="2132644" y="73824"/>
          <a:ext cx="425696" cy="13810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511BC-F26F-4331-B4C3-63AEA1076634}">
      <dsp:nvSpPr>
        <dsp:cNvPr id="0" name=""/>
        <dsp:cNvSpPr/>
      </dsp:nvSpPr>
      <dsp:spPr>
        <a:xfrm>
          <a:off x="2728619" y="73824"/>
          <a:ext cx="5789474" cy="1381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KB 1. </a:t>
          </a:r>
          <a:r>
            <a:rPr lang="en-US" sz="3600" kern="1200" dirty="0" err="1"/>
            <a:t>Perencanaan</a:t>
          </a:r>
          <a:endParaRPr lang="en-ID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KB 2. </a:t>
          </a:r>
          <a:r>
            <a:rPr lang="en-US" sz="3600" kern="1200" dirty="0" err="1"/>
            <a:t>Perencanaan</a:t>
          </a:r>
          <a:r>
            <a:rPr lang="en-US" sz="3600" kern="1200" dirty="0"/>
            <a:t> </a:t>
          </a:r>
          <a:r>
            <a:rPr lang="en-US" sz="3600" kern="1200" dirty="0" err="1"/>
            <a:t>Strategis</a:t>
          </a:r>
          <a:endParaRPr lang="en-US" sz="3600" kern="1200" dirty="0"/>
        </a:p>
      </dsp:txBody>
      <dsp:txXfrm>
        <a:off x="2728619" y="73824"/>
        <a:ext cx="5789474" cy="1381050"/>
      </dsp:txXfrm>
    </dsp:sp>
    <dsp:sp modelId="{1C38E59C-6317-4D9A-A23D-F8A1A6550E17}">
      <dsp:nvSpPr>
        <dsp:cNvPr id="0" name=""/>
        <dsp:cNvSpPr/>
      </dsp:nvSpPr>
      <dsp:spPr>
        <a:xfrm>
          <a:off x="4161" y="2430925"/>
          <a:ext cx="2128483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Modul 4</a:t>
          </a:r>
          <a:endParaRPr lang="en-ID" sz="3600" kern="1200" dirty="0"/>
        </a:p>
      </dsp:txBody>
      <dsp:txXfrm>
        <a:off x="4161" y="2430925"/>
        <a:ext cx="2128483" cy="712800"/>
      </dsp:txXfrm>
    </dsp:sp>
    <dsp:sp modelId="{2EC6915D-6594-4547-95C7-C75C900F434C}">
      <dsp:nvSpPr>
        <dsp:cNvPr id="0" name=""/>
        <dsp:cNvSpPr/>
      </dsp:nvSpPr>
      <dsp:spPr>
        <a:xfrm>
          <a:off x="2132644" y="1584475"/>
          <a:ext cx="425696" cy="24057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CB5DD-0314-4DC1-B359-31E47C232711}">
      <dsp:nvSpPr>
        <dsp:cNvPr id="0" name=""/>
        <dsp:cNvSpPr/>
      </dsp:nvSpPr>
      <dsp:spPr>
        <a:xfrm>
          <a:off x="2728619" y="1584475"/>
          <a:ext cx="5789474" cy="24057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KB 1. </a:t>
          </a:r>
          <a:r>
            <a:rPr lang="en-US" sz="3600" kern="1200" dirty="0" err="1"/>
            <a:t>Pengambilan</a:t>
          </a:r>
          <a:r>
            <a:rPr lang="en-US" sz="3600" kern="1200" dirty="0"/>
            <a:t> Keputusan</a:t>
          </a:r>
          <a:endParaRPr lang="en-ID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KB 2. Alat </a:t>
          </a:r>
          <a:r>
            <a:rPr lang="en-US" sz="3600" kern="1200" dirty="0" err="1"/>
            <a:t>Perencanaan</a:t>
          </a:r>
          <a:r>
            <a:rPr lang="en-US" sz="3600" kern="1200" dirty="0"/>
            <a:t> dan </a:t>
          </a:r>
          <a:r>
            <a:rPr lang="en-US" sz="3600" kern="1200" dirty="0" err="1"/>
            <a:t>Pengambilan</a:t>
          </a:r>
          <a:r>
            <a:rPr lang="en-US" sz="3600" kern="1200" dirty="0"/>
            <a:t> Keputusan</a:t>
          </a:r>
        </a:p>
      </dsp:txBody>
      <dsp:txXfrm>
        <a:off x="2728619" y="1584475"/>
        <a:ext cx="5789474" cy="24057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8752E-E81C-414C-B226-1BBF1D7EC55C}">
      <dsp:nvSpPr>
        <dsp:cNvPr id="0" name=""/>
        <dsp:cNvSpPr/>
      </dsp:nvSpPr>
      <dsp:spPr>
        <a:xfrm>
          <a:off x="800992" y="558"/>
          <a:ext cx="2285441" cy="1371264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Gambar </a:t>
          </a:r>
          <a:r>
            <a:rPr lang="en-US" sz="2200" kern="1200" dirty="0" err="1">
              <a:solidFill>
                <a:schemeClr val="tx1"/>
              </a:solidFill>
            </a:rPr>
            <a:t>positif</a:t>
          </a:r>
          <a:r>
            <a:rPr lang="en-US" sz="2200" kern="1200" dirty="0">
              <a:solidFill>
                <a:schemeClr val="tx1"/>
              </a:solidFill>
            </a:rPr>
            <a:t> dan negative (Gambar-T)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800992" y="558"/>
        <a:ext cx="2285441" cy="1371264"/>
      </dsp:txXfrm>
    </dsp:sp>
    <dsp:sp modelId="{FA2AF5C9-432A-49EF-B807-B51E0960FA79}">
      <dsp:nvSpPr>
        <dsp:cNvPr id="0" name=""/>
        <dsp:cNvSpPr/>
      </dsp:nvSpPr>
      <dsp:spPr>
        <a:xfrm>
          <a:off x="3314978" y="558"/>
          <a:ext cx="2285441" cy="1371264"/>
        </a:xfrm>
        <a:prstGeom prst="rect">
          <a:avLst/>
        </a:prstGeom>
        <a:solidFill>
          <a:schemeClr val="accent5">
            <a:shade val="50000"/>
            <a:hueOff val="2776"/>
            <a:satOff val="8404"/>
            <a:lumOff val="8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Matriks</a:t>
          </a:r>
          <a:r>
            <a:rPr lang="en-US" sz="2200" kern="1200" dirty="0">
              <a:solidFill>
                <a:schemeClr val="tx1"/>
              </a:solidFill>
            </a:rPr>
            <a:t> multi </a:t>
          </a:r>
          <a:r>
            <a:rPr lang="en-US" sz="2200" kern="1200" dirty="0" err="1">
              <a:solidFill>
                <a:schemeClr val="tx1"/>
              </a:solidFill>
            </a:rPr>
            <a:t>kriteria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3314978" y="558"/>
        <a:ext cx="2285441" cy="1371264"/>
      </dsp:txXfrm>
    </dsp:sp>
    <dsp:sp modelId="{C15A3CDF-5CFE-4D97-9908-5CB7FA40824C}">
      <dsp:nvSpPr>
        <dsp:cNvPr id="0" name=""/>
        <dsp:cNvSpPr/>
      </dsp:nvSpPr>
      <dsp:spPr>
        <a:xfrm>
          <a:off x="5828964" y="558"/>
          <a:ext cx="2285441" cy="1371264"/>
        </a:xfrm>
        <a:prstGeom prst="rect">
          <a:avLst/>
        </a:prstGeom>
        <a:solidFill>
          <a:schemeClr val="accent5">
            <a:shade val="50000"/>
            <a:hueOff val="5552"/>
            <a:satOff val="16807"/>
            <a:lumOff val="16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Matriks</a:t>
          </a:r>
          <a:r>
            <a:rPr lang="en-US" sz="2200" kern="1200" dirty="0">
              <a:solidFill>
                <a:schemeClr val="tx1"/>
              </a:solidFill>
            </a:rPr>
            <a:t> pay-off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5828964" y="558"/>
        <a:ext cx="2285441" cy="1371264"/>
      </dsp:txXfrm>
    </dsp:sp>
    <dsp:sp modelId="{FA49C058-23AC-4B66-A9DD-65023A334D9A}">
      <dsp:nvSpPr>
        <dsp:cNvPr id="0" name=""/>
        <dsp:cNvSpPr/>
      </dsp:nvSpPr>
      <dsp:spPr>
        <a:xfrm>
          <a:off x="800992" y="1600367"/>
          <a:ext cx="2285441" cy="1371264"/>
        </a:xfrm>
        <a:prstGeom prst="rect">
          <a:avLst/>
        </a:prstGeom>
        <a:solidFill>
          <a:schemeClr val="accent5">
            <a:shade val="50000"/>
            <a:hueOff val="8328"/>
            <a:satOff val="25211"/>
            <a:lumOff val="24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Programasi</a:t>
          </a:r>
          <a:r>
            <a:rPr lang="en-US" sz="2200" kern="1200" dirty="0">
              <a:solidFill>
                <a:schemeClr val="tx1"/>
              </a:solidFill>
            </a:rPr>
            <a:t> linear (linear programming)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800992" y="1600367"/>
        <a:ext cx="2285441" cy="1371264"/>
      </dsp:txXfrm>
    </dsp:sp>
    <dsp:sp modelId="{4E6F1FC2-BA28-4EDA-AAE1-011333AC6C90}">
      <dsp:nvSpPr>
        <dsp:cNvPr id="0" name=""/>
        <dsp:cNvSpPr/>
      </dsp:nvSpPr>
      <dsp:spPr>
        <a:xfrm>
          <a:off x="3314978" y="1600367"/>
          <a:ext cx="2285441" cy="1371264"/>
        </a:xfrm>
        <a:prstGeom prst="rect">
          <a:avLst/>
        </a:prstGeom>
        <a:solidFill>
          <a:schemeClr val="accent5">
            <a:shade val="50000"/>
            <a:hueOff val="8328"/>
            <a:satOff val="25211"/>
            <a:lumOff val="246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Analisis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titik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impas</a:t>
          </a:r>
          <a:r>
            <a:rPr lang="en-US" sz="2200" kern="1200" dirty="0">
              <a:solidFill>
                <a:schemeClr val="tx1"/>
              </a:solidFill>
            </a:rPr>
            <a:t> (</a:t>
          </a:r>
          <a:r>
            <a:rPr lang="en-US" sz="2200" kern="1200" dirty="0" err="1">
              <a:solidFill>
                <a:schemeClr val="tx1"/>
              </a:solidFill>
            </a:rPr>
            <a:t>analisis</a:t>
          </a:r>
          <a:r>
            <a:rPr lang="en-US" sz="2200" kern="1200" dirty="0">
              <a:solidFill>
                <a:schemeClr val="tx1"/>
              </a:solidFill>
            </a:rPr>
            <a:t> break-even)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3314978" y="1600367"/>
        <a:ext cx="2285441" cy="1371264"/>
      </dsp:txXfrm>
    </dsp:sp>
    <dsp:sp modelId="{9179B6D8-295E-428B-A690-B6DB69B2EB5D}">
      <dsp:nvSpPr>
        <dsp:cNvPr id="0" name=""/>
        <dsp:cNvSpPr/>
      </dsp:nvSpPr>
      <dsp:spPr>
        <a:xfrm>
          <a:off x="5828964" y="1600367"/>
          <a:ext cx="2285441" cy="1371264"/>
        </a:xfrm>
        <a:prstGeom prst="rect">
          <a:avLst/>
        </a:prstGeom>
        <a:solidFill>
          <a:schemeClr val="accent5">
            <a:shade val="50000"/>
            <a:hueOff val="5552"/>
            <a:satOff val="16807"/>
            <a:lumOff val="16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solidFill>
                <a:schemeClr val="tx1"/>
              </a:solidFill>
            </a:rPr>
            <a:t>Pohon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keputusan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5828964" y="1600367"/>
        <a:ext cx="2285441" cy="1371264"/>
      </dsp:txXfrm>
    </dsp:sp>
    <dsp:sp modelId="{AF51CF94-DFD0-4890-AE78-F76535CC4ED3}">
      <dsp:nvSpPr>
        <dsp:cNvPr id="0" name=""/>
        <dsp:cNvSpPr/>
      </dsp:nvSpPr>
      <dsp:spPr>
        <a:xfrm>
          <a:off x="3314978" y="3200176"/>
          <a:ext cx="2285441" cy="1371264"/>
        </a:xfrm>
        <a:prstGeom prst="rect">
          <a:avLst/>
        </a:prstGeom>
        <a:solidFill>
          <a:schemeClr val="accent5">
            <a:shade val="50000"/>
            <a:hueOff val="2776"/>
            <a:satOff val="8404"/>
            <a:lumOff val="8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Model </a:t>
          </a:r>
          <a:r>
            <a:rPr lang="en-US" sz="2200" kern="1200" dirty="0" err="1">
              <a:solidFill>
                <a:schemeClr val="tx1"/>
              </a:solidFill>
            </a:rPr>
            <a:t>pengambilan</a:t>
          </a:r>
          <a:r>
            <a:rPr lang="en-US" sz="2200" kern="1200" dirty="0">
              <a:solidFill>
                <a:schemeClr val="tx1"/>
              </a:solidFill>
            </a:rPr>
            <a:t> Keputusan </a:t>
          </a:r>
          <a:r>
            <a:rPr lang="en-US" sz="2200" kern="1200" dirty="0" err="1">
              <a:solidFill>
                <a:schemeClr val="tx1"/>
              </a:solidFill>
            </a:rPr>
            <a:t>dengan</a:t>
          </a:r>
          <a:r>
            <a:rPr lang="en-US" sz="2200" kern="1200" dirty="0">
              <a:solidFill>
                <a:schemeClr val="tx1"/>
              </a:solidFill>
            </a:rPr>
            <a:t> </a:t>
          </a:r>
          <a:r>
            <a:rPr lang="en-US" sz="2200" kern="1200" dirty="0" err="1">
              <a:solidFill>
                <a:schemeClr val="tx1"/>
              </a:solidFill>
            </a:rPr>
            <a:t>mesin</a:t>
          </a:r>
          <a:endParaRPr lang="en-ID" sz="2200" kern="1200" dirty="0">
            <a:solidFill>
              <a:schemeClr val="tx1"/>
            </a:solidFill>
          </a:endParaRPr>
        </a:p>
      </dsp:txBody>
      <dsp:txXfrm>
        <a:off x="3314978" y="3200176"/>
        <a:ext cx="2285441" cy="1371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C34FB-3325-4809-B5D1-56463B719E1D}">
      <dsp:nvSpPr>
        <dsp:cNvPr id="0" name=""/>
        <dsp:cNvSpPr/>
      </dsp:nvSpPr>
      <dsp:spPr>
        <a:xfrm>
          <a:off x="2714" y="178239"/>
          <a:ext cx="2646759" cy="52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Perencanaan</a:t>
          </a:r>
          <a:endParaRPr lang="en-ID" sz="1500" kern="1200" dirty="0"/>
        </a:p>
      </dsp:txBody>
      <dsp:txXfrm>
        <a:off x="2714" y="178239"/>
        <a:ext cx="2646759" cy="529922"/>
      </dsp:txXfrm>
    </dsp:sp>
    <dsp:sp modelId="{7716E8B6-068C-4B4D-AB81-AAAEC7E1B58B}">
      <dsp:nvSpPr>
        <dsp:cNvPr id="0" name=""/>
        <dsp:cNvSpPr/>
      </dsp:nvSpPr>
      <dsp:spPr>
        <a:xfrm>
          <a:off x="2714" y="708162"/>
          <a:ext cx="2646759" cy="39141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Perencanaan</a:t>
          </a:r>
          <a:r>
            <a:rPr lang="en-US" sz="1500" kern="1200" dirty="0"/>
            <a:t> </a:t>
          </a:r>
          <a:r>
            <a:rPr lang="en-US" sz="1500" kern="1200" dirty="0" err="1"/>
            <a:t>ditujukan</a:t>
          </a:r>
          <a:r>
            <a:rPr lang="en-US" sz="1500" kern="1200" dirty="0"/>
            <a:t> </a:t>
          </a:r>
          <a:r>
            <a:rPr lang="en-US" sz="1500" kern="1200" dirty="0" err="1"/>
            <a:t>untuk</a:t>
          </a:r>
          <a:r>
            <a:rPr lang="en-US" sz="1500" kern="1200" dirty="0"/>
            <a:t> </a:t>
          </a:r>
          <a:r>
            <a:rPr lang="en-US" sz="1500" kern="1200" dirty="0" err="1"/>
            <a:t>membantu</a:t>
          </a:r>
          <a:r>
            <a:rPr lang="en-US" sz="1500" kern="1200" dirty="0"/>
            <a:t> </a:t>
          </a:r>
          <a:r>
            <a:rPr lang="en-US" sz="1500" kern="1200" dirty="0" err="1"/>
            <a:t>mencapai</a:t>
          </a:r>
          <a:r>
            <a:rPr lang="en-US" sz="1500" kern="1200" dirty="0"/>
            <a:t> </a:t>
          </a:r>
          <a:r>
            <a:rPr lang="en-US" sz="1500" kern="1200" dirty="0" err="1"/>
            <a:t>tujuan</a:t>
          </a:r>
          <a:r>
            <a:rPr lang="en-US" sz="1500" kern="1200" dirty="0"/>
            <a:t>. </a:t>
          </a:r>
          <a:r>
            <a:rPr lang="en-US" sz="1500" kern="1200" dirty="0" err="1"/>
            <a:t>Perencanaan</a:t>
          </a:r>
          <a:r>
            <a:rPr lang="en-US" sz="1500" kern="1200" dirty="0"/>
            <a:t> </a:t>
          </a:r>
          <a:r>
            <a:rPr lang="en-US" sz="1500" kern="1200" dirty="0" err="1"/>
            <a:t>harus</a:t>
          </a:r>
          <a:r>
            <a:rPr lang="en-US" sz="1500" kern="1200" dirty="0"/>
            <a:t> </a:t>
          </a:r>
          <a:r>
            <a:rPr lang="en-US" sz="1500" kern="1200" dirty="0" err="1"/>
            <a:t>mendukung</a:t>
          </a:r>
          <a:r>
            <a:rPr lang="en-US" sz="1500" kern="1200" dirty="0"/>
            <a:t> </a:t>
          </a:r>
          <a:r>
            <a:rPr lang="en-US" sz="1500" kern="1200" dirty="0" err="1"/>
            <a:t>keempat</a:t>
          </a:r>
          <a:r>
            <a:rPr lang="en-US" sz="1500" kern="1200" dirty="0"/>
            <a:t> </a:t>
          </a:r>
          <a:r>
            <a:rPr lang="en-US" sz="1500" kern="1200" dirty="0" err="1"/>
            <a:t>fungsi</a:t>
          </a:r>
          <a:r>
            <a:rPr lang="en-US" sz="1500" kern="1200" dirty="0"/>
            <a:t> </a:t>
          </a:r>
          <a:r>
            <a:rPr lang="en-US" sz="1500" kern="1200" dirty="0" err="1"/>
            <a:t>manajemen</a:t>
          </a:r>
          <a:r>
            <a:rPr lang="en-US" sz="1500" kern="1200" dirty="0"/>
            <a:t> </a:t>
          </a:r>
          <a:r>
            <a:rPr lang="en-US" sz="1500" kern="1200" dirty="0" err="1"/>
            <a:t>lainnya</a:t>
          </a:r>
          <a:r>
            <a:rPr lang="en-US" sz="1500" kern="1200" dirty="0"/>
            <a:t>, </a:t>
          </a:r>
          <a:r>
            <a:rPr lang="en-US" sz="1500" kern="1200" dirty="0" err="1"/>
            <a:t>yaitu</a:t>
          </a:r>
          <a:r>
            <a:rPr lang="en-US" sz="1500" kern="1200" dirty="0"/>
            <a:t> </a:t>
          </a:r>
          <a:r>
            <a:rPr lang="en-US" sz="1500" kern="1200" dirty="0" err="1"/>
            <a:t>pengorganisasian</a:t>
          </a:r>
          <a:r>
            <a:rPr lang="en-US" sz="1500" kern="1200" dirty="0"/>
            <a:t>, staffing, leading, dan </a:t>
          </a:r>
          <a:r>
            <a:rPr lang="en-US" sz="1500" kern="1200" dirty="0" err="1"/>
            <a:t>pengendalian</a:t>
          </a:r>
          <a:r>
            <a:rPr lang="en-US" sz="1500" kern="1200" dirty="0"/>
            <a:t>.</a:t>
          </a:r>
          <a:endParaRPr lang="en-ID" sz="1500" kern="1200" dirty="0"/>
        </a:p>
      </dsp:txBody>
      <dsp:txXfrm>
        <a:off x="2714" y="708162"/>
        <a:ext cx="2646759" cy="3914198"/>
      </dsp:txXfrm>
    </dsp:sp>
    <dsp:sp modelId="{CD83A65E-839C-405F-8104-4265D1C676EF}">
      <dsp:nvSpPr>
        <dsp:cNvPr id="0" name=""/>
        <dsp:cNvSpPr/>
      </dsp:nvSpPr>
      <dsp:spPr>
        <a:xfrm>
          <a:off x="3020020" y="178239"/>
          <a:ext cx="2646759" cy="52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Positif</a:t>
          </a:r>
          <a:r>
            <a:rPr lang="en-US" sz="1500" kern="1200" dirty="0"/>
            <a:t> dan </a:t>
          </a:r>
          <a:r>
            <a:rPr lang="en-US" sz="1500" kern="1200" dirty="0" err="1"/>
            <a:t>Negatif</a:t>
          </a:r>
          <a:r>
            <a:rPr lang="en-US" sz="1500" kern="1200" dirty="0"/>
            <a:t> </a:t>
          </a:r>
          <a:r>
            <a:rPr lang="en-US" sz="1500" kern="1200" dirty="0" err="1"/>
            <a:t>Perencanaan</a:t>
          </a:r>
          <a:endParaRPr lang="en-ID" sz="1500" kern="1200" dirty="0"/>
        </a:p>
      </dsp:txBody>
      <dsp:txXfrm>
        <a:off x="3020020" y="178239"/>
        <a:ext cx="2646759" cy="529922"/>
      </dsp:txXfrm>
    </dsp:sp>
    <dsp:sp modelId="{DE771249-ECC6-4556-829C-E78B62076123}">
      <dsp:nvSpPr>
        <dsp:cNvPr id="0" name=""/>
        <dsp:cNvSpPr/>
      </dsp:nvSpPr>
      <dsp:spPr>
        <a:xfrm>
          <a:off x="3020020" y="708162"/>
          <a:ext cx="2646759" cy="39141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/>
            <a:t>Sisi </a:t>
          </a:r>
          <a:r>
            <a:rPr lang="en-ID" sz="1500" kern="1200" dirty="0" err="1"/>
            <a:t>positif</a:t>
          </a:r>
          <a:r>
            <a:rPr lang="en-ID" sz="1500" kern="1200" dirty="0"/>
            <a:t> </a:t>
          </a:r>
          <a:r>
            <a:rPr lang="en-ID" sz="1500" kern="1200" dirty="0" err="1"/>
            <a:t>perencanaan</a:t>
          </a:r>
          <a:r>
            <a:rPr lang="en-ID" sz="1500" kern="1200" dirty="0"/>
            <a:t> </a:t>
          </a:r>
          <a:r>
            <a:rPr lang="en-ID" sz="1500" kern="1200" dirty="0" err="1"/>
            <a:t>adalah</a:t>
          </a:r>
          <a:r>
            <a:rPr lang="en-ID" sz="1500" kern="1200" dirty="0"/>
            <a:t> </a:t>
          </a:r>
          <a:r>
            <a:rPr lang="en-ID" sz="1500" kern="1200" dirty="0" err="1"/>
            <a:t>membantu</a:t>
          </a:r>
          <a:r>
            <a:rPr lang="en-ID" sz="1500" kern="1200" dirty="0"/>
            <a:t> </a:t>
          </a:r>
          <a:r>
            <a:rPr lang="en-ID" sz="1500" kern="1200" dirty="0" err="1"/>
            <a:t>manajer</a:t>
          </a:r>
          <a:r>
            <a:rPr lang="en-ID" sz="1500" kern="1200" dirty="0"/>
            <a:t> </a:t>
          </a:r>
          <a:r>
            <a:rPr lang="en-ID" sz="1500" kern="1200" dirty="0" err="1"/>
            <a:t>melihat</a:t>
          </a:r>
          <a:r>
            <a:rPr lang="en-ID" sz="1500" kern="1200" dirty="0"/>
            <a:t> masa </a:t>
          </a:r>
          <a:r>
            <a:rPr lang="en-ID" sz="1500" kern="1200" dirty="0" err="1"/>
            <a:t>mendatang</a:t>
          </a:r>
          <a:r>
            <a:rPr lang="en-ID" sz="1500" kern="1200" dirty="0"/>
            <a:t>, </a:t>
          </a:r>
          <a:r>
            <a:rPr lang="en-ID" sz="1500" kern="1200" dirty="0" err="1"/>
            <a:t>koordinasi</a:t>
          </a:r>
          <a:r>
            <a:rPr lang="en-ID" sz="1500" kern="1200" dirty="0"/>
            <a:t> yang </a:t>
          </a:r>
          <a:r>
            <a:rPr lang="en-ID" sz="1500" kern="1200" dirty="0" err="1"/>
            <a:t>semakin</a:t>
          </a:r>
          <a:r>
            <a:rPr lang="en-ID" sz="1500" kern="1200" dirty="0"/>
            <a:t> </a:t>
          </a:r>
          <a:r>
            <a:rPr lang="en-ID" sz="1500" kern="1200" dirty="0" err="1"/>
            <a:t>baik</a:t>
          </a:r>
          <a:r>
            <a:rPr lang="en-ID" sz="1500" kern="1200" dirty="0"/>
            <a:t>, dan </a:t>
          </a:r>
          <a:r>
            <a:rPr lang="en-ID" sz="1500" kern="1200" dirty="0" err="1"/>
            <a:t>penekanan</a:t>
          </a:r>
          <a:r>
            <a:rPr lang="en-ID" sz="1500" kern="1200" dirty="0"/>
            <a:t> pada </a:t>
          </a:r>
          <a:r>
            <a:rPr lang="en-ID" sz="1500" kern="1200" dirty="0" err="1"/>
            <a:t>tujuan</a:t>
          </a:r>
          <a:r>
            <a:rPr lang="en-ID" sz="1500" kern="1200" dirty="0"/>
            <a:t> </a:t>
          </a:r>
          <a:r>
            <a:rPr lang="en-ID" sz="1500" kern="1200" dirty="0" err="1"/>
            <a:t>organisasi</a:t>
          </a:r>
          <a:r>
            <a:rPr lang="en-ID" sz="1500" kern="1200" dirty="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Sisi </a:t>
          </a:r>
          <a:r>
            <a:rPr lang="en-US" sz="1500" kern="1200" dirty="0" err="1"/>
            <a:t>negatif</a:t>
          </a:r>
          <a:r>
            <a:rPr lang="en-US" sz="1500" kern="1200" dirty="0"/>
            <a:t> </a:t>
          </a:r>
          <a:r>
            <a:rPr lang="en-US" sz="1500" kern="1200" dirty="0" err="1"/>
            <a:t>perencanaan</a:t>
          </a:r>
          <a:r>
            <a:rPr lang="en-US" sz="1500" kern="1200" dirty="0"/>
            <a:t> </a:t>
          </a:r>
          <a:r>
            <a:rPr lang="en-US" sz="1500" kern="1200" dirty="0" err="1"/>
            <a:t>adalah</a:t>
          </a:r>
          <a:r>
            <a:rPr lang="en-US" sz="1500" kern="1200" dirty="0"/>
            <a:t> </a:t>
          </a:r>
          <a:r>
            <a:rPr lang="en-ID" sz="1500" kern="1200" dirty="0" err="1"/>
            <a:t>jika</a:t>
          </a:r>
          <a:r>
            <a:rPr lang="en-ID" sz="1500" kern="1200" dirty="0"/>
            <a:t> </a:t>
          </a:r>
          <a:r>
            <a:rPr lang="en-ID" sz="1500" kern="1200" dirty="0" err="1"/>
            <a:t>perencanaan</a:t>
          </a:r>
          <a:r>
            <a:rPr lang="en-ID" sz="1500" kern="1200" dirty="0"/>
            <a:t> </a:t>
          </a:r>
          <a:r>
            <a:rPr lang="en-ID" sz="1500" kern="1200" dirty="0" err="1"/>
            <a:t>tidak</a:t>
          </a:r>
          <a:r>
            <a:rPr lang="en-ID" sz="1500" kern="1200" dirty="0"/>
            <a:t> </a:t>
          </a:r>
          <a:r>
            <a:rPr lang="en-ID" sz="1500" kern="1200" dirty="0" err="1"/>
            <a:t>dapat</a:t>
          </a:r>
          <a:r>
            <a:rPr lang="en-ID" sz="1500" kern="1200" dirty="0"/>
            <a:t> </a:t>
          </a:r>
          <a:r>
            <a:rPr lang="en-ID" sz="1500" kern="1200" dirty="0" err="1"/>
            <a:t>dilaksanakan</a:t>
          </a:r>
          <a:r>
            <a:rPr lang="en-ID" sz="1500" kern="1200" dirty="0"/>
            <a:t> </a:t>
          </a:r>
          <a:r>
            <a:rPr lang="en-ID" sz="1500" kern="1200" dirty="0" err="1"/>
            <a:t>dengan</a:t>
          </a:r>
          <a:r>
            <a:rPr lang="en-ID" sz="1500" kern="1200" dirty="0"/>
            <a:t> </a:t>
          </a:r>
          <a:r>
            <a:rPr lang="en-ID" sz="1500" kern="1200" dirty="0" err="1"/>
            <a:t>baik</a:t>
          </a:r>
          <a:r>
            <a:rPr lang="en-ID" sz="1500" kern="1200" dirty="0"/>
            <a:t>, </a:t>
          </a:r>
          <a:r>
            <a:rPr lang="en-ID" sz="1500" kern="1200" dirty="0" err="1"/>
            <a:t>waktu</a:t>
          </a:r>
          <a:r>
            <a:rPr lang="en-ID" sz="1500" kern="1200" dirty="0"/>
            <a:t> dan </a:t>
          </a:r>
          <a:r>
            <a:rPr lang="en-ID" sz="1500" kern="1200" dirty="0" err="1"/>
            <a:t>tenaga</a:t>
          </a:r>
          <a:r>
            <a:rPr lang="en-ID" sz="1500" kern="1200" dirty="0"/>
            <a:t> </a:t>
          </a:r>
          <a:r>
            <a:rPr lang="en-ID" sz="1500" kern="1200" dirty="0" err="1"/>
            <a:t>manajer</a:t>
          </a:r>
          <a:r>
            <a:rPr lang="en-ID" sz="1500" kern="1200" dirty="0"/>
            <a:t>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terbuang</a:t>
          </a:r>
          <a:r>
            <a:rPr lang="en-ID" sz="1500" kern="1200" dirty="0"/>
            <a:t> </a:t>
          </a:r>
          <a:r>
            <a:rPr lang="en-ID" sz="1500" kern="1200" dirty="0" err="1"/>
            <a:t>percuma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500" kern="1200" dirty="0" err="1"/>
            <a:t>Penekanan</a:t>
          </a:r>
          <a:r>
            <a:rPr lang="en-ID" sz="1500" kern="1200" dirty="0"/>
            <a:t> yang </a:t>
          </a:r>
          <a:r>
            <a:rPr lang="en-ID" sz="1500" kern="1200" dirty="0" err="1"/>
            <a:t>terlalu</a:t>
          </a:r>
          <a:r>
            <a:rPr lang="en-ID" sz="1500" kern="1200" dirty="0"/>
            <a:t> </a:t>
          </a:r>
          <a:r>
            <a:rPr lang="en-ID" sz="1500" kern="1200" dirty="0" err="1"/>
            <a:t>berlebihan</a:t>
          </a:r>
          <a:r>
            <a:rPr lang="en-ID" sz="1500" kern="1200" dirty="0"/>
            <a:t> pada </a:t>
          </a:r>
          <a:r>
            <a:rPr lang="en-ID" sz="1500" kern="1200" dirty="0" err="1"/>
            <a:t>fungsi</a:t>
          </a:r>
          <a:r>
            <a:rPr lang="en-ID" sz="1500" kern="1200" dirty="0"/>
            <a:t> </a:t>
          </a:r>
          <a:r>
            <a:rPr lang="en-ID" sz="1500" kern="1200" dirty="0" err="1"/>
            <a:t>perencanaan</a:t>
          </a:r>
          <a:r>
            <a:rPr lang="en-ID" sz="1500" kern="1200" dirty="0"/>
            <a:t> juga </a:t>
          </a:r>
          <a:r>
            <a:rPr lang="en-ID" sz="1500" kern="1200" dirty="0" err="1"/>
            <a:t>tidak</a:t>
          </a:r>
          <a:r>
            <a:rPr lang="en-ID" sz="1500" kern="1200" dirty="0"/>
            <a:t> </a:t>
          </a:r>
          <a:r>
            <a:rPr lang="en-ID" sz="1500" kern="1200" dirty="0" err="1"/>
            <a:t>menguntungkan</a:t>
          </a:r>
          <a:r>
            <a:rPr lang="en-ID" sz="1500" kern="1200" dirty="0"/>
            <a:t>, </a:t>
          </a:r>
          <a:r>
            <a:rPr lang="en-ID" sz="1500" kern="1200" dirty="0" err="1"/>
            <a:t>karena</a:t>
          </a:r>
          <a:r>
            <a:rPr lang="en-ID" sz="1500" kern="1200" dirty="0"/>
            <a:t> </a:t>
          </a:r>
          <a:r>
            <a:rPr lang="en-ID" sz="1500" kern="1200" dirty="0" err="1"/>
            <a:t>fungsi</a:t>
          </a:r>
          <a:r>
            <a:rPr lang="en-ID" sz="1500" kern="1200" dirty="0"/>
            <a:t> </a:t>
          </a:r>
          <a:r>
            <a:rPr lang="en-ID" sz="1500" kern="1200" dirty="0" err="1"/>
            <a:t>manajerial</a:t>
          </a:r>
          <a:r>
            <a:rPr lang="en-ID" sz="1500" kern="1200" dirty="0"/>
            <a:t> yang lain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terabaikan</a:t>
          </a:r>
          <a:r>
            <a:rPr lang="en-ID" sz="1500" kern="1200" dirty="0"/>
            <a:t>.</a:t>
          </a:r>
        </a:p>
      </dsp:txBody>
      <dsp:txXfrm>
        <a:off x="3020020" y="708162"/>
        <a:ext cx="2646759" cy="3914198"/>
      </dsp:txXfrm>
    </dsp:sp>
    <dsp:sp modelId="{A56711ED-B935-43BC-9DAF-A4ED888D1822}">
      <dsp:nvSpPr>
        <dsp:cNvPr id="0" name=""/>
        <dsp:cNvSpPr/>
      </dsp:nvSpPr>
      <dsp:spPr>
        <a:xfrm>
          <a:off x="6037326" y="178239"/>
          <a:ext cx="2646759" cy="5299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Jenis</a:t>
          </a:r>
          <a:r>
            <a:rPr lang="en-US" sz="1500" kern="1200" dirty="0"/>
            <a:t> </a:t>
          </a:r>
          <a:r>
            <a:rPr lang="en-US" sz="1500" kern="1200" dirty="0" err="1"/>
            <a:t>Perencanaan</a:t>
          </a:r>
          <a:endParaRPr lang="en-ID" sz="1500" kern="1200" dirty="0"/>
        </a:p>
      </dsp:txBody>
      <dsp:txXfrm>
        <a:off x="6037326" y="178239"/>
        <a:ext cx="2646759" cy="529922"/>
      </dsp:txXfrm>
    </dsp:sp>
    <dsp:sp modelId="{94C874C8-B659-4335-A60F-C47C50BEAA8F}">
      <dsp:nvSpPr>
        <dsp:cNvPr id="0" name=""/>
        <dsp:cNvSpPr/>
      </dsp:nvSpPr>
      <dsp:spPr>
        <a:xfrm>
          <a:off x="6037326" y="708162"/>
          <a:ext cx="2646759" cy="39141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Misi </a:t>
          </a:r>
          <a:r>
            <a:rPr lang="en-US" sz="1500" kern="1200" dirty="0" err="1"/>
            <a:t>atau</a:t>
          </a:r>
          <a:r>
            <a:rPr lang="en-US" sz="1500" kern="1200" dirty="0"/>
            <a:t> </a:t>
          </a:r>
          <a:r>
            <a:rPr lang="en-US" sz="1500" kern="1200" dirty="0" err="1"/>
            <a:t>maksud</a:t>
          </a:r>
          <a:r>
            <a:rPr lang="en-US" sz="1500" kern="1200" dirty="0"/>
            <a:t> (mission </a:t>
          </a:r>
          <a:r>
            <a:rPr lang="en-US" sz="1500" kern="1200" dirty="0" err="1"/>
            <a:t>atau</a:t>
          </a:r>
          <a:r>
            <a:rPr lang="en-US" sz="1500" kern="1200" dirty="0"/>
            <a:t> purposes)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Tujuan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Strategi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Kebijakan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Prosedur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Aturan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Program</a:t>
          </a:r>
          <a:endParaRPr lang="en-ID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Anggaran</a:t>
          </a:r>
          <a:r>
            <a:rPr lang="en-US" sz="1500" kern="1200" dirty="0"/>
            <a:t> </a:t>
          </a:r>
          <a:endParaRPr lang="en-ID" sz="1500" kern="1200" dirty="0"/>
        </a:p>
      </dsp:txBody>
      <dsp:txXfrm>
        <a:off x="6037326" y="708162"/>
        <a:ext cx="2646759" cy="3914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69BD3-9E5C-49A5-AFF8-A5D5C4992122}">
      <dsp:nvSpPr>
        <dsp:cNvPr id="0" name=""/>
        <dsp:cNvSpPr/>
      </dsp:nvSpPr>
      <dsp:spPr>
        <a:xfrm rot="5400000">
          <a:off x="5342130" y="-2032044"/>
          <a:ext cx="1233418" cy="560831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Strategis</a:t>
          </a:r>
          <a:r>
            <a:rPr lang="en-ID" sz="1100" kern="1200" dirty="0"/>
            <a:t> </a:t>
          </a:r>
          <a:r>
            <a:rPr lang="en-ID" sz="1100" kern="1200" dirty="0" err="1"/>
            <a:t>merupakan</a:t>
          </a:r>
          <a:r>
            <a:rPr lang="en-ID" sz="1100" kern="1200" dirty="0"/>
            <a:t> </a:t>
          </a: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jangka</a:t>
          </a:r>
          <a:r>
            <a:rPr lang="en-ID" sz="1100" kern="1200" dirty="0"/>
            <a:t> </a:t>
          </a:r>
          <a:r>
            <a:rPr lang="en-ID" sz="1100" kern="1200" dirty="0" err="1"/>
            <a:t>panjang</a:t>
          </a:r>
          <a:r>
            <a:rPr lang="en-ID" sz="1100" kern="1200" dirty="0"/>
            <a:t> </a:t>
          </a:r>
          <a:r>
            <a:rPr lang="en-ID" sz="1100" kern="1200" dirty="0" err="1"/>
            <a:t>untuk</a:t>
          </a:r>
          <a:r>
            <a:rPr lang="en-ID" sz="1100" kern="1200" dirty="0"/>
            <a:t> </a:t>
          </a:r>
          <a:r>
            <a:rPr lang="en-ID" sz="1100" kern="1200" dirty="0" err="1"/>
            <a:t>mencapai</a:t>
          </a:r>
          <a:r>
            <a:rPr lang="en-ID" sz="1100" kern="1200" dirty="0"/>
            <a:t> </a:t>
          </a:r>
          <a:r>
            <a:rPr lang="en-ID" sz="1100" kern="1200" dirty="0" err="1"/>
            <a:t>tujuan</a:t>
          </a:r>
          <a:r>
            <a:rPr lang="en-ID" sz="1100" kern="1200" dirty="0"/>
            <a:t> </a:t>
          </a:r>
          <a:r>
            <a:rPr lang="en-ID" sz="1100" kern="1200" dirty="0" err="1"/>
            <a:t>strategis</a:t>
          </a:r>
          <a:r>
            <a:rPr lang="en-ID" sz="1100" kern="1200" dirty="0"/>
            <a:t> </a:t>
          </a:r>
          <a:r>
            <a:rPr lang="en-ID" sz="1100" kern="1200" dirty="0" err="1"/>
            <a:t>organisasi</a:t>
          </a:r>
          <a:r>
            <a:rPr lang="en-ID" sz="1100" kern="1200" dirty="0"/>
            <a:t>.
</a:t>
          </a:r>
          <a:r>
            <a:rPr lang="en-ID" sz="1100" kern="1200" dirty="0" err="1"/>
            <a:t>Fokusnya</a:t>
          </a:r>
          <a:r>
            <a:rPr lang="en-ID" sz="1100" kern="1200" dirty="0"/>
            <a:t> </a:t>
          </a:r>
          <a:r>
            <a:rPr lang="en-ID" sz="1100" kern="1200" dirty="0" err="1"/>
            <a:t>adalah</a:t>
          </a:r>
          <a:r>
            <a:rPr lang="en-ID" sz="1100" kern="1200" dirty="0"/>
            <a:t> pada </a:t>
          </a:r>
          <a:r>
            <a:rPr lang="en-ID" sz="1100" kern="1200" dirty="0" err="1"/>
            <a:t>organisasi</a:t>
          </a:r>
          <a:r>
            <a:rPr lang="en-ID" sz="1100" kern="1200" dirty="0"/>
            <a:t> </a:t>
          </a:r>
          <a:r>
            <a:rPr lang="en-ID" sz="1100" kern="1200" dirty="0" err="1"/>
            <a:t>secara</a:t>
          </a:r>
          <a:r>
            <a:rPr lang="en-ID" sz="1100" kern="1200" dirty="0"/>
            <a:t> </a:t>
          </a:r>
          <a:r>
            <a:rPr lang="en-ID" sz="1100" kern="1200" dirty="0" err="1"/>
            <a:t>keseluruhan</a:t>
          </a:r>
          <a:r>
            <a:rPr lang="en-ID" sz="1100" kern="1200" dirty="0"/>
            <a:t>, </a:t>
          </a:r>
          <a:r>
            <a:rPr lang="en-ID" sz="1100" kern="1200" dirty="0" err="1"/>
            <a:t>menggambarkan</a:t>
          </a:r>
          <a:r>
            <a:rPr lang="en-ID" sz="1100" kern="1200" dirty="0"/>
            <a:t> </a:t>
          </a:r>
          <a:r>
            <a:rPr lang="en-ID" sz="1100" kern="1200" dirty="0" err="1"/>
            <a:t>alokasi</a:t>
          </a:r>
          <a:r>
            <a:rPr lang="en-ID" sz="1100" kern="1200" dirty="0"/>
            <a:t> </a:t>
          </a:r>
          <a:r>
            <a:rPr lang="en-ID" sz="1100" kern="1200" dirty="0" err="1"/>
            <a:t>sumber</a:t>
          </a:r>
          <a:r>
            <a:rPr lang="en-ID" sz="1100" kern="1200" dirty="0"/>
            <a:t> </a:t>
          </a:r>
          <a:r>
            <a:rPr lang="en-ID" sz="1100" kern="1200" dirty="0" err="1"/>
            <a:t>daya</a:t>
          </a:r>
          <a:r>
            <a:rPr lang="en-ID" sz="1100" kern="1200" dirty="0"/>
            <a:t> </a:t>
          </a:r>
          <a:r>
            <a:rPr lang="en-ID" sz="1100" kern="1200" dirty="0" err="1"/>
            <a:t>prioritas</a:t>
          </a:r>
          <a:r>
            <a:rPr lang="en-ID" sz="1100" kern="1200" dirty="0"/>
            <a:t> dan </a:t>
          </a:r>
          <a:r>
            <a:rPr lang="en-ID" sz="1100" kern="1200" dirty="0" err="1"/>
            <a:t>langkah-langkah</a:t>
          </a:r>
          <a:r>
            <a:rPr lang="en-ID" sz="1100" kern="1200" dirty="0"/>
            <a:t> yang </a:t>
          </a:r>
          <a:r>
            <a:rPr lang="en-ID" sz="1100" kern="1200" dirty="0" err="1"/>
            <a:t>diperlukan</a:t>
          </a:r>
          <a:r>
            <a:rPr lang="en-ID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100" kern="1200" dirty="0" err="1"/>
            <a:t>Tujuan</a:t>
          </a:r>
          <a:r>
            <a:rPr lang="en-ID" sz="1100" kern="1200" dirty="0"/>
            <a:t> </a:t>
          </a:r>
          <a:r>
            <a:rPr lang="en-ID" sz="1100" kern="1200" dirty="0" err="1"/>
            <a:t>strategis</a:t>
          </a:r>
          <a:r>
            <a:rPr lang="en-ID" sz="1100" kern="1200" dirty="0"/>
            <a:t> </a:t>
          </a:r>
          <a:r>
            <a:rPr lang="en-ID" sz="1100" kern="1200" dirty="0" err="1"/>
            <a:t>biasanya</a:t>
          </a:r>
          <a:r>
            <a:rPr lang="en-ID" sz="1100" kern="1200" dirty="0"/>
            <a:t> </a:t>
          </a:r>
          <a:r>
            <a:rPr lang="en-ID" sz="1100" kern="1200" dirty="0" err="1"/>
            <a:t>ditetapkan</a:t>
          </a:r>
          <a:r>
            <a:rPr lang="en-ID" sz="1100" kern="1200" dirty="0"/>
            <a:t> oleh </a:t>
          </a:r>
          <a:r>
            <a:rPr lang="en-ID" sz="1100" kern="1200" dirty="0" err="1"/>
            <a:t>manajemen</a:t>
          </a:r>
          <a:r>
            <a:rPr lang="en-ID" sz="1100" kern="1200" dirty="0"/>
            <a:t> </a:t>
          </a:r>
          <a:r>
            <a:rPr lang="en-ID" sz="1100" kern="1200" dirty="0" err="1"/>
            <a:t>puncak</a:t>
          </a:r>
          <a:r>
            <a:rPr lang="en-ID" sz="1100" kern="1200" dirty="0"/>
            <a:t> </a:t>
          </a:r>
          <a:r>
            <a:rPr lang="en-ID" sz="1100" kern="1200" dirty="0" err="1"/>
            <a:t>dalam</a:t>
          </a:r>
          <a:r>
            <a:rPr lang="en-ID" sz="1100" kern="1200" dirty="0"/>
            <a:t> </a:t>
          </a:r>
          <a:r>
            <a:rPr lang="en-ID" sz="1100" kern="1200" dirty="0" err="1"/>
            <a:t>jangka</a:t>
          </a:r>
          <a:r>
            <a:rPr lang="en-ID" sz="1100" kern="1200" dirty="0"/>
            <a:t> Panjang</a:t>
          </a:r>
        </a:p>
      </dsp:txBody>
      <dsp:txXfrm rot="-5400000">
        <a:off x="3154680" y="215617"/>
        <a:ext cx="5548108" cy="1112996"/>
      </dsp:txXfrm>
    </dsp:sp>
    <dsp:sp modelId="{C3432180-622F-45C5-809C-601C4CD69457}">
      <dsp:nvSpPr>
        <dsp:cNvPr id="0" name=""/>
        <dsp:cNvSpPr/>
      </dsp:nvSpPr>
      <dsp:spPr>
        <a:xfrm>
          <a:off x="0" y="1228"/>
          <a:ext cx="3154679" cy="1541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Perencanaan</a:t>
          </a:r>
          <a:r>
            <a:rPr lang="en-US" sz="3400" kern="1200" dirty="0"/>
            <a:t> </a:t>
          </a:r>
          <a:r>
            <a:rPr lang="en-US" sz="3400" kern="1200" dirty="0" err="1"/>
            <a:t>Strategis</a:t>
          </a:r>
          <a:endParaRPr lang="en-ID" sz="3400" kern="1200" dirty="0"/>
        </a:p>
      </dsp:txBody>
      <dsp:txXfrm>
        <a:off x="75263" y="76491"/>
        <a:ext cx="3004153" cy="1391246"/>
      </dsp:txXfrm>
    </dsp:sp>
    <dsp:sp modelId="{C1D15A46-E59D-4A85-859D-B8877F923C25}">
      <dsp:nvSpPr>
        <dsp:cNvPr id="0" name=""/>
        <dsp:cNvSpPr/>
      </dsp:nvSpPr>
      <dsp:spPr>
        <a:xfrm rot="5400000">
          <a:off x="5342130" y="-446004"/>
          <a:ext cx="1233418" cy="5608319"/>
        </a:xfrm>
        <a:prstGeom prst="round2SameRect">
          <a:avLst/>
        </a:prstGeom>
        <a:solidFill>
          <a:schemeClr val="accent4">
            <a:tint val="40000"/>
            <a:alpha val="90000"/>
            <a:hueOff val="5577458"/>
            <a:satOff val="19029"/>
            <a:lumOff val="81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5577458"/>
              <a:satOff val="19029"/>
              <a:lumOff val="81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100" kern="1200" dirty="0" err="1"/>
            <a:t>Perencanaan</a:t>
          </a:r>
          <a:r>
            <a:rPr lang="en-ID" sz="1100" kern="1200" dirty="0"/>
            <a:t> </a:t>
          </a:r>
          <a:r>
            <a:rPr lang="en-ID" sz="1100" kern="1200" dirty="0" err="1"/>
            <a:t>taktis</a:t>
          </a:r>
          <a:r>
            <a:rPr lang="en-ID" sz="1100" kern="1200" dirty="0"/>
            <a:t> </a:t>
          </a:r>
          <a:r>
            <a:rPr lang="en-ID" sz="1100" kern="1200" dirty="0" err="1"/>
            <a:t>ditujukan</a:t>
          </a:r>
          <a:r>
            <a:rPr lang="en-ID" sz="1100" kern="1200" dirty="0"/>
            <a:t> </a:t>
          </a:r>
          <a:r>
            <a:rPr lang="en-ID" sz="1100" kern="1200" dirty="0" err="1"/>
            <a:t>untuk</a:t>
          </a:r>
          <a:r>
            <a:rPr lang="en-ID" sz="1100" kern="1200" dirty="0"/>
            <a:t> </a:t>
          </a:r>
          <a:r>
            <a:rPr lang="en-ID" sz="1100" kern="1200" dirty="0" err="1"/>
            <a:t>mencapai</a:t>
          </a:r>
          <a:r>
            <a:rPr lang="en-ID" sz="1100" kern="1200" dirty="0"/>
            <a:t> </a:t>
          </a:r>
          <a:r>
            <a:rPr lang="en-ID" sz="1100" kern="1200" dirty="0" err="1"/>
            <a:t>tujuan</a:t>
          </a:r>
          <a:r>
            <a:rPr lang="en-ID" sz="1100" kern="1200" dirty="0"/>
            <a:t> </a:t>
          </a:r>
          <a:r>
            <a:rPr lang="en-ID" sz="1100" kern="1200" dirty="0" err="1"/>
            <a:t>taktis</a:t>
          </a:r>
          <a:r>
            <a:rPr lang="en-ID" sz="1100" kern="1200" dirty="0"/>
            <a:t>, </a:t>
          </a:r>
          <a:r>
            <a:rPr lang="en-ID" sz="1100" kern="1200" dirty="0" err="1"/>
            <a:t>yaitu</a:t>
          </a:r>
          <a:r>
            <a:rPr lang="en-ID" sz="1100" kern="1200" dirty="0"/>
            <a:t> </a:t>
          </a:r>
          <a:r>
            <a:rPr lang="en-ID" sz="1100" kern="1200" dirty="0" err="1"/>
            <a:t>untuk</a:t>
          </a:r>
          <a:r>
            <a:rPr lang="en-ID" sz="1100" kern="1200" dirty="0"/>
            <a:t> </a:t>
          </a:r>
          <a:r>
            <a:rPr lang="en-ID" sz="1100" kern="1200" dirty="0" err="1"/>
            <a:t>melaksanakan</a:t>
          </a:r>
          <a:r>
            <a:rPr lang="en-ID" sz="1100" kern="1200" dirty="0"/>
            <a:t> </a:t>
          </a:r>
          <a:r>
            <a:rPr lang="en-ID" sz="1100" kern="1200" dirty="0" err="1"/>
            <a:t>bagian</a:t>
          </a:r>
          <a:r>
            <a:rPr lang="en-ID" sz="1100" kern="1200" dirty="0"/>
            <a:t> </a:t>
          </a:r>
          <a:r>
            <a:rPr lang="en-ID" sz="1100" kern="1200" dirty="0" err="1"/>
            <a:t>tertentu</a:t>
          </a:r>
          <a:r>
            <a:rPr lang="en-ID" sz="1100" kern="1200" dirty="0"/>
            <a:t> </a:t>
          </a:r>
          <a:r>
            <a:rPr lang="en-ID" sz="1100" kern="1200" dirty="0" err="1"/>
            <a:t>dari</a:t>
          </a:r>
          <a:r>
            <a:rPr lang="en-ID" sz="1100" kern="1200" dirty="0"/>
            <a:t> </a:t>
          </a: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strategis</a:t>
          </a:r>
          <a:endParaRPr lang="en-ID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ini</a:t>
          </a:r>
          <a:r>
            <a:rPr lang="en-ID" sz="1100" kern="1200" dirty="0"/>
            <a:t> </a:t>
          </a:r>
          <a:r>
            <a:rPr lang="en-ID" sz="1100" kern="1200" dirty="0" err="1"/>
            <a:t>mempunyai</a:t>
          </a:r>
          <a:r>
            <a:rPr lang="en-ID" sz="1100" kern="1200" dirty="0"/>
            <a:t> </a:t>
          </a:r>
          <a:r>
            <a:rPr lang="en-ID" sz="1100" kern="1200" dirty="0" err="1"/>
            <a:t>jangka</a:t>
          </a:r>
          <a:r>
            <a:rPr lang="en-ID" sz="1100" kern="1200" dirty="0"/>
            <a:t> </a:t>
          </a:r>
          <a:r>
            <a:rPr lang="en-ID" sz="1100" kern="1200" dirty="0" err="1"/>
            <a:t>waktu</a:t>
          </a:r>
          <a:r>
            <a:rPr lang="en-ID" sz="1100" kern="1200" dirty="0"/>
            <a:t> yang </a:t>
          </a:r>
          <a:r>
            <a:rPr lang="en-ID" sz="1100" kern="1200" dirty="0" err="1"/>
            <a:t>lebih</a:t>
          </a:r>
          <a:r>
            <a:rPr lang="en-ID" sz="1100" kern="1200" dirty="0"/>
            <a:t> </a:t>
          </a:r>
          <a:r>
            <a:rPr lang="en-ID" sz="1100" kern="1200" dirty="0" err="1"/>
            <a:t>pendek</a:t>
          </a:r>
          <a:r>
            <a:rPr lang="en-ID" sz="1100" kern="1200" dirty="0"/>
            <a:t> </a:t>
          </a:r>
          <a:r>
            <a:rPr lang="en-ID" sz="1100" kern="1200" dirty="0" err="1"/>
            <a:t>dibandingkan</a:t>
          </a:r>
          <a:r>
            <a:rPr lang="en-ID" sz="1100" kern="1200" dirty="0"/>
            <a:t> </a:t>
          </a:r>
          <a:r>
            <a:rPr lang="en-ID" sz="1100" kern="1200" dirty="0" err="1"/>
            <a:t>dengan</a:t>
          </a:r>
          <a:r>
            <a:rPr lang="en-ID" sz="1100" kern="1200" dirty="0"/>
            <a:t> </a:t>
          </a: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strategis</a:t>
          </a:r>
          <a:r>
            <a:rPr lang="en-ID" sz="1100" kern="1200" dirty="0"/>
            <a:t> dan </a:t>
          </a:r>
          <a:r>
            <a:rPr lang="en-ID" sz="1100" kern="1200" dirty="0" err="1"/>
            <a:t>mempunyai</a:t>
          </a:r>
          <a:r>
            <a:rPr lang="en-ID" sz="1100" kern="1200" dirty="0"/>
            <a:t> </a:t>
          </a:r>
          <a:r>
            <a:rPr lang="en-ID" sz="1100" kern="1200" dirty="0" err="1"/>
            <a:t>fokus</a:t>
          </a:r>
          <a:r>
            <a:rPr lang="en-ID" sz="1100" kern="1200" dirty="0"/>
            <a:t> yang </a:t>
          </a:r>
          <a:r>
            <a:rPr lang="en-ID" sz="1100" kern="1200" dirty="0" err="1"/>
            <a:t>lebih</a:t>
          </a:r>
          <a:r>
            <a:rPr lang="en-ID" sz="1100" kern="1200" dirty="0"/>
            <a:t> </a:t>
          </a:r>
          <a:r>
            <a:rPr lang="en-ID" sz="1100" kern="1200" dirty="0" err="1"/>
            <a:t>sempit</a:t>
          </a:r>
          <a:r>
            <a:rPr lang="en-ID" sz="1100" kern="1200" dirty="0"/>
            <a:t> dan </a:t>
          </a:r>
          <a:r>
            <a:rPr lang="en-ID" sz="1100" kern="1200" dirty="0" err="1"/>
            <a:t>lebih</a:t>
          </a:r>
          <a:r>
            <a:rPr lang="en-ID" sz="1100" kern="1200" dirty="0"/>
            <a:t> </a:t>
          </a:r>
          <a:r>
            <a:rPr lang="en-ID" sz="1100" kern="1200" dirty="0" err="1"/>
            <a:t>konkret</a:t>
          </a:r>
          <a:r>
            <a:rPr lang="en-ID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100" kern="1200" dirty="0"/>
            <a:t>Jika strategi memfokuskan pada sumber daya lingkungan dan misi, maka rencana taktis memfokuskan pada manusia dan aksi atau tindakan.</a:t>
          </a:r>
          <a:endParaRPr lang="en-ID" sz="1100" kern="1200" dirty="0"/>
        </a:p>
      </dsp:txBody>
      <dsp:txXfrm rot="-5400000">
        <a:off x="3154680" y="1801657"/>
        <a:ext cx="5548108" cy="1112996"/>
      </dsp:txXfrm>
    </dsp:sp>
    <dsp:sp modelId="{B55BB3D2-2E04-40A7-9FAE-8F8A99C328FB}">
      <dsp:nvSpPr>
        <dsp:cNvPr id="0" name=""/>
        <dsp:cNvSpPr/>
      </dsp:nvSpPr>
      <dsp:spPr>
        <a:xfrm>
          <a:off x="0" y="1620089"/>
          <a:ext cx="3154679" cy="1541772"/>
        </a:xfrm>
        <a:prstGeom prst="roundRect">
          <a:avLst/>
        </a:prstGeom>
        <a:solidFill>
          <a:schemeClr val="accent4">
            <a:hueOff val="5571487"/>
            <a:satOff val="19812"/>
            <a:lumOff val="4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Perencanaan</a:t>
          </a:r>
          <a:r>
            <a:rPr lang="en-US" sz="3400" kern="1200" dirty="0"/>
            <a:t> </a:t>
          </a:r>
          <a:r>
            <a:rPr lang="en-US" sz="3400" kern="1200" dirty="0" err="1"/>
            <a:t>Taktis</a:t>
          </a:r>
          <a:endParaRPr lang="en-ID" sz="3400" kern="1200" dirty="0"/>
        </a:p>
      </dsp:txBody>
      <dsp:txXfrm>
        <a:off x="75263" y="1695352"/>
        <a:ext cx="3004153" cy="1391246"/>
      </dsp:txXfrm>
    </dsp:sp>
    <dsp:sp modelId="{988D10C6-FB5C-4C38-B48D-0CC23323977C}">
      <dsp:nvSpPr>
        <dsp:cNvPr id="0" name=""/>
        <dsp:cNvSpPr/>
      </dsp:nvSpPr>
      <dsp:spPr>
        <a:xfrm rot="5400000">
          <a:off x="5125396" y="1265153"/>
          <a:ext cx="1655247" cy="5602842"/>
        </a:xfrm>
        <a:prstGeom prst="round2SameRect">
          <a:avLst/>
        </a:prstGeom>
        <a:solidFill>
          <a:schemeClr val="accent4">
            <a:tint val="40000"/>
            <a:alpha val="90000"/>
            <a:hueOff val="11154917"/>
            <a:satOff val="38059"/>
            <a:lumOff val="16277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11154917"/>
              <a:satOff val="38059"/>
              <a:lumOff val="1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100" kern="1200" dirty="0" err="1"/>
            <a:t>Perencanaan</a:t>
          </a:r>
          <a:r>
            <a:rPr lang="en-ID" sz="1100" kern="1200" dirty="0"/>
            <a:t> </a:t>
          </a:r>
          <a:r>
            <a:rPr lang="en-ID" sz="1100" kern="1200" dirty="0" err="1"/>
            <a:t>operasional</a:t>
          </a:r>
          <a:r>
            <a:rPr lang="en-ID" sz="1100" kern="1200" dirty="0"/>
            <a:t> </a:t>
          </a:r>
          <a:r>
            <a:rPr lang="en-ID" sz="1100" kern="1200" dirty="0" err="1"/>
            <a:t>diturunkan</a:t>
          </a:r>
          <a:r>
            <a:rPr lang="en-ID" sz="1100" kern="1200" dirty="0"/>
            <a:t> </a:t>
          </a:r>
          <a:r>
            <a:rPr lang="en-ID" sz="1100" kern="1200" dirty="0" err="1"/>
            <a:t>dari</a:t>
          </a:r>
          <a:r>
            <a:rPr lang="en-ID" sz="1100" kern="1200" dirty="0"/>
            <a:t> </a:t>
          </a:r>
          <a:r>
            <a:rPr lang="en-ID" sz="1100" kern="1200" dirty="0" err="1"/>
            <a:t>perencanaan</a:t>
          </a:r>
          <a:r>
            <a:rPr lang="en-ID" sz="1100" kern="1200" dirty="0"/>
            <a:t> </a:t>
          </a:r>
          <a:r>
            <a:rPr lang="en-ID" sz="1100" kern="1200" dirty="0" err="1"/>
            <a:t>taktis</a:t>
          </a:r>
          <a:r>
            <a:rPr lang="en-ID" sz="1100" kern="1200" dirty="0"/>
            <a:t>, </a:t>
          </a:r>
          <a:r>
            <a:rPr lang="en-ID" sz="1100" kern="1200" dirty="0" err="1"/>
            <a:t>mempunyai</a:t>
          </a:r>
          <a:r>
            <a:rPr lang="en-ID" sz="1100" kern="1200" dirty="0"/>
            <a:t> </a:t>
          </a:r>
          <a:r>
            <a:rPr lang="en-ID" sz="1100" kern="1200" dirty="0" err="1"/>
            <a:t>fokus</a:t>
          </a:r>
          <a:r>
            <a:rPr lang="en-ID" sz="1100" kern="1200" dirty="0"/>
            <a:t> yang </a:t>
          </a:r>
          <a:r>
            <a:rPr lang="en-ID" sz="1100" kern="1200" dirty="0" err="1"/>
            <a:t>lebih</a:t>
          </a:r>
          <a:r>
            <a:rPr lang="en-ID" sz="1100" kern="1200" dirty="0"/>
            <a:t> </a:t>
          </a:r>
          <a:r>
            <a:rPr lang="en-ID" sz="1100" kern="1200" dirty="0" err="1"/>
            <a:t>sempit</a:t>
          </a:r>
          <a:r>
            <a:rPr lang="en-ID" sz="1100" kern="1200" dirty="0"/>
            <a:t>, </a:t>
          </a:r>
          <a:r>
            <a:rPr lang="en-ID" sz="1100" kern="1200" dirty="0" err="1"/>
            <a:t>jangka</a:t>
          </a:r>
          <a:r>
            <a:rPr lang="en-ID" sz="1100" kern="1200" dirty="0"/>
            <a:t> </a:t>
          </a:r>
          <a:r>
            <a:rPr lang="en-ID" sz="1100" kern="1200" dirty="0" err="1"/>
            <a:t>waktu</a:t>
          </a:r>
          <a:r>
            <a:rPr lang="en-ID" sz="1100" kern="1200" dirty="0"/>
            <a:t> yang </a:t>
          </a:r>
          <a:r>
            <a:rPr lang="en-ID" sz="1100" kern="1200" dirty="0" err="1"/>
            <a:t>lebih</a:t>
          </a:r>
          <a:r>
            <a:rPr lang="en-ID" sz="1100" kern="1200" dirty="0"/>
            <a:t> </a:t>
          </a:r>
          <a:r>
            <a:rPr lang="en-ID" sz="1100" kern="1200" dirty="0" err="1"/>
            <a:t>pendek</a:t>
          </a:r>
          <a:r>
            <a:rPr lang="en-ID" sz="1100" kern="1200" dirty="0"/>
            <a:t>, dan </a:t>
          </a:r>
          <a:r>
            <a:rPr lang="en-ID" sz="1100" kern="1200" dirty="0" err="1"/>
            <a:t>melibatkan</a:t>
          </a:r>
          <a:r>
            <a:rPr lang="en-ID" sz="1100" kern="1200" dirty="0"/>
            <a:t> </a:t>
          </a:r>
          <a:r>
            <a:rPr lang="en-ID" sz="1100" kern="1200" dirty="0" err="1"/>
            <a:t>manajemen</a:t>
          </a:r>
          <a:r>
            <a:rPr lang="en-ID" sz="1100" kern="1200" dirty="0"/>
            <a:t> </a:t>
          </a:r>
          <a:r>
            <a:rPr lang="en-ID" sz="1100" kern="1200" dirty="0" err="1"/>
            <a:t>tingkat</a:t>
          </a:r>
          <a:r>
            <a:rPr lang="en-ID" sz="1100" kern="1200" dirty="0"/>
            <a:t> </a:t>
          </a:r>
          <a:r>
            <a:rPr lang="en-ID" sz="1100" kern="1200" dirty="0" err="1"/>
            <a:t>bawah</a:t>
          </a:r>
          <a:r>
            <a:rPr lang="en-ID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100" kern="1200" dirty="0" err="1"/>
            <a:t>Jenis-jenis</a:t>
          </a:r>
          <a:r>
            <a:rPr lang="en-ID" sz="1100" kern="1200" dirty="0"/>
            <a:t> </a:t>
          </a: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Operasional</a:t>
          </a:r>
          <a:r>
            <a:rPr lang="en-ID" sz="1100" kern="1200" dirty="0"/>
            <a:t>, </a:t>
          </a:r>
          <a:r>
            <a:rPr lang="en-ID" sz="1100" kern="1200" dirty="0" err="1"/>
            <a:t>yaitu</a:t>
          </a:r>
          <a:r>
            <a:rPr lang="en-ID" sz="1100" kern="1200" dirty="0"/>
            <a:t> (1) </a:t>
          </a:r>
          <a:r>
            <a:rPr lang="en-ID" sz="1100" kern="1200" dirty="0" err="1"/>
            <a:t>Rencana</a:t>
          </a:r>
          <a:r>
            <a:rPr lang="en-ID" sz="1100" kern="1200" dirty="0"/>
            <a:t> Tunggal (</a:t>
          </a:r>
          <a:r>
            <a:rPr lang="en-ID" sz="1100" kern="1200" dirty="0" err="1"/>
            <a:t>Sekali</a:t>
          </a:r>
          <a:r>
            <a:rPr lang="en-ID" sz="1100" kern="1200" dirty="0"/>
            <a:t> </a:t>
          </a:r>
          <a:r>
            <a:rPr lang="en-ID" sz="1100" kern="1200" dirty="0" err="1"/>
            <a:t>Pakai</a:t>
          </a:r>
          <a:r>
            <a:rPr lang="en-ID" sz="1100" kern="1200" dirty="0"/>
            <a:t>) yang </a:t>
          </a:r>
          <a:r>
            <a:rPr lang="en-ID" sz="1100" kern="1200" dirty="0" err="1"/>
            <a:t>digunakan</a:t>
          </a:r>
          <a:r>
            <a:rPr lang="en-ID" sz="1100" kern="1200" dirty="0"/>
            <a:t> </a:t>
          </a:r>
          <a:r>
            <a:rPr lang="en-ID" sz="1100" kern="1200" dirty="0" err="1"/>
            <a:t>untuk</a:t>
          </a:r>
          <a:r>
            <a:rPr lang="en-ID" sz="1100" kern="1200" dirty="0"/>
            <a:t> </a:t>
          </a:r>
          <a:r>
            <a:rPr lang="en-ID" sz="1100" kern="1200" dirty="0" err="1"/>
            <a:t>mencapai</a:t>
          </a:r>
          <a:r>
            <a:rPr lang="en-ID" sz="1100" kern="1200" dirty="0"/>
            <a:t> </a:t>
          </a:r>
          <a:r>
            <a:rPr lang="en-ID" sz="1100" kern="1200" dirty="0" err="1"/>
            <a:t>tujuan</a:t>
          </a:r>
          <a:r>
            <a:rPr lang="en-ID" sz="1100" kern="1200" dirty="0"/>
            <a:t> </a:t>
          </a:r>
          <a:r>
            <a:rPr lang="en-ID" sz="1100" kern="1200" dirty="0" err="1"/>
            <a:t>spesifik</a:t>
          </a:r>
          <a:r>
            <a:rPr lang="en-ID" sz="1100" kern="1200" dirty="0"/>
            <a:t>, </a:t>
          </a:r>
          <a:r>
            <a:rPr lang="en-ID" sz="1100" kern="1200" dirty="0" err="1"/>
            <a:t>contoh</a:t>
          </a:r>
          <a:r>
            <a:rPr lang="en-ID" sz="1100" kern="1200" dirty="0"/>
            <a:t>: program, </a:t>
          </a:r>
          <a:r>
            <a:rPr lang="en-ID" sz="1100" kern="1200" dirty="0" err="1"/>
            <a:t>proyek</a:t>
          </a:r>
          <a:r>
            <a:rPr lang="en-ID" sz="1100" kern="1200" dirty="0"/>
            <a:t>, dan </a:t>
          </a:r>
          <a:r>
            <a:rPr lang="en-ID" sz="1100" kern="1200" dirty="0" err="1"/>
            <a:t>anggaran</a:t>
          </a:r>
          <a:r>
            <a:rPr lang="en-ID" sz="1100" kern="1200" dirty="0"/>
            <a:t>.</a:t>
          </a:r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(2) R</a:t>
          </a:r>
          <a:r>
            <a:rPr lang="en-ID" sz="1100" kern="1200" dirty="0" err="1"/>
            <a:t>encana</a:t>
          </a:r>
          <a:r>
            <a:rPr lang="en-ID" sz="1100" kern="1200" dirty="0"/>
            <a:t> standing </a:t>
          </a:r>
          <a:r>
            <a:rPr lang="en-ID" sz="1100" kern="1200" dirty="0" err="1"/>
            <a:t>merupakan</a:t>
          </a:r>
          <a:r>
            <a:rPr lang="en-ID" sz="1100" kern="1200" dirty="0"/>
            <a:t> </a:t>
          </a:r>
          <a:r>
            <a:rPr lang="en-ID" sz="1100" kern="1200" dirty="0" err="1"/>
            <a:t>rencana</a:t>
          </a:r>
          <a:r>
            <a:rPr lang="en-ID" sz="1100" kern="1200" dirty="0"/>
            <a:t> </a:t>
          </a:r>
          <a:r>
            <a:rPr lang="en-ID" sz="1100" kern="1200" dirty="0" err="1"/>
            <a:t>standar</a:t>
          </a:r>
          <a:r>
            <a:rPr lang="en-ID" sz="1100" kern="1200" dirty="0"/>
            <a:t> yang </a:t>
          </a:r>
          <a:r>
            <a:rPr lang="en-ID" sz="1100" kern="1200" dirty="0" err="1"/>
            <a:t>lebih</a:t>
          </a:r>
          <a:r>
            <a:rPr lang="en-ID" sz="1100" kern="1200" dirty="0"/>
            <a:t> </a:t>
          </a:r>
          <a:r>
            <a:rPr lang="en-ID" sz="1100" kern="1200" dirty="0" err="1"/>
            <a:t>sesuai</a:t>
          </a:r>
          <a:r>
            <a:rPr lang="en-ID" sz="1100" kern="1200" dirty="0"/>
            <a:t> </a:t>
          </a:r>
          <a:r>
            <a:rPr lang="en-ID" sz="1100" kern="1200" dirty="0" err="1"/>
            <a:t>dipakai</a:t>
          </a:r>
          <a:r>
            <a:rPr lang="en-ID" sz="1100" kern="1200" dirty="0"/>
            <a:t> </a:t>
          </a:r>
          <a:r>
            <a:rPr lang="en-ID" sz="1100" kern="1200" dirty="0" err="1"/>
            <a:t>untuk</a:t>
          </a:r>
          <a:r>
            <a:rPr lang="en-ID" sz="1100" kern="1200" dirty="0"/>
            <a:t> </a:t>
          </a:r>
          <a:r>
            <a:rPr lang="en-ID" sz="1100" kern="1200" dirty="0" err="1"/>
            <a:t>mencapai</a:t>
          </a:r>
          <a:r>
            <a:rPr lang="en-ID" sz="1100" kern="1200" dirty="0"/>
            <a:t> </a:t>
          </a:r>
          <a:r>
            <a:rPr lang="en-ID" sz="1100" kern="1200" dirty="0" err="1"/>
            <a:t>tujuan</a:t>
          </a:r>
          <a:r>
            <a:rPr lang="en-ID" sz="1100" kern="1200" dirty="0"/>
            <a:t> yang </a:t>
          </a:r>
          <a:r>
            <a:rPr lang="en-ID" sz="1100" kern="1200" dirty="0" err="1"/>
            <a:t>muncul</a:t>
          </a:r>
          <a:r>
            <a:rPr lang="en-ID" sz="1100" kern="1200" dirty="0"/>
            <a:t> </a:t>
          </a:r>
          <a:r>
            <a:rPr lang="en-ID" sz="1100" kern="1200" dirty="0" err="1"/>
            <a:t>berulang-ulang</a:t>
          </a:r>
          <a:r>
            <a:rPr lang="en-ID" sz="1100" kern="1200" dirty="0"/>
            <a:t>, </a:t>
          </a:r>
          <a:r>
            <a:rPr lang="en-ID" sz="1100" kern="1200" dirty="0" err="1"/>
            <a:t>contoh</a:t>
          </a:r>
          <a:r>
            <a:rPr lang="en-ID" sz="1100" kern="1200" dirty="0"/>
            <a:t>: </a:t>
          </a:r>
          <a:r>
            <a:rPr lang="en-ID" sz="1100" kern="1200" dirty="0" err="1"/>
            <a:t>kebijakan</a:t>
          </a:r>
          <a:r>
            <a:rPr lang="en-ID" sz="1100" kern="1200" dirty="0"/>
            <a:t>, </a:t>
          </a:r>
          <a:r>
            <a:rPr lang="en-ID" sz="1100" kern="1200" dirty="0" err="1"/>
            <a:t>prosedur</a:t>
          </a:r>
          <a:r>
            <a:rPr lang="en-ID" sz="1100" kern="1200" dirty="0"/>
            <a:t> </a:t>
          </a:r>
          <a:r>
            <a:rPr lang="en-ID" sz="1100" kern="1200" dirty="0" err="1"/>
            <a:t>operasional</a:t>
          </a:r>
          <a:r>
            <a:rPr lang="en-ID" sz="1100" kern="1200" dirty="0"/>
            <a:t> </a:t>
          </a:r>
          <a:r>
            <a:rPr lang="en-ID" sz="1100" kern="1200" dirty="0" err="1"/>
            <a:t>standar</a:t>
          </a:r>
          <a:r>
            <a:rPr lang="en-ID" sz="1100" kern="1200" dirty="0"/>
            <a:t>, dan </a:t>
          </a:r>
          <a:r>
            <a:rPr lang="en-ID" sz="1100" kern="1200" dirty="0" err="1"/>
            <a:t>aturan</a:t>
          </a:r>
          <a:endParaRPr lang="en-ID" sz="1100" kern="1200" dirty="0"/>
        </a:p>
      </dsp:txBody>
      <dsp:txXfrm rot="-5400000">
        <a:off x="3151599" y="3319752"/>
        <a:ext cx="5522040" cy="1493643"/>
      </dsp:txXfrm>
    </dsp:sp>
    <dsp:sp modelId="{5F727B77-642F-47AE-80FA-B18426536C6D}">
      <dsp:nvSpPr>
        <dsp:cNvPr id="0" name=""/>
        <dsp:cNvSpPr/>
      </dsp:nvSpPr>
      <dsp:spPr>
        <a:xfrm>
          <a:off x="0" y="3295688"/>
          <a:ext cx="3151598" cy="1541772"/>
        </a:xfrm>
        <a:prstGeom prst="roundRect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>
              <a:solidFill>
                <a:schemeClr val="tx1"/>
              </a:solidFill>
            </a:rPr>
            <a:t>Perencanaan</a:t>
          </a:r>
          <a:r>
            <a:rPr lang="en-US" sz="3400" kern="1200" dirty="0">
              <a:solidFill>
                <a:schemeClr val="tx1"/>
              </a:solidFill>
            </a:rPr>
            <a:t> </a:t>
          </a:r>
          <a:r>
            <a:rPr lang="en-US" sz="3400" kern="1200" dirty="0" err="1">
              <a:solidFill>
                <a:schemeClr val="tx1"/>
              </a:solidFill>
            </a:rPr>
            <a:t>Operasional</a:t>
          </a:r>
          <a:endParaRPr lang="en-ID" sz="3400" kern="1200" dirty="0">
            <a:solidFill>
              <a:schemeClr val="tx1"/>
            </a:solidFill>
          </a:endParaRPr>
        </a:p>
      </dsp:txBody>
      <dsp:txXfrm>
        <a:off x="75263" y="3370951"/>
        <a:ext cx="3001072" cy="1391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C620-F312-4AFA-874C-511CBD1D062D}">
      <dsp:nvSpPr>
        <dsp:cNvPr id="0" name=""/>
        <dsp:cNvSpPr/>
      </dsp:nvSpPr>
      <dsp:spPr>
        <a:xfrm rot="5400000">
          <a:off x="-352834" y="352957"/>
          <a:ext cx="2352228" cy="1646559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Hambatan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perencanaan</a:t>
          </a:r>
          <a:r>
            <a:rPr lang="en-US" sz="1600" kern="1200" dirty="0"/>
            <a:t> yang </a:t>
          </a:r>
          <a:r>
            <a:rPr lang="en-US" sz="1600" kern="1200" dirty="0" err="1"/>
            <a:t>efektif</a:t>
          </a:r>
          <a:endParaRPr lang="en-ID" sz="1600" kern="1200" dirty="0"/>
        </a:p>
      </dsp:txBody>
      <dsp:txXfrm rot="-5400000">
        <a:off x="1" y="823403"/>
        <a:ext cx="1646559" cy="705669"/>
      </dsp:txXfrm>
    </dsp:sp>
    <dsp:sp modelId="{26B95F49-376A-4163-B1FC-EA75C1985933}">
      <dsp:nvSpPr>
        <dsp:cNvPr id="0" name=""/>
        <dsp:cNvSpPr/>
      </dsp:nvSpPr>
      <dsp:spPr>
        <a:xfrm rot="5400000">
          <a:off x="4451379" y="-2804696"/>
          <a:ext cx="1528948" cy="7138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Tujuan</a:t>
          </a:r>
          <a:r>
            <a:rPr lang="en-US" sz="1400" kern="1200" dirty="0"/>
            <a:t> yang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tepat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Balas </a:t>
          </a:r>
          <a:r>
            <a:rPr lang="en-US" sz="1400" kern="1200" dirty="0" err="1"/>
            <a:t>jasa</a:t>
          </a:r>
          <a:r>
            <a:rPr lang="en-US" sz="1400" kern="1200" dirty="0"/>
            <a:t> yang </a:t>
          </a:r>
          <a:r>
            <a:rPr lang="en-US" sz="1400" kern="1200" dirty="0" err="1"/>
            <a:t>tidak</a:t>
          </a:r>
          <a:r>
            <a:rPr lang="en-US" sz="1400" kern="1200" dirty="0"/>
            <a:t> </a:t>
          </a:r>
          <a:r>
            <a:rPr lang="en-US" sz="1400" kern="1200" dirty="0" err="1"/>
            <a:t>tepat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Lingkungan</a:t>
          </a:r>
          <a:r>
            <a:rPr lang="en-US" sz="1400" kern="1200" dirty="0"/>
            <a:t> yang </a:t>
          </a:r>
          <a:r>
            <a:rPr lang="en-US" sz="1400" kern="1200" dirty="0" err="1"/>
            <a:t>kompleks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Anggota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enggan</a:t>
          </a:r>
          <a:r>
            <a:rPr lang="en-US" sz="1400" kern="1200" dirty="0"/>
            <a:t> </a:t>
          </a:r>
          <a:r>
            <a:rPr lang="en-US" sz="1400" kern="1200" dirty="0" err="1"/>
            <a:t>melakukan</a:t>
          </a:r>
          <a:r>
            <a:rPr lang="en-US" sz="1400" kern="1200" dirty="0"/>
            <a:t> </a:t>
          </a:r>
          <a:r>
            <a:rPr lang="en-US" sz="1400" kern="1200" dirty="0" err="1"/>
            <a:t>perubahan</a:t>
          </a:r>
          <a:endParaRPr lang="en-ID" sz="1400" kern="1200" dirty="0"/>
        </a:p>
      </dsp:txBody>
      <dsp:txXfrm rot="-5400000">
        <a:off x="1646560" y="74760"/>
        <a:ext cx="7063950" cy="1379674"/>
      </dsp:txXfrm>
    </dsp:sp>
    <dsp:sp modelId="{4C0C2817-19A2-45A1-9159-0B4CFC2AB66C}">
      <dsp:nvSpPr>
        <dsp:cNvPr id="0" name=""/>
        <dsp:cNvSpPr/>
      </dsp:nvSpPr>
      <dsp:spPr>
        <a:xfrm rot="5400000">
          <a:off x="-352834" y="2420082"/>
          <a:ext cx="2352228" cy="1646559"/>
        </a:xfrm>
        <a:prstGeom prst="chevron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Mengatasi</a:t>
          </a:r>
          <a:r>
            <a:rPr lang="en-US" sz="1600" kern="1200" dirty="0"/>
            <a:t> </a:t>
          </a:r>
          <a:r>
            <a:rPr lang="en-US" sz="1600" kern="1200" dirty="0" err="1"/>
            <a:t>hambatan</a:t>
          </a:r>
          <a:endParaRPr lang="en-ID" sz="1600" kern="1200" dirty="0"/>
        </a:p>
      </dsp:txBody>
      <dsp:txXfrm rot="-5400000">
        <a:off x="1" y="2890528"/>
        <a:ext cx="1646559" cy="705669"/>
      </dsp:txXfrm>
    </dsp:sp>
    <dsp:sp modelId="{EFBEA389-A169-4664-A753-25542EF6ABD6}">
      <dsp:nvSpPr>
        <dsp:cNvPr id="0" name=""/>
        <dsp:cNvSpPr/>
      </dsp:nvSpPr>
      <dsp:spPr>
        <a:xfrm rot="5400000">
          <a:off x="4451379" y="-737570"/>
          <a:ext cx="1528948" cy="7138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Memahami</a:t>
          </a:r>
          <a:r>
            <a:rPr lang="en-US" sz="1400" kern="1200" dirty="0"/>
            <a:t> </a:t>
          </a:r>
          <a:r>
            <a:rPr lang="en-US" sz="1400" kern="1200" dirty="0" err="1"/>
            <a:t>tujuan</a:t>
          </a:r>
          <a:r>
            <a:rPr lang="en-US" sz="1400" kern="1200" dirty="0"/>
            <a:t> </a:t>
          </a:r>
          <a:r>
            <a:rPr lang="en-US" sz="1400" kern="1200" dirty="0" err="1"/>
            <a:t>perencanaan</a:t>
          </a:r>
          <a:r>
            <a:rPr lang="en-US" sz="1400" kern="1200" dirty="0"/>
            <a:t> dan proses </a:t>
          </a:r>
          <a:r>
            <a:rPr lang="en-US" sz="1400" kern="1200" dirty="0" err="1"/>
            <a:t>penetapan</a:t>
          </a:r>
          <a:r>
            <a:rPr lang="en-US" sz="1400" kern="1200" dirty="0"/>
            <a:t> </a:t>
          </a:r>
          <a:r>
            <a:rPr lang="en-US" sz="1400" kern="1200" dirty="0" err="1"/>
            <a:t>tujuan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Membantu</a:t>
          </a:r>
          <a:r>
            <a:rPr lang="en-US" sz="1400" kern="1200" dirty="0"/>
            <a:t> </a:t>
          </a:r>
          <a:r>
            <a:rPr lang="en-US" sz="1400" kern="1200" dirty="0" err="1"/>
            <a:t>individu</a:t>
          </a:r>
          <a:r>
            <a:rPr lang="en-US" sz="1400" kern="1200" dirty="0"/>
            <a:t> </a:t>
          </a:r>
          <a:r>
            <a:rPr lang="en-US" sz="1400" kern="1200" dirty="0" err="1"/>
            <a:t>menetapkan</a:t>
          </a:r>
          <a:r>
            <a:rPr lang="en-US" sz="1400" kern="1200" dirty="0"/>
            <a:t> </a:t>
          </a:r>
          <a:r>
            <a:rPr lang="en-US" sz="1400" kern="1200" dirty="0" err="1"/>
            <a:t>tujuan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Melibatkan</a:t>
          </a:r>
          <a:r>
            <a:rPr lang="en-US" sz="1400" kern="1200" dirty="0"/>
            <a:t> </a:t>
          </a:r>
          <a:r>
            <a:rPr lang="en-US" sz="1400" kern="1200" dirty="0" err="1"/>
            <a:t>anggota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proses </a:t>
          </a:r>
          <a:r>
            <a:rPr lang="en-US" sz="1400" kern="1200" dirty="0" err="1"/>
            <a:t>perencanaan</a:t>
          </a:r>
          <a:r>
            <a:rPr lang="en-US" sz="1400" kern="1200" dirty="0"/>
            <a:t> dan </a:t>
          </a:r>
          <a:r>
            <a:rPr lang="en-US" sz="1400" kern="1200" dirty="0" err="1"/>
            <a:t>penetapan</a:t>
          </a:r>
          <a:r>
            <a:rPr lang="en-US" sz="1400" kern="1200" dirty="0"/>
            <a:t> </a:t>
          </a:r>
          <a:r>
            <a:rPr lang="en-US" sz="1400" kern="1200" dirty="0" err="1"/>
            <a:t>tujuan</a:t>
          </a:r>
          <a:endParaRPr lang="en-ID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Informasi</a:t>
          </a:r>
          <a:r>
            <a:rPr lang="en-US" sz="1400" kern="1200" dirty="0"/>
            <a:t> </a:t>
          </a:r>
          <a:r>
            <a:rPr lang="en-US" sz="1400" kern="1200" dirty="0" err="1"/>
            <a:t>mengenai</a:t>
          </a:r>
          <a:r>
            <a:rPr lang="en-US" sz="1400" kern="1200" dirty="0"/>
            <a:t> </a:t>
          </a:r>
          <a:r>
            <a:rPr lang="en-US" sz="1400" kern="1200" dirty="0" err="1"/>
            <a:t>perencanaan</a:t>
          </a:r>
          <a:r>
            <a:rPr lang="en-US" sz="1400" kern="1200" dirty="0"/>
            <a:t>, </a:t>
          </a:r>
          <a:r>
            <a:rPr lang="en-US" sz="1400" kern="1200" dirty="0" err="1"/>
            <a:t>manfaat</a:t>
          </a:r>
          <a:r>
            <a:rPr lang="en-US" sz="1400" kern="1200" dirty="0"/>
            <a:t> yang </a:t>
          </a:r>
          <a:r>
            <a:rPr lang="en-US" sz="1400" kern="1200" dirty="0" err="1"/>
            <a:t>diharapkan</a:t>
          </a:r>
          <a:r>
            <a:rPr lang="en-US" sz="1400" kern="1200" dirty="0"/>
            <a:t>, </a:t>
          </a:r>
          <a:r>
            <a:rPr lang="en-US" sz="1400" kern="1200" dirty="0" err="1"/>
            <a:t>konsekuensi</a:t>
          </a:r>
          <a:r>
            <a:rPr lang="en-US" sz="1400" kern="1200" dirty="0"/>
            <a:t> lain yang </a:t>
          </a:r>
          <a:r>
            <a:rPr lang="en-US" sz="1400" kern="1200" dirty="0" err="1"/>
            <a:t>dapat</a:t>
          </a:r>
          <a:r>
            <a:rPr lang="en-US" sz="1400" kern="1200" dirty="0"/>
            <a:t> </a:t>
          </a:r>
          <a:r>
            <a:rPr lang="en-US" sz="1400" kern="1200" dirty="0" err="1"/>
            <a:t>terjadi</a:t>
          </a:r>
          <a:r>
            <a:rPr lang="en-US" sz="1400" kern="1200" dirty="0"/>
            <a:t>, dan </a:t>
          </a:r>
          <a:r>
            <a:rPr lang="en-US" sz="1400" kern="1200" dirty="0" err="1"/>
            <a:t>persyaratan</a:t>
          </a:r>
          <a:r>
            <a:rPr lang="en-US" sz="1400" kern="1200" dirty="0"/>
            <a:t> yang </a:t>
          </a:r>
          <a:r>
            <a:rPr lang="en-US" sz="1400" kern="1200" dirty="0" err="1"/>
            <a:t>dibutuhkan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suksesnya</a:t>
          </a:r>
          <a:r>
            <a:rPr lang="en-US" sz="1400" kern="1200" dirty="0"/>
            <a:t> </a:t>
          </a:r>
          <a:r>
            <a:rPr lang="en-US" sz="1400" kern="1200" dirty="0" err="1"/>
            <a:t>perencanaan</a:t>
          </a:r>
          <a:r>
            <a:rPr lang="en-US" sz="1400" kern="1200" dirty="0"/>
            <a:t> </a:t>
          </a:r>
          <a:r>
            <a:rPr lang="en-US" sz="1400" kern="1200" dirty="0" err="1"/>
            <a:t>perlu</a:t>
          </a:r>
          <a:r>
            <a:rPr lang="en-US" sz="1400" kern="1200" dirty="0"/>
            <a:t> </a:t>
          </a:r>
          <a:r>
            <a:rPr lang="en-US" sz="1400" kern="1200" dirty="0" err="1"/>
            <a:t>disebarluaskan</a:t>
          </a:r>
          <a:r>
            <a:rPr lang="en-US" sz="1400" kern="1200" dirty="0"/>
            <a:t> </a:t>
          </a:r>
          <a:r>
            <a:rPr lang="en-US" sz="1400" kern="1200" dirty="0" err="1"/>
            <a:t>ke</a:t>
          </a:r>
          <a:r>
            <a:rPr lang="en-US" sz="1400" kern="1200" dirty="0"/>
            <a:t> </a:t>
          </a:r>
          <a:r>
            <a:rPr lang="en-US" sz="1400" kern="1200" dirty="0" err="1"/>
            <a:t>anggota</a:t>
          </a:r>
          <a:r>
            <a:rPr lang="en-US" sz="1400" kern="1200" dirty="0"/>
            <a:t> </a:t>
          </a:r>
          <a:r>
            <a:rPr lang="en-US" sz="1400" kern="1200" dirty="0" err="1"/>
            <a:t>organisasi</a:t>
          </a:r>
          <a:endParaRPr lang="en-ID" sz="1400" kern="1200" dirty="0"/>
        </a:p>
      </dsp:txBody>
      <dsp:txXfrm rot="-5400000">
        <a:off x="1646560" y="2141886"/>
        <a:ext cx="7063950" cy="13796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3F9C-8564-474A-9C85-9563573A633D}">
      <dsp:nvSpPr>
        <dsp:cNvPr id="0" name=""/>
        <dsp:cNvSpPr/>
      </dsp:nvSpPr>
      <dsp:spPr>
        <a:xfrm>
          <a:off x="2738" y="95769"/>
          <a:ext cx="2669976" cy="598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Strategi dan </a:t>
          </a:r>
          <a:r>
            <a:rPr lang="en-US" sz="1700" kern="1200" dirty="0" err="1"/>
            <a:t>struktur</a:t>
          </a:r>
          <a:endParaRPr lang="en-ID" sz="1700" kern="1200" dirty="0"/>
        </a:p>
      </dsp:txBody>
      <dsp:txXfrm>
        <a:off x="2738" y="95769"/>
        <a:ext cx="2669976" cy="598048"/>
      </dsp:txXfrm>
    </dsp:sp>
    <dsp:sp modelId="{7ABB1562-0CAF-4E24-81E7-0ECC8B145ECF}">
      <dsp:nvSpPr>
        <dsp:cNvPr id="0" name=""/>
        <dsp:cNvSpPr/>
      </dsp:nvSpPr>
      <dsp:spPr>
        <a:xfrm>
          <a:off x="2738" y="693818"/>
          <a:ext cx="2669976" cy="38586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Strategi </a:t>
          </a:r>
          <a:r>
            <a:rPr lang="en-US" sz="1700" kern="1200" dirty="0" err="1"/>
            <a:t>mengakibatkan</a:t>
          </a:r>
          <a:r>
            <a:rPr lang="en-US" sz="1700" kern="1200" dirty="0"/>
            <a:t> </a:t>
          </a:r>
          <a:r>
            <a:rPr lang="en-US" sz="1700" kern="1200" dirty="0" err="1"/>
            <a:t>perubahan</a:t>
          </a:r>
          <a:r>
            <a:rPr lang="en-US" sz="1700" kern="1200" dirty="0"/>
            <a:t> </a:t>
          </a:r>
          <a:r>
            <a:rPr lang="en-US" sz="1700" kern="1200" dirty="0" err="1"/>
            <a:t>struktur</a:t>
          </a:r>
          <a:r>
            <a:rPr lang="en-US" sz="1700" kern="1200" dirty="0"/>
            <a:t> </a:t>
          </a:r>
          <a:r>
            <a:rPr lang="en-US" sz="1700" kern="1200" dirty="0" err="1"/>
            <a:t>atau</a:t>
          </a:r>
          <a:r>
            <a:rPr lang="en-US" sz="1700" kern="1200" dirty="0"/>
            <a:t> </a:t>
          </a:r>
          <a:r>
            <a:rPr lang="en-US" sz="1700" kern="1200" dirty="0" err="1"/>
            <a:t>struktur</a:t>
          </a:r>
          <a:r>
            <a:rPr lang="en-US" sz="1700" kern="1200" dirty="0"/>
            <a:t> </a:t>
          </a:r>
          <a:r>
            <a:rPr lang="en-US" sz="1700" kern="1200" dirty="0" err="1"/>
            <a:t>mengikuti</a:t>
          </a:r>
          <a:r>
            <a:rPr lang="en-US" sz="1700" kern="1200" dirty="0"/>
            <a:t> strategi.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Organisasi</a:t>
          </a:r>
          <a:r>
            <a:rPr lang="en-US" sz="1700" kern="1200" dirty="0"/>
            <a:t> </a:t>
          </a:r>
          <a:r>
            <a:rPr lang="en-US" sz="1700" kern="1200" dirty="0" err="1"/>
            <a:t>melewati</a:t>
          </a:r>
          <a:r>
            <a:rPr lang="en-US" sz="1700" kern="1200" dirty="0"/>
            <a:t> </a:t>
          </a:r>
          <a:r>
            <a:rPr lang="en-US" sz="1700" kern="1200" dirty="0" err="1"/>
            <a:t>tiga</a:t>
          </a:r>
          <a:r>
            <a:rPr lang="en-US" sz="1700" kern="1200" dirty="0"/>
            <a:t> </a:t>
          </a:r>
          <a:r>
            <a:rPr lang="en-US" sz="1700" kern="1200" dirty="0" err="1"/>
            <a:t>tahap</a:t>
          </a:r>
          <a:r>
            <a:rPr lang="en-US" sz="1700" kern="1200" dirty="0"/>
            <a:t> </a:t>
          </a:r>
          <a:r>
            <a:rPr lang="en-US" sz="1700" kern="1200" dirty="0" err="1"/>
            <a:t>perkembangan</a:t>
          </a:r>
          <a:r>
            <a:rPr lang="en-US" sz="1700" kern="1200" dirty="0"/>
            <a:t> </a:t>
          </a:r>
          <a:r>
            <a:rPr lang="en-US" sz="1700" kern="1200" dirty="0" err="1"/>
            <a:t>dari</a:t>
          </a:r>
          <a:r>
            <a:rPr lang="en-US" sz="1700" kern="1200" dirty="0"/>
            <a:t> </a:t>
          </a:r>
          <a:r>
            <a:rPr lang="en-US" sz="1700" kern="1200" dirty="0" err="1"/>
            <a:t>struktur</a:t>
          </a:r>
          <a:r>
            <a:rPr lang="en-US" sz="1700" kern="1200" dirty="0"/>
            <a:t> unit, </a:t>
          </a:r>
          <a:r>
            <a:rPr lang="en-US" sz="1700" kern="1200" dirty="0" err="1"/>
            <a:t>ke</a:t>
          </a:r>
          <a:r>
            <a:rPr lang="en-US" sz="1700" kern="1200" dirty="0"/>
            <a:t> </a:t>
          </a:r>
          <a:r>
            <a:rPr lang="en-US" sz="1700" kern="1200" dirty="0" err="1"/>
            <a:t>fungsional</a:t>
          </a:r>
          <a:r>
            <a:rPr lang="en-US" sz="1700" kern="1200" dirty="0"/>
            <a:t>, dan </a:t>
          </a:r>
          <a:r>
            <a:rPr lang="en-US" sz="1700" kern="1200" dirty="0" err="1"/>
            <a:t>ke</a:t>
          </a:r>
          <a:r>
            <a:rPr lang="en-US" sz="1700" kern="1200" dirty="0"/>
            <a:t> </a:t>
          </a:r>
          <a:r>
            <a:rPr lang="en-US" sz="1700" kern="1200" dirty="0" err="1"/>
            <a:t>multidivisi</a:t>
          </a:r>
          <a:r>
            <a:rPr lang="en-US" sz="1700" kern="1200" dirty="0"/>
            <a:t>.</a:t>
          </a:r>
          <a:endParaRPr lang="en-ID" sz="1700" kern="1200" dirty="0"/>
        </a:p>
      </dsp:txBody>
      <dsp:txXfrm>
        <a:off x="2738" y="693818"/>
        <a:ext cx="2669976" cy="3858612"/>
      </dsp:txXfrm>
    </dsp:sp>
    <dsp:sp modelId="{75D68C54-C341-4070-8BC7-BF9A82BA020A}">
      <dsp:nvSpPr>
        <dsp:cNvPr id="0" name=""/>
        <dsp:cNvSpPr/>
      </dsp:nvSpPr>
      <dsp:spPr>
        <a:xfrm>
          <a:off x="3046511" y="95769"/>
          <a:ext cx="2669976" cy="598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7S</a:t>
          </a:r>
          <a:endParaRPr lang="en-ID" sz="1700" kern="1200" dirty="0"/>
        </a:p>
      </dsp:txBody>
      <dsp:txXfrm>
        <a:off x="3046511" y="95769"/>
        <a:ext cx="2669976" cy="598048"/>
      </dsp:txXfrm>
    </dsp:sp>
    <dsp:sp modelId="{C16A64D0-00B2-4D09-9C50-AF512652F608}">
      <dsp:nvSpPr>
        <dsp:cNvPr id="0" name=""/>
        <dsp:cNvSpPr/>
      </dsp:nvSpPr>
      <dsp:spPr>
        <a:xfrm>
          <a:off x="3046511" y="693818"/>
          <a:ext cx="2669976" cy="38586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Tujuh</a:t>
          </a:r>
          <a:r>
            <a:rPr lang="en-US" sz="1700" kern="1200" dirty="0"/>
            <a:t> factor </a:t>
          </a:r>
          <a:r>
            <a:rPr lang="en-US" sz="1700" kern="1200" dirty="0" err="1"/>
            <a:t>dari</a:t>
          </a:r>
          <a:r>
            <a:rPr lang="en-US" sz="1700" kern="1200" dirty="0"/>
            <a:t> model </a:t>
          </a:r>
          <a:r>
            <a:rPr lang="en-US" sz="1700" kern="1200" dirty="0" err="1"/>
            <a:t>ini</a:t>
          </a:r>
          <a:r>
            <a:rPr lang="en-US" sz="1700" kern="1200" dirty="0"/>
            <a:t>, </a:t>
          </a:r>
          <a:r>
            <a:rPr lang="en-US" sz="1700" kern="1200" dirty="0" err="1"/>
            <a:t>yaitu</a:t>
          </a:r>
          <a:r>
            <a:rPr lang="en-US" sz="1700" kern="1200" dirty="0"/>
            <a:t> strategi; </a:t>
          </a:r>
          <a:r>
            <a:rPr lang="en-US" sz="1700" kern="1200" dirty="0" err="1"/>
            <a:t>struktur</a:t>
          </a:r>
          <a:r>
            <a:rPr lang="en-US" sz="1700" kern="1200" dirty="0"/>
            <a:t>; system; </a:t>
          </a:r>
          <a:r>
            <a:rPr lang="en-US" sz="1700" kern="1200" dirty="0" err="1"/>
            <a:t>tujuan</a:t>
          </a:r>
          <a:r>
            <a:rPr lang="en-US" sz="1700" kern="1200" dirty="0"/>
            <a:t> </a:t>
          </a:r>
          <a:r>
            <a:rPr lang="en-US" sz="1700" kern="1200" dirty="0" err="1"/>
            <a:t>atau</a:t>
          </a:r>
          <a:r>
            <a:rPr lang="en-US" sz="1700" kern="1200" dirty="0"/>
            <a:t> </a:t>
          </a:r>
          <a:r>
            <a:rPr lang="en-US" sz="1700" kern="1200" dirty="0" err="1"/>
            <a:t>misi</a:t>
          </a:r>
          <a:r>
            <a:rPr lang="en-US" sz="1700" kern="1200" dirty="0"/>
            <a:t> </a:t>
          </a:r>
          <a:r>
            <a:rPr lang="en-US" sz="1700" kern="1200" dirty="0" err="1"/>
            <a:t>organisasi</a:t>
          </a:r>
          <a:r>
            <a:rPr lang="en-US" sz="1700" kern="1200" dirty="0"/>
            <a:t>; </a:t>
          </a:r>
          <a:r>
            <a:rPr lang="en-US" sz="1700" kern="1200" dirty="0" err="1"/>
            <a:t>kemampuan</a:t>
          </a:r>
          <a:r>
            <a:rPr lang="en-US" sz="1700" kern="1200" dirty="0"/>
            <a:t> </a:t>
          </a:r>
          <a:r>
            <a:rPr lang="en-US" sz="1700" kern="1200" dirty="0" err="1"/>
            <a:t>atau</a:t>
          </a:r>
          <a:r>
            <a:rPr lang="en-US" sz="1700" kern="1200" dirty="0"/>
            <a:t> </a:t>
          </a:r>
          <a:r>
            <a:rPr lang="en-US" sz="1700" kern="1200" dirty="0" err="1"/>
            <a:t>keterampilan</a:t>
          </a:r>
          <a:r>
            <a:rPr lang="en-US" sz="1700" kern="1200" dirty="0"/>
            <a:t>; </a:t>
          </a:r>
          <a:r>
            <a:rPr lang="en-US" sz="1700" kern="1200" dirty="0" err="1"/>
            <a:t>staf</a:t>
          </a:r>
          <a:r>
            <a:rPr lang="en-US" sz="1700" kern="1200" dirty="0"/>
            <a:t>, </a:t>
          </a:r>
          <a:r>
            <a:rPr lang="en-US" sz="1700" kern="1200" dirty="0" err="1"/>
            <a:t>pengambilan</a:t>
          </a:r>
          <a:r>
            <a:rPr lang="en-US" sz="1700" kern="1200" dirty="0"/>
            <a:t> Keputusan.</a:t>
          </a:r>
          <a:endParaRPr lang="en-ID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Ketidakhadiran</a:t>
          </a:r>
          <a:r>
            <a:rPr lang="en-US" sz="1700" kern="1200" dirty="0"/>
            <a:t> salah </a:t>
          </a:r>
          <a:r>
            <a:rPr lang="en-US" sz="1700" kern="1200" dirty="0" err="1"/>
            <a:t>satu</a:t>
          </a:r>
          <a:r>
            <a:rPr lang="en-US" sz="1700" kern="1200" dirty="0"/>
            <a:t> factor </a:t>
          </a:r>
          <a:r>
            <a:rPr lang="en-US" sz="1700" kern="1200" dirty="0" err="1"/>
            <a:t>dari</a:t>
          </a:r>
          <a:r>
            <a:rPr lang="en-US" sz="1700" kern="1200" dirty="0"/>
            <a:t> model 7S </a:t>
          </a:r>
          <a:r>
            <a:rPr lang="en-US" sz="1700" kern="1200" dirty="0" err="1"/>
            <a:t>akan</a:t>
          </a:r>
          <a:r>
            <a:rPr lang="en-US" sz="1700" kern="1200" dirty="0"/>
            <a:t> </a:t>
          </a:r>
          <a:r>
            <a:rPr lang="en-US" sz="1700" kern="1200" dirty="0" err="1"/>
            <a:t>mengakibatkan</a:t>
          </a:r>
          <a:r>
            <a:rPr lang="en-US" sz="1700" kern="1200" dirty="0"/>
            <a:t> </a:t>
          </a:r>
          <a:r>
            <a:rPr lang="en-US" sz="1700" kern="1200" dirty="0" err="1"/>
            <a:t>perubahan</a:t>
          </a:r>
          <a:r>
            <a:rPr lang="en-US" sz="1700" kern="1200" dirty="0"/>
            <a:t> yang </a:t>
          </a:r>
          <a:r>
            <a:rPr lang="en-US" sz="1700" kern="1200" dirty="0" err="1"/>
            <a:t>lambat</a:t>
          </a:r>
          <a:r>
            <a:rPr lang="en-US" sz="1700" kern="1200" dirty="0"/>
            <a:t>, </a:t>
          </a:r>
          <a:r>
            <a:rPr lang="en-US" sz="1700" kern="1200" dirty="0" err="1"/>
            <a:t>goncangan</a:t>
          </a:r>
          <a:r>
            <a:rPr lang="en-US" sz="1700" kern="1200" dirty="0"/>
            <a:t>, dan proses </a:t>
          </a:r>
          <a:r>
            <a:rPr lang="en-US" sz="1700" kern="1200" dirty="0" err="1"/>
            <a:t>perubahan</a:t>
          </a:r>
          <a:r>
            <a:rPr lang="en-US" sz="1700" kern="1200" dirty="0"/>
            <a:t> yang </a:t>
          </a:r>
          <a:r>
            <a:rPr lang="en-US" sz="1700" kern="1200" dirty="0" err="1"/>
            <a:t>merusak</a:t>
          </a:r>
          <a:r>
            <a:rPr lang="en-US" sz="1700" kern="1200" dirty="0"/>
            <a:t>.</a:t>
          </a:r>
          <a:endParaRPr lang="en-ID" sz="1700" kern="1200" dirty="0"/>
        </a:p>
      </dsp:txBody>
      <dsp:txXfrm>
        <a:off x="3046511" y="693818"/>
        <a:ext cx="2669976" cy="3858612"/>
      </dsp:txXfrm>
    </dsp:sp>
    <dsp:sp modelId="{5175DD2C-EA73-4CA9-AEA1-C474AABE2BDE}">
      <dsp:nvSpPr>
        <dsp:cNvPr id="0" name=""/>
        <dsp:cNvSpPr/>
      </dsp:nvSpPr>
      <dsp:spPr>
        <a:xfrm>
          <a:off x="6090284" y="95769"/>
          <a:ext cx="2669976" cy="5980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Peranan</a:t>
          </a:r>
          <a:r>
            <a:rPr lang="en-US" sz="1700" kern="1200" dirty="0"/>
            <a:t> </a:t>
          </a:r>
          <a:r>
            <a:rPr lang="en-US" sz="1700" kern="1200" dirty="0" err="1"/>
            <a:t>Manajer</a:t>
          </a:r>
          <a:r>
            <a:rPr lang="en-US" sz="1700" kern="1200" dirty="0"/>
            <a:t> </a:t>
          </a:r>
          <a:r>
            <a:rPr lang="en-US" sz="1700" kern="1200" dirty="0" err="1"/>
            <a:t>Puncak</a:t>
          </a:r>
          <a:r>
            <a:rPr lang="en-US" sz="1700" kern="1200" dirty="0"/>
            <a:t> (CEO)</a:t>
          </a:r>
          <a:endParaRPr lang="en-ID" sz="1700" kern="1200" dirty="0"/>
        </a:p>
      </dsp:txBody>
      <dsp:txXfrm>
        <a:off x="6090284" y="95769"/>
        <a:ext cx="2669976" cy="598048"/>
      </dsp:txXfrm>
    </dsp:sp>
    <dsp:sp modelId="{DD8F7542-8DAA-480C-B3F5-24811D6E0CEB}">
      <dsp:nvSpPr>
        <dsp:cNvPr id="0" name=""/>
        <dsp:cNvSpPr/>
      </dsp:nvSpPr>
      <dsp:spPr>
        <a:xfrm>
          <a:off x="6090284" y="693818"/>
          <a:ext cx="2669976" cy="38586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 err="1"/>
            <a:t>Manajemen</a:t>
          </a:r>
          <a:r>
            <a:rPr lang="en-ID" sz="1700" kern="1200" dirty="0"/>
            <a:t> </a:t>
          </a:r>
          <a:r>
            <a:rPr lang="en-ID" sz="1700" kern="1200" dirty="0" err="1"/>
            <a:t>puncak</a:t>
          </a:r>
          <a:r>
            <a:rPr lang="en-ID" sz="1700" kern="1200" dirty="0"/>
            <a:t> </a:t>
          </a:r>
          <a:r>
            <a:rPr lang="en-ID" sz="1700" kern="1200" dirty="0" err="1"/>
            <a:t>merumuskan</a:t>
          </a:r>
          <a:r>
            <a:rPr lang="en-ID" sz="1700" kern="1200" dirty="0"/>
            <a:t> </a:t>
          </a:r>
          <a:r>
            <a:rPr lang="en-ID" sz="1700" kern="1200" dirty="0" err="1"/>
            <a:t>perencanaan</a:t>
          </a:r>
          <a:r>
            <a:rPr lang="en-ID" sz="1700" kern="1200" dirty="0"/>
            <a:t> strategi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700" kern="1200" dirty="0" err="1"/>
            <a:t>Manajemen</a:t>
          </a:r>
          <a:r>
            <a:rPr lang="en-ID" sz="1700" kern="1200" dirty="0"/>
            <a:t> </a:t>
          </a:r>
          <a:r>
            <a:rPr lang="en-ID" sz="1700" kern="1200" dirty="0" err="1"/>
            <a:t>puncak</a:t>
          </a:r>
          <a:r>
            <a:rPr lang="en-ID" sz="1700" kern="1200" dirty="0"/>
            <a:t> </a:t>
          </a:r>
          <a:r>
            <a:rPr lang="en-ID" sz="1700" kern="1200" dirty="0" err="1"/>
            <a:t>mengimplementasikan</a:t>
          </a:r>
          <a:r>
            <a:rPr lang="en-ID" sz="1700" kern="1200" dirty="0"/>
            <a:t> </a:t>
          </a:r>
          <a:r>
            <a:rPr lang="en-ID" sz="1700" kern="1200" dirty="0" err="1"/>
            <a:t>perencanaan</a:t>
          </a:r>
          <a:r>
            <a:rPr lang="en-ID" sz="1700" kern="1200" dirty="0"/>
            <a:t> strategi</a:t>
          </a:r>
        </a:p>
      </dsp:txBody>
      <dsp:txXfrm>
        <a:off x="6090284" y="693818"/>
        <a:ext cx="2669976" cy="3858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52C4B-AF24-4B5D-9666-3A4F841FDFD7}">
      <dsp:nvSpPr>
        <dsp:cNvPr id="0" name=""/>
        <dsp:cNvSpPr/>
      </dsp:nvSpPr>
      <dsp:spPr>
        <a:xfrm>
          <a:off x="4278" y="1818697"/>
          <a:ext cx="2188610" cy="415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Definisi</a:t>
          </a:r>
          <a:endParaRPr lang="en-ID" sz="2100" kern="1200" dirty="0"/>
        </a:p>
      </dsp:txBody>
      <dsp:txXfrm>
        <a:off x="4278" y="1818697"/>
        <a:ext cx="2188610" cy="415800"/>
      </dsp:txXfrm>
    </dsp:sp>
    <dsp:sp modelId="{EF3C06EC-F0B2-44A8-B5AD-03294CC4DD88}">
      <dsp:nvSpPr>
        <dsp:cNvPr id="0" name=""/>
        <dsp:cNvSpPr/>
      </dsp:nvSpPr>
      <dsp:spPr>
        <a:xfrm>
          <a:off x="2192889" y="207472"/>
          <a:ext cx="437722" cy="36382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11E25-A74E-4EDD-8C3D-ABE9A7D9FD5D}">
      <dsp:nvSpPr>
        <dsp:cNvPr id="0" name=""/>
        <dsp:cNvSpPr/>
      </dsp:nvSpPr>
      <dsp:spPr>
        <a:xfrm>
          <a:off x="2805700" y="207472"/>
          <a:ext cx="5953020" cy="3638250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100" kern="1200" dirty="0" err="1"/>
            <a:t>Pengambilan</a:t>
          </a:r>
          <a:r>
            <a:rPr lang="en-ID" sz="2100" kern="1200" dirty="0"/>
            <a:t> </a:t>
          </a:r>
          <a:r>
            <a:rPr lang="en-ID" sz="2100" kern="1200" dirty="0" err="1"/>
            <a:t>keputusan</a:t>
          </a:r>
          <a:r>
            <a:rPr lang="en-ID" sz="2100" kern="1200" dirty="0"/>
            <a:t> pada </a:t>
          </a:r>
          <a:r>
            <a:rPr lang="en-ID" sz="2100" kern="1200" dirty="0" err="1"/>
            <a:t>dasarnya</a:t>
          </a:r>
          <a:r>
            <a:rPr lang="en-ID" sz="2100" kern="1200" dirty="0"/>
            <a:t> </a:t>
          </a:r>
          <a:r>
            <a:rPr lang="en-ID" sz="2100" kern="1200" dirty="0" err="1"/>
            <a:t>memilih</a:t>
          </a:r>
          <a:r>
            <a:rPr lang="en-ID" sz="2100" kern="1200" dirty="0"/>
            <a:t> </a:t>
          </a:r>
          <a:r>
            <a:rPr lang="en-ID" sz="2100" kern="1200" dirty="0" err="1"/>
            <a:t>satu</a:t>
          </a:r>
          <a:r>
            <a:rPr lang="en-ID" sz="2100" kern="1200" dirty="0"/>
            <a:t> </a:t>
          </a:r>
          <a:r>
            <a:rPr lang="en-ID" sz="2100" kern="1200" dirty="0" err="1"/>
            <a:t>alternatif</a:t>
          </a:r>
          <a:r>
            <a:rPr lang="en-ID" sz="2100" kern="1200" dirty="0"/>
            <a:t> </a:t>
          </a:r>
          <a:r>
            <a:rPr lang="en-ID" sz="2100" kern="1200" dirty="0" err="1"/>
            <a:t>dari</a:t>
          </a:r>
          <a:r>
            <a:rPr lang="en-ID" sz="2100" kern="1200" dirty="0"/>
            <a:t> </a:t>
          </a:r>
          <a:r>
            <a:rPr lang="en-ID" sz="2100" kern="1200" dirty="0" err="1"/>
            <a:t>beberapa</a:t>
          </a:r>
          <a:r>
            <a:rPr lang="en-ID" sz="2100" kern="1200" dirty="0"/>
            <a:t> </a:t>
          </a:r>
          <a:r>
            <a:rPr lang="en-ID" sz="2100" kern="1200" dirty="0" err="1"/>
            <a:t>alternatif</a:t>
          </a:r>
          <a:r>
            <a:rPr lang="en-ID" sz="2100" kern="1200" dirty="0"/>
            <a:t> </a:t>
          </a:r>
          <a:r>
            <a:rPr lang="en-ID" sz="2100" kern="1200" dirty="0" err="1"/>
            <a:t>keputusan</a:t>
          </a:r>
          <a:endParaRPr lang="en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100" kern="1200" dirty="0"/>
            <a:t>Proses </a:t>
          </a:r>
          <a:r>
            <a:rPr lang="en-ID" sz="2100" kern="1200" dirty="0" err="1"/>
            <a:t>pengambilan</a:t>
          </a:r>
          <a:r>
            <a:rPr lang="en-ID" sz="2100" kern="1200" dirty="0"/>
            <a:t> </a:t>
          </a:r>
          <a:r>
            <a:rPr lang="en-ID" sz="2100" kern="1200" dirty="0" err="1"/>
            <a:t>keputusan</a:t>
          </a:r>
          <a:r>
            <a:rPr lang="en-ID" sz="2100" kern="1200" dirty="0"/>
            <a:t> </a:t>
          </a:r>
          <a:r>
            <a:rPr lang="en-ID" sz="2100" kern="1200" dirty="0" err="1"/>
            <a:t>dimulai</a:t>
          </a:r>
          <a:r>
            <a:rPr lang="en-ID" sz="2100" kern="1200" dirty="0"/>
            <a:t> </a:t>
          </a:r>
          <a:r>
            <a:rPr lang="en-ID" sz="2100" kern="1200" dirty="0" err="1"/>
            <a:t>dari</a:t>
          </a:r>
          <a:r>
            <a:rPr lang="en-ID" sz="2100" kern="1200" dirty="0"/>
            <a:t> </a:t>
          </a:r>
          <a:r>
            <a:rPr lang="en-ID" sz="2100" kern="1200" dirty="0" err="1"/>
            <a:t>identifikasi</a:t>
          </a:r>
          <a:r>
            <a:rPr lang="en-ID" sz="2100" kern="1200" dirty="0"/>
            <a:t> </a:t>
          </a:r>
          <a:r>
            <a:rPr lang="en-ID" sz="2100" kern="1200" dirty="0" err="1"/>
            <a:t>masalah</a:t>
          </a:r>
          <a:r>
            <a:rPr lang="en-ID" sz="2100" kern="1200" dirty="0"/>
            <a:t>, </a:t>
          </a:r>
          <a:r>
            <a:rPr lang="en-ID" sz="2100" kern="1200" dirty="0" err="1"/>
            <a:t>analisis</a:t>
          </a:r>
          <a:r>
            <a:rPr lang="en-ID" sz="2100" kern="1200" dirty="0"/>
            <a:t> </a:t>
          </a:r>
          <a:r>
            <a:rPr lang="en-ID" sz="2100" kern="1200" dirty="0" err="1"/>
            <a:t>lingkungan</a:t>
          </a:r>
          <a:r>
            <a:rPr lang="en-ID" sz="2100" kern="1200" dirty="0"/>
            <a:t> yang </a:t>
          </a:r>
          <a:r>
            <a:rPr lang="en-ID" sz="2100" kern="1200" dirty="0" err="1"/>
            <a:t>relevan</a:t>
          </a:r>
          <a:r>
            <a:rPr lang="en-ID" sz="2100" kern="1200" dirty="0"/>
            <a:t>, </a:t>
          </a:r>
          <a:r>
            <a:rPr lang="en-ID" sz="2100" kern="1200" dirty="0" err="1"/>
            <a:t>mengembangkan</a:t>
          </a:r>
          <a:r>
            <a:rPr lang="en-ID" sz="2100" kern="1200" dirty="0"/>
            <a:t> </a:t>
          </a:r>
          <a:r>
            <a:rPr lang="en-ID" sz="2100" kern="1200" dirty="0" err="1"/>
            <a:t>alternatif-alternatif</a:t>
          </a:r>
          <a:r>
            <a:rPr lang="en-ID" sz="2100" kern="1200" dirty="0"/>
            <a:t> Keputusan, </a:t>
          </a:r>
          <a:r>
            <a:rPr lang="en-ID" sz="2100" kern="1200" dirty="0" err="1"/>
            <a:t>memilih</a:t>
          </a:r>
          <a:r>
            <a:rPr lang="en-ID" sz="2100" kern="1200" dirty="0"/>
            <a:t> </a:t>
          </a:r>
          <a:r>
            <a:rPr lang="en-ID" sz="2100" kern="1200" dirty="0" err="1"/>
            <a:t>alternatif</a:t>
          </a:r>
          <a:r>
            <a:rPr lang="en-ID" sz="2100" kern="1200" dirty="0"/>
            <a:t> yang paling </a:t>
          </a:r>
          <a:r>
            <a:rPr lang="en-ID" sz="2100" kern="1200" dirty="0" err="1"/>
            <a:t>baik</a:t>
          </a:r>
          <a:r>
            <a:rPr lang="en-ID" sz="2100" kern="1200" dirty="0"/>
            <a:t>, </a:t>
          </a:r>
          <a:r>
            <a:rPr lang="en-ID" sz="2100" kern="1200" dirty="0" err="1"/>
            <a:t>melakukan</a:t>
          </a:r>
          <a:r>
            <a:rPr lang="en-ID" sz="2100" kern="1200" dirty="0"/>
            <a:t> </a:t>
          </a:r>
          <a:r>
            <a:rPr lang="en-ID" sz="2100" kern="1200" dirty="0" err="1"/>
            <a:t>implementasi</a:t>
          </a:r>
          <a:r>
            <a:rPr lang="en-ID" sz="2100" kern="1200" dirty="0"/>
            <a:t> </a:t>
          </a:r>
          <a:r>
            <a:rPr lang="en-ID" sz="2100" kern="1200" dirty="0" err="1"/>
            <a:t>keputusan</a:t>
          </a:r>
          <a:r>
            <a:rPr lang="en-ID" sz="2100" kern="1200" dirty="0"/>
            <a:t> </a:t>
          </a:r>
          <a:r>
            <a:rPr lang="en-ID" sz="2100" kern="1200" dirty="0" err="1"/>
            <a:t>tersebut</a:t>
          </a:r>
          <a:r>
            <a:rPr lang="en-ID" sz="2100" kern="1200" dirty="0"/>
            <a:t>, dan </a:t>
          </a:r>
          <a:r>
            <a:rPr lang="en-ID" sz="2100" kern="1200" dirty="0" err="1"/>
            <a:t>memonitor</a:t>
          </a:r>
          <a:r>
            <a:rPr lang="en-ID" sz="2100" kern="1200" dirty="0"/>
            <a:t> </a:t>
          </a:r>
          <a:r>
            <a:rPr lang="en-ID" sz="2100" kern="1200" dirty="0" err="1"/>
            <a:t>keputusan</a:t>
          </a:r>
          <a:r>
            <a:rPr lang="en-ID" sz="2100" kern="1200" dirty="0"/>
            <a:t> yang </a:t>
          </a:r>
          <a:r>
            <a:rPr lang="en-ID" sz="2100" kern="1200" dirty="0" err="1"/>
            <a:t>sudah</a:t>
          </a:r>
          <a:r>
            <a:rPr lang="en-ID" sz="2100" kern="1200" dirty="0"/>
            <a:t> </a:t>
          </a:r>
          <a:r>
            <a:rPr lang="en-ID" sz="2100" kern="1200" dirty="0" err="1"/>
            <a:t>diambil</a:t>
          </a:r>
          <a:endParaRPr lang="en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2100" kern="1200" dirty="0" err="1"/>
            <a:t>Alternatif</a:t>
          </a:r>
          <a:r>
            <a:rPr lang="en-ID" sz="2100" kern="1200" dirty="0"/>
            <a:t> yang paling </a:t>
          </a:r>
          <a:r>
            <a:rPr lang="en-ID" sz="2100" kern="1200" dirty="0" err="1"/>
            <a:t>baik</a:t>
          </a:r>
          <a:r>
            <a:rPr lang="en-ID" sz="2100" kern="1200" dirty="0"/>
            <a:t> </a:t>
          </a:r>
          <a:r>
            <a:rPr lang="en-ID" sz="2100" kern="1200" dirty="0" err="1"/>
            <a:t>merupakan</a:t>
          </a:r>
          <a:r>
            <a:rPr lang="en-ID" sz="2100" kern="1200" dirty="0"/>
            <a:t> </a:t>
          </a:r>
          <a:r>
            <a:rPr lang="en-ID" sz="2100" kern="1200" dirty="0" err="1"/>
            <a:t>alternatif</a:t>
          </a:r>
          <a:r>
            <a:rPr lang="en-ID" sz="2100" kern="1200" dirty="0"/>
            <a:t> yang </a:t>
          </a:r>
          <a:r>
            <a:rPr lang="en-ID" sz="2100" kern="1200" dirty="0" err="1"/>
            <a:t>memberikan</a:t>
          </a:r>
          <a:r>
            <a:rPr lang="en-ID" sz="2100" kern="1200" dirty="0"/>
            <a:t> </a:t>
          </a:r>
          <a:r>
            <a:rPr lang="en-ID" sz="2100" kern="1200" dirty="0" err="1"/>
            <a:t>kontribusi</a:t>
          </a:r>
          <a:r>
            <a:rPr lang="en-ID" sz="2100" kern="1200" dirty="0"/>
            <a:t> paling </a:t>
          </a:r>
          <a:r>
            <a:rPr lang="en-ID" sz="2100" kern="1200" dirty="0" err="1"/>
            <a:t>besar</a:t>
          </a:r>
          <a:r>
            <a:rPr lang="en-ID" sz="2100" kern="1200" dirty="0"/>
            <a:t> </a:t>
          </a:r>
          <a:r>
            <a:rPr lang="en-ID" sz="2100" kern="1200" dirty="0" err="1"/>
            <a:t>untuk</a:t>
          </a:r>
          <a:r>
            <a:rPr lang="en-ID" sz="2100" kern="1200" dirty="0"/>
            <a:t> </a:t>
          </a:r>
          <a:r>
            <a:rPr lang="en-ID" sz="2100" kern="1200" dirty="0" err="1"/>
            <a:t>pencapaian</a:t>
          </a:r>
          <a:r>
            <a:rPr lang="en-ID" sz="2100" kern="1200" dirty="0"/>
            <a:t> </a:t>
          </a:r>
          <a:r>
            <a:rPr lang="en-ID" sz="2100" kern="1200" dirty="0" err="1"/>
            <a:t>tujuan</a:t>
          </a:r>
          <a:r>
            <a:rPr lang="en-ID" sz="2100" kern="1200" dirty="0"/>
            <a:t> </a:t>
          </a:r>
          <a:r>
            <a:rPr lang="en-ID" sz="2100" kern="1200" dirty="0" err="1"/>
            <a:t>organisasi</a:t>
          </a:r>
          <a:endParaRPr lang="en-ID" sz="2100" kern="1200" dirty="0"/>
        </a:p>
      </dsp:txBody>
      <dsp:txXfrm>
        <a:off x="2805700" y="207472"/>
        <a:ext cx="5953020" cy="3638250"/>
      </dsp:txXfrm>
    </dsp:sp>
    <dsp:sp modelId="{F300B676-1C86-4C51-9E64-F449D61FCE72}">
      <dsp:nvSpPr>
        <dsp:cNvPr id="0" name=""/>
        <dsp:cNvSpPr/>
      </dsp:nvSpPr>
      <dsp:spPr>
        <a:xfrm>
          <a:off x="4278" y="4096738"/>
          <a:ext cx="2188610" cy="41580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Tipe</a:t>
          </a:r>
          <a:r>
            <a:rPr lang="en-US" sz="2100" kern="1200" dirty="0"/>
            <a:t> </a:t>
          </a:r>
          <a:r>
            <a:rPr lang="en-US" sz="2100" kern="1200" dirty="0" err="1"/>
            <a:t>keputusan</a:t>
          </a:r>
          <a:endParaRPr lang="en-ID" sz="2100" kern="1200" dirty="0"/>
        </a:p>
      </dsp:txBody>
      <dsp:txXfrm>
        <a:off x="4278" y="4096738"/>
        <a:ext cx="2188610" cy="415800"/>
      </dsp:txXfrm>
    </dsp:sp>
    <dsp:sp modelId="{B6991832-5D24-441B-8160-FBD8639A0CB6}">
      <dsp:nvSpPr>
        <dsp:cNvPr id="0" name=""/>
        <dsp:cNvSpPr/>
      </dsp:nvSpPr>
      <dsp:spPr>
        <a:xfrm>
          <a:off x="2192889" y="3921322"/>
          <a:ext cx="437722" cy="76663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3DFD4-2092-4653-8811-4813CC31A797}">
      <dsp:nvSpPr>
        <dsp:cNvPr id="0" name=""/>
        <dsp:cNvSpPr/>
      </dsp:nvSpPr>
      <dsp:spPr>
        <a:xfrm>
          <a:off x="2805700" y="3921322"/>
          <a:ext cx="5953020" cy="766631"/>
        </a:xfrm>
        <a:prstGeom prst="rect">
          <a:avLst/>
        </a:prstGeom>
        <a:solidFill>
          <a:schemeClr val="accent6">
            <a:shade val="80000"/>
            <a:hueOff val="0"/>
            <a:satOff val="-33821"/>
            <a:lumOff val="338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Keputusan yang </a:t>
          </a:r>
          <a:r>
            <a:rPr lang="en-US" sz="2100" kern="1200" dirty="0" err="1"/>
            <a:t>terprogram</a:t>
          </a:r>
          <a:endParaRPr lang="en-ID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Keputusan yang </a:t>
          </a:r>
          <a:r>
            <a:rPr lang="en-US" sz="2100" kern="1200" dirty="0" err="1"/>
            <a:t>tidak</a:t>
          </a:r>
          <a:r>
            <a:rPr lang="en-US" sz="2100" kern="1200" dirty="0"/>
            <a:t> </a:t>
          </a:r>
          <a:r>
            <a:rPr lang="en-US" sz="2100" kern="1200" dirty="0" err="1"/>
            <a:t>terprogram</a:t>
          </a:r>
          <a:endParaRPr lang="en-ID" sz="2100" kern="1200" dirty="0"/>
        </a:p>
      </dsp:txBody>
      <dsp:txXfrm>
        <a:off x="2805700" y="3921322"/>
        <a:ext cx="5953020" cy="7666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FB04F-2529-4BB1-B75A-608AE463B923}">
      <dsp:nvSpPr>
        <dsp:cNvPr id="0" name=""/>
        <dsp:cNvSpPr/>
      </dsp:nvSpPr>
      <dsp:spPr>
        <a:xfrm>
          <a:off x="3843113" y="1612658"/>
          <a:ext cx="3010175" cy="1053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154"/>
              </a:lnTo>
              <a:lnTo>
                <a:pt x="3010175" y="873154"/>
              </a:lnTo>
              <a:lnTo>
                <a:pt x="3010175" y="105386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86318-60EF-4A90-B46C-E30801145C9C}">
      <dsp:nvSpPr>
        <dsp:cNvPr id="0" name=""/>
        <dsp:cNvSpPr/>
      </dsp:nvSpPr>
      <dsp:spPr>
        <a:xfrm>
          <a:off x="3843113" y="1612658"/>
          <a:ext cx="1003391" cy="1053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154"/>
              </a:lnTo>
              <a:lnTo>
                <a:pt x="1003391" y="873154"/>
              </a:lnTo>
              <a:lnTo>
                <a:pt x="1003391" y="105386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37A19-00B4-4C59-9908-F4882DCE2660}">
      <dsp:nvSpPr>
        <dsp:cNvPr id="0" name=""/>
        <dsp:cNvSpPr/>
      </dsp:nvSpPr>
      <dsp:spPr>
        <a:xfrm>
          <a:off x="2839721" y="1612658"/>
          <a:ext cx="1003391" cy="1053861"/>
        </a:xfrm>
        <a:custGeom>
          <a:avLst/>
          <a:gdLst/>
          <a:ahLst/>
          <a:cxnLst/>
          <a:rect l="0" t="0" r="0" b="0"/>
          <a:pathLst>
            <a:path>
              <a:moveTo>
                <a:pt x="1003391" y="0"/>
              </a:moveTo>
              <a:lnTo>
                <a:pt x="1003391" y="873154"/>
              </a:lnTo>
              <a:lnTo>
                <a:pt x="0" y="873154"/>
              </a:lnTo>
              <a:lnTo>
                <a:pt x="0" y="105386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4DAC6-E9F3-44D1-9912-DC2B9A98AFD7}">
      <dsp:nvSpPr>
        <dsp:cNvPr id="0" name=""/>
        <dsp:cNvSpPr/>
      </dsp:nvSpPr>
      <dsp:spPr>
        <a:xfrm>
          <a:off x="832938" y="1612658"/>
          <a:ext cx="3010175" cy="1053861"/>
        </a:xfrm>
        <a:custGeom>
          <a:avLst/>
          <a:gdLst/>
          <a:ahLst/>
          <a:cxnLst/>
          <a:rect l="0" t="0" r="0" b="0"/>
          <a:pathLst>
            <a:path>
              <a:moveTo>
                <a:pt x="3010175" y="0"/>
              </a:moveTo>
              <a:lnTo>
                <a:pt x="3010175" y="873154"/>
              </a:lnTo>
              <a:lnTo>
                <a:pt x="0" y="873154"/>
              </a:lnTo>
              <a:lnTo>
                <a:pt x="0" y="105386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87FB9-8317-454B-B741-1201D34E5C99}">
      <dsp:nvSpPr>
        <dsp:cNvPr id="0" name=""/>
        <dsp:cNvSpPr/>
      </dsp:nvSpPr>
      <dsp:spPr>
        <a:xfrm>
          <a:off x="1088433" y="838203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</a:t>
          </a:r>
          <a:r>
            <a:rPr lang="en-US" sz="1600" kern="1200" dirty="0" err="1"/>
            <a:t>administratif</a:t>
          </a:r>
          <a:endParaRPr lang="en-ID" sz="1600" kern="1200" dirty="0"/>
        </a:p>
      </dsp:txBody>
      <dsp:txXfrm>
        <a:off x="1088433" y="838203"/>
        <a:ext cx="1495792" cy="774454"/>
      </dsp:txXfrm>
    </dsp:sp>
    <dsp:sp modelId="{9BC7FE4A-D6D2-4963-AAD6-89C81F4984A6}">
      <dsp:nvSpPr>
        <dsp:cNvPr id="0" name=""/>
        <dsp:cNvSpPr/>
      </dsp:nvSpPr>
      <dsp:spPr>
        <a:xfrm>
          <a:off x="1387592" y="1440557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1387592" y="1440557"/>
        <a:ext cx="1346213" cy="258151"/>
      </dsp:txXfrm>
    </dsp:sp>
    <dsp:sp modelId="{FA4DBA77-DA1D-4D7F-BA1B-7D76B356C2EE}">
      <dsp:nvSpPr>
        <dsp:cNvPr id="0" name=""/>
        <dsp:cNvSpPr/>
      </dsp:nvSpPr>
      <dsp:spPr>
        <a:xfrm>
          <a:off x="3095217" y="838203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Heuristic</a:t>
          </a:r>
          <a:endParaRPr lang="en-ID" sz="1600" kern="1200" dirty="0"/>
        </a:p>
      </dsp:txBody>
      <dsp:txXfrm>
        <a:off x="3095217" y="838203"/>
        <a:ext cx="1495792" cy="774454"/>
      </dsp:txXfrm>
    </dsp:sp>
    <dsp:sp modelId="{9FCB89EF-94D1-4F70-855F-ED0C8437924B}">
      <dsp:nvSpPr>
        <dsp:cNvPr id="0" name=""/>
        <dsp:cNvSpPr/>
      </dsp:nvSpPr>
      <dsp:spPr>
        <a:xfrm>
          <a:off x="3394376" y="1440557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3394376" y="1440557"/>
        <a:ext cx="1346213" cy="258151"/>
      </dsp:txXfrm>
    </dsp:sp>
    <dsp:sp modelId="{72150A10-A3C0-4F3C-B9BC-1E26845FCEF7}">
      <dsp:nvSpPr>
        <dsp:cNvPr id="0" name=""/>
        <dsp:cNvSpPr/>
      </dsp:nvSpPr>
      <dsp:spPr>
        <a:xfrm>
          <a:off x="85041" y="2666519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Ketersediaan</a:t>
          </a:r>
          <a:endParaRPr lang="en-ID" sz="1600" kern="1200" dirty="0"/>
        </a:p>
      </dsp:txBody>
      <dsp:txXfrm>
        <a:off x="85041" y="2666519"/>
        <a:ext cx="1495792" cy="774454"/>
      </dsp:txXfrm>
    </dsp:sp>
    <dsp:sp modelId="{0C9C8679-DF3A-4026-BB91-87D0341F3E4E}">
      <dsp:nvSpPr>
        <dsp:cNvPr id="0" name=""/>
        <dsp:cNvSpPr/>
      </dsp:nvSpPr>
      <dsp:spPr>
        <a:xfrm>
          <a:off x="384200" y="3268873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384200" y="3268873"/>
        <a:ext cx="1346213" cy="258151"/>
      </dsp:txXfrm>
    </dsp:sp>
    <dsp:sp modelId="{ECE544EA-F8F8-4980-AC4E-E16BCEA50176}">
      <dsp:nvSpPr>
        <dsp:cNvPr id="0" name=""/>
        <dsp:cNvSpPr/>
      </dsp:nvSpPr>
      <dsp:spPr>
        <a:xfrm>
          <a:off x="2091825" y="2666519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Stereotype</a:t>
          </a:r>
          <a:endParaRPr lang="en-ID" sz="1600" kern="1200" dirty="0"/>
        </a:p>
      </dsp:txBody>
      <dsp:txXfrm>
        <a:off x="2091825" y="2666519"/>
        <a:ext cx="1495792" cy="774454"/>
      </dsp:txXfrm>
    </dsp:sp>
    <dsp:sp modelId="{AEE5206D-2422-43C6-B684-8DB0418C7AF6}">
      <dsp:nvSpPr>
        <dsp:cNvPr id="0" name=""/>
        <dsp:cNvSpPr/>
      </dsp:nvSpPr>
      <dsp:spPr>
        <a:xfrm>
          <a:off x="2390984" y="3268873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2390984" y="3268873"/>
        <a:ext cx="1346213" cy="258151"/>
      </dsp:txXfrm>
    </dsp:sp>
    <dsp:sp modelId="{043D257F-D1A8-40CF-BD1E-2B3B5C8EC0C8}">
      <dsp:nvSpPr>
        <dsp:cNvPr id="0" name=""/>
        <dsp:cNvSpPr/>
      </dsp:nvSpPr>
      <dsp:spPr>
        <a:xfrm>
          <a:off x="4098609" y="2666519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Penyesuaian</a:t>
          </a:r>
          <a:r>
            <a:rPr lang="en-US" sz="1600" kern="1200" dirty="0"/>
            <a:t> dan anchoring</a:t>
          </a:r>
          <a:endParaRPr lang="en-ID" sz="1600" kern="1200" dirty="0"/>
        </a:p>
      </dsp:txBody>
      <dsp:txXfrm>
        <a:off x="4098609" y="2666519"/>
        <a:ext cx="1495792" cy="774454"/>
      </dsp:txXfrm>
    </dsp:sp>
    <dsp:sp modelId="{6F5F69D3-CBD1-405C-ADBF-126F671B88A8}">
      <dsp:nvSpPr>
        <dsp:cNvPr id="0" name=""/>
        <dsp:cNvSpPr/>
      </dsp:nvSpPr>
      <dsp:spPr>
        <a:xfrm>
          <a:off x="4397768" y="3268873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4397768" y="3268873"/>
        <a:ext cx="1346213" cy="258151"/>
      </dsp:txXfrm>
    </dsp:sp>
    <dsp:sp modelId="{367CC735-E682-44A9-8F73-3637815D5093}">
      <dsp:nvSpPr>
        <dsp:cNvPr id="0" name=""/>
        <dsp:cNvSpPr/>
      </dsp:nvSpPr>
      <dsp:spPr>
        <a:xfrm>
          <a:off x="6105393" y="2666519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Teori</a:t>
          </a:r>
          <a:r>
            <a:rPr lang="en-US" sz="1600" kern="1200" dirty="0"/>
            <a:t> </a:t>
          </a:r>
          <a:r>
            <a:rPr lang="en-US" sz="1600" kern="1200" dirty="0" err="1"/>
            <a:t>prospek</a:t>
          </a:r>
          <a:endParaRPr lang="en-ID" sz="1600" kern="1200" dirty="0"/>
        </a:p>
      </dsp:txBody>
      <dsp:txXfrm>
        <a:off x="6105393" y="2666519"/>
        <a:ext cx="1495792" cy="774454"/>
      </dsp:txXfrm>
    </dsp:sp>
    <dsp:sp modelId="{4C23648A-657A-4DDC-AB48-FE4ED4446EA6}">
      <dsp:nvSpPr>
        <dsp:cNvPr id="0" name=""/>
        <dsp:cNvSpPr/>
      </dsp:nvSpPr>
      <dsp:spPr>
        <a:xfrm>
          <a:off x="6404552" y="3268873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6404552" y="3268873"/>
        <a:ext cx="1346213" cy="258151"/>
      </dsp:txXfrm>
    </dsp:sp>
    <dsp:sp modelId="{8D1FC2DE-5B72-429B-BD57-9914F9743514}">
      <dsp:nvSpPr>
        <dsp:cNvPr id="0" name=""/>
        <dsp:cNvSpPr/>
      </dsp:nvSpPr>
      <dsp:spPr>
        <a:xfrm>
          <a:off x="5102001" y="838203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Intuisi</a:t>
          </a:r>
          <a:r>
            <a:rPr lang="en-US" sz="1600" kern="1200" dirty="0"/>
            <a:t> dan </a:t>
          </a:r>
          <a:r>
            <a:rPr lang="en-US" sz="1600" kern="1200" dirty="0" err="1"/>
            <a:t>eskalasi</a:t>
          </a:r>
          <a:r>
            <a:rPr lang="en-US" sz="1600" kern="1200" dirty="0"/>
            <a:t> </a:t>
          </a:r>
          <a:r>
            <a:rPr lang="en-US" sz="1600" kern="1200" dirty="0" err="1"/>
            <a:t>komitme</a:t>
          </a:r>
          <a:endParaRPr lang="en-ID" sz="1600" kern="1200" dirty="0"/>
        </a:p>
      </dsp:txBody>
      <dsp:txXfrm>
        <a:off x="5102001" y="838203"/>
        <a:ext cx="1495792" cy="774454"/>
      </dsp:txXfrm>
    </dsp:sp>
    <dsp:sp modelId="{5A41D0F8-6FA8-45A6-BA88-98870FFCF327}">
      <dsp:nvSpPr>
        <dsp:cNvPr id="0" name=""/>
        <dsp:cNvSpPr/>
      </dsp:nvSpPr>
      <dsp:spPr>
        <a:xfrm>
          <a:off x="5401160" y="1440557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600" kern="1200"/>
        </a:p>
      </dsp:txBody>
      <dsp:txXfrm>
        <a:off x="5401160" y="1440557"/>
        <a:ext cx="1346213" cy="258151"/>
      </dsp:txXfrm>
    </dsp:sp>
    <dsp:sp modelId="{F3DB40F3-02BA-4767-806D-B6715F85BD6B}">
      <dsp:nvSpPr>
        <dsp:cNvPr id="0" name=""/>
        <dsp:cNvSpPr/>
      </dsp:nvSpPr>
      <dsp:spPr>
        <a:xfrm>
          <a:off x="7108785" y="838203"/>
          <a:ext cx="1495792" cy="77445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928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Pengaruh</a:t>
          </a:r>
          <a:r>
            <a:rPr lang="en-US" sz="1600" kern="1200" dirty="0"/>
            <a:t> </a:t>
          </a:r>
          <a:r>
            <a:rPr lang="en-US" sz="1600" kern="1200" dirty="0" err="1"/>
            <a:t>politik</a:t>
          </a:r>
          <a:r>
            <a:rPr lang="en-US" sz="1600" kern="1200" dirty="0"/>
            <a:t> dan </a:t>
          </a:r>
          <a:r>
            <a:rPr lang="en-US" sz="1600" kern="1200" dirty="0" err="1"/>
            <a:t>etika</a:t>
          </a:r>
          <a:endParaRPr lang="en-ID" sz="1600" kern="1200" dirty="0"/>
        </a:p>
      </dsp:txBody>
      <dsp:txXfrm>
        <a:off x="7108785" y="838203"/>
        <a:ext cx="1495792" cy="774454"/>
      </dsp:txXfrm>
    </dsp:sp>
    <dsp:sp modelId="{35716BE6-CA42-4D78-9D7D-28F6117993A8}">
      <dsp:nvSpPr>
        <dsp:cNvPr id="0" name=""/>
        <dsp:cNvSpPr/>
      </dsp:nvSpPr>
      <dsp:spPr>
        <a:xfrm>
          <a:off x="7407943" y="1440557"/>
          <a:ext cx="1346213" cy="2581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700" kern="1200"/>
        </a:p>
      </dsp:txBody>
      <dsp:txXfrm>
        <a:off x="7407943" y="1440557"/>
        <a:ext cx="1346213" cy="2581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970C-926A-454E-93FE-3168145888B0}">
      <dsp:nvSpPr>
        <dsp:cNvPr id="0" name=""/>
        <dsp:cNvSpPr/>
      </dsp:nvSpPr>
      <dsp:spPr>
        <a:xfrm>
          <a:off x="0" y="54074"/>
          <a:ext cx="8610599" cy="6084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Tingkat individual</a:t>
          </a:r>
          <a:endParaRPr lang="en-ID" sz="2600" kern="1200" dirty="0"/>
        </a:p>
      </dsp:txBody>
      <dsp:txXfrm>
        <a:off x="29700" y="83774"/>
        <a:ext cx="8551199" cy="549000"/>
      </dsp:txXfrm>
    </dsp:sp>
    <dsp:sp modelId="{CF6B9333-5F1D-4084-B2B8-9490566AB7CA}">
      <dsp:nvSpPr>
        <dsp:cNvPr id="0" name=""/>
        <dsp:cNvSpPr/>
      </dsp:nvSpPr>
      <dsp:spPr>
        <a:xfrm>
          <a:off x="0" y="662474"/>
          <a:ext cx="8610599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 dirty="0"/>
            <a:t>Relaxed avoidance</a:t>
          </a:r>
          <a:endParaRPr lang="en-ID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 dirty="0"/>
            <a:t>Relaxed change</a:t>
          </a:r>
          <a:endParaRPr lang="en-ID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i="1" kern="1200" dirty="0"/>
            <a:t>Defensive avoidance</a:t>
          </a:r>
          <a:endParaRPr lang="en-ID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Panik </a:t>
          </a:r>
          <a:endParaRPr lang="en-ID" sz="2000" kern="1200" dirty="0"/>
        </a:p>
      </dsp:txBody>
      <dsp:txXfrm>
        <a:off x="0" y="662474"/>
        <a:ext cx="8610599" cy="1318590"/>
      </dsp:txXfrm>
    </dsp:sp>
    <dsp:sp modelId="{2A75EB98-E466-4A38-91BF-6190DD40B1BB}">
      <dsp:nvSpPr>
        <dsp:cNvPr id="0" name=""/>
        <dsp:cNvSpPr/>
      </dsp:nvSpPr>
      <dsp:spPr>
        <a:xfrm>
          <a:off x="0" y="1981064"/>
          <a:ext cx="8610599" cy="60840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Tingkat </a:t>
          </a:r>
          <a:r>
            <a:rPr lang="en-US" sz="2600" kern="1200" dirty="0" err="1"/>
            <a:t>kelompok</a:t>
          </a:r>
          <a:endParaRPr lang="en-ID" sz="2600" kern="1200" dirty="0"/>
        </a:p>
      </dsp:txBody>
      <dsp:txXfrm>
        <a:off x="29700" y="2010764"/>
        <a:ext cx="8551199" cy="549000"/>
      </dsp:txXfrm>
    </dsp:sp>
    <dsp:sp modelId="{F27B8BE0-3C48-4FC2-9036-BDE9B1E4CBB5}">
      <dsp:nvSpPr>
        <dsp:cNvPr id="0" name=""/>
        <dsp:cNvSpPr/>
      </dsp:nvSpPr>
      <dsp:spPr>
        <a:xfrm>
          <a:off x="0" y="2589465"/>
          <a:ext cx="8610599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38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Keuntungan</a:t>
          </a:r>
          <a:r>
            <a:rPr lang="en-US" sz="2000" kern="1200" dirty="0"/>
            <a:t>: </a:t>
          </a:r>
          <a:r>
            <a:rPr lang="en-US" sz="2000" kern="1200" dirty="0" err="1"/>
            <a:t>informasi</a:t>
          </a:r>
          <a:r>
            <a:rPr lang="en-US" sz="2000" kern="1200" dirty="0"/>
            <a:t> dan </a:t>
          </a:r>
          <a:r>
            <a:rPr lang="en-US" sz="2000" kern="1200" dirty="0" err="1"/>
            <a:t>pengetahuan</a:t>
          </a:r>
          <a:r>
            <a:rPr lang="en-US" sz="2000" kern="1200" dirty="0"/>
            <a:t>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banyak</a:t>
          </a:r>
          <a:r>
            <a:rPr lang="en-US" sz="2000" kern="1200" dirty="0"/>
            <a:t>; </a:t>
          </a:r>
          <a:r>
            <a:rPr lang="en-US" sz="2000" kern="1200" dirty="0" err="1"/>
            <a:t>alternatif</a:t>
          </a:r>
          <a:r>
            <a:rPr lang="en-US" sz="2000" kern="1200" dirty="0"/>
            <a:t> yang </a:t>
          </a:r>
          <a:r>
            <a:rPr lang="en-US" sz="2000" kern="1200" dirty="0" err="1"/>
            <a:t>dihasilkan</a:t>
          </a:r>
          <a:r>
            <a:rPr lang="en-US" sz="2000" kern="1200" dirty="0"/>
            <a:t>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banyak</a:t>
          </a:r>
          <a:r>
            <a:rPr lang="en-US" sz="2000" kern="1200" dirty="0"/>
            <a:t>; </a:t>
          </a:r>
          <a:r>
            <a:rPr lang="en-US" sz="2000" kern="1200" dirty="0" err="1"/>
            <a:t>penerimaan</a:t>
          </a:r>
          <a:r>
            <a:rPr lang="en-US" sz="2000" kern="1200" dirty="0"/>
            <a:t> </a:t>
          </a:r>
          <a:r>
            <a:rPr lang="en-US" sz="2000" kern="1200" dirty="0" err="1"/>
            <a:t>hasil</a:t>
          </a:r>
          <a:r>
            <a:rPr lang="en-US" sz="2000" kern="1200" dirty="0"/>
            <a:t> </a:t>
          </a:r>
          <a:r>
            <a:rPr lang="en-US" sz="2000" kern="1200" dirty="0" err="1"/>
            <a:t>akhir</a:t>
          </a:r>
          <a:r>
            <a:rPr lang="en-US" sz="2000" kern="1200" dirty="0"/>
            <a:t>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besar</a:t>
          </a:r>
          <a:r>
            <a:rPr lang="en-US" sz="2000" kern="1200" dirty="0"/>
            <a:t>; </a:t>
          </a:r>
          <a:r>
            <a:rPr lang="en-US" sz="2000" kern="1200" dirty="0" err="1"/>
            <a:t>komunikasi</a:t>
          </a:r>
          <a:r>
            <a:rPr lang="en-US" sz="2000" kern="1200" dirty="0"/>
            <a:t> yang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baik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Kerugian</a:t>
          </a:r>
          <a:r>
            <a:rPr lang="en-US" sz="2000" kern="1200" dirty="0"/>
            <a:t>: </a:t>
          </a:r>
          <a:r>
            <a:rPr lang="en-US" sz="2000" kern="1200" dirty="0" err="1"/>
            <a:t>waktu</a:t>
          </a:r>
          <a:r>
            <a:rPr lang="en-US" sz="2000" kern="1200" dirty="0"/>
            <a:t> </a:t>
          </a:r>
          <a:r>
            <a:rPr lang="en-US" sz="2000" kern="1200" dirty="0" err="1"/>
            <a:t>lebih</a:t>
          </a:r>
          <a:r>
            <a:rPr lang="en-US" sz="2000" kern="1200" dirty="0"/>
            <a:t> lama dan </a:t>
          </a:r>
          <a:r>
            <a:rPr lang="en-US" sz="2000" kern="1200" dirty="0" err="1"/>
            <a:t>biaya</a:t>
          </a:r>
          <a:r>
            <a:rPr lang="en-US" sz="2000" kern="1200" dirty="0"/>
            <a:t> </a:t>
          </a:r>
          <a:r>
            <a:rPr lang="en-US" sz="2000" kern="1200" dirty="0" err="1"/>
            <a:t>lebih</a:t>
          </a:r>
          <a:r>
            <a:rPr lang="en-US" sz="2000" kern="1200" dirty="0"/>
            <a:t> </a:t>
          </a:r>
          <a:r>
            <a:rPr lang="en-US" sz="2000" kern="1200" dirty="0" err="1"/>
            <a:t>besar</a:t>
          </a:r>
          <a:r>
            <a:rPr lang="en-US" sz="2000" kern="1200" dirty="0"/>
            <a:t>; </a:t>
          </a:r>
          <a:r>
            <a:rPr lang="en-US" sz="2000" kern="1200" dirty="0" err="1"/>
            <a:t>kompromi</a:t>
          </a:r>
          <a:r>
            <a:rPr lang="en-US" sz="2000" kern="1200" dirty="0"/>
            <a:t> </a:t>
          </a:r>
          <a:r>
            <a:rPr lang="en-US" sz="2000" kern="1200" dirty="0" err="1"/>
            <a:t>cenderung</a:t>
          </a:r>
          <a:r>
            <a:rPr lang="en-US" sz="2000" kern="1200" dirty="0"/>
            <a:t> </a:t>
          </a:r>
          <a:r>
            <a:rPr lang="en-US" sz="2000" kern="1200" dirty="0" err="1"/>
            <a:t>muncul</a:t>
          </a:r>
          <a:r>
            <a:rPr lang="en-US" sz="2000" kern="1200" dirty="0"/>
            <a:t>; </a:t>
          </a:r>
          <a:r>
            <a:rPr lang="en-US" sz="2000" kern="1200" dirty="0" err="1"/>
            <a:t>satu</a:t>
          </a:r>
          <a:r>
            <a:rPr lang="en-US" sz="2000" kern="1200" dirty="0"/>
            <a:t> </a:t>
          </a:r>
          <a:r>
            <a:rPr lang="en-US" sz="2000" kern="1200" dirty="0" err="1"/>
            <a:t>atau</a:t>
          </a:r>
          <a:r>
            <a:rPr lang="en-US" sz="2000" kern="1200" dirty="0"/>
            <a:t> </a:t>
          </a:r>
          <a:r>
            <a:rPr lang="en-US" sz="2000" kern="1200" dirty="0" err="1"/>
            <a:t>beberapa</a:t>
          </a:r>
          <a:r>
            <a:rPr lang="en-US" sz="2000" kern="1200" dirty="0"/>
            <a:t> orang </a:t>
          </a:r>
          <a:r>
            <a:rPr lang="en-US" sz="2000" kern="1200" dirty="0" err="1"/>
            <a:t>mendominasi</a:t>
          </a:r>
          <a:r>
            <a:rPr lang="en-US" sz="2000" kern="1200" dirty="0"/>
            <a:t> </a:t>
          </a:r>
          <a:r>
            <a:rPr lang="en-US" sz="2000" kern="1200" dirty="0" err="1"/>
            <a:t>kelompok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Tekanan</a:t>
          </a:r>
          <a:r>
            <a:rPr lang="en-US" sz="2000" kern="1200" dirty="0"/>
            <a:t> </a:t>
          </a:r>
          <a:r>
            <a:rPr lang="en-US" sz="2000" kern="1200" dirty="0" err="1"/>
            <a:t>kelompok</a:t>
          </a:r>
          <a:r>
            <a:rPr lang="en-US" sz="2000" kern="1200" dirty="0"/>
            <a:t> dan </a:t>
          </a:r>
          <a:r>
            <a:rPr lang="en-US" sz="2000" kern="1200" dirty="0" err="1"/>
            <a:t>membatasi</a:t>
          </a:r>
          <a:r>
            <a:rPr lang="en-US" sz="2000" kern="1200" dirty="0"/>
            <a:t> </a:t>
          </a:r>
          <a:r>
            <a:rPr lang="en-US" sz="2000" kern="1200" dirty="0" err="1"/>
            <a:t>kreativitas</a:t>
          </a:r>
          <a:r>
            <a:rPr lang="en-US" sz="2000" kern="1200" dirty="0"/>
            <a:t> individual</a:t>
          </a:r>
          <a:endParaRPr lang="en-ID" sz="2000" kern="1200" dirty="0"/>
        </a:p>
      </dsp:txBody>
      <dsp:txXfrm>
        <a:off x="0" y="2589465"/>
        <a:ext cx="8610599" cy="1776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13BA7-8EAC-4ADF-8B55-34B43581059D}">
      <dsp:nvSpPr>
        <dsp:cNvPr id="0" name=""/>
        <dsp:cNvSpPr/>
      </dsp:nvSpPr>
      <dsp:spPr>
        <a:xfrm>
          <a:off x="0" y="0"/>
          <a:ext cx="8762999" cy="2249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Gambar Gantt</a:t>
          </a:r>
          <a:endParaRPr lang="en-ID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Digunakan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menjadwalkan</a:t>
          </a:r>
          <a:r>
            <a:rPr lang="en-US" sz="1600" kern="1200" dirty="0"/>
            <a:t> </a:t>
          </a:r>
          <a:r>
            <a:rPr lang="en-US" sz="1600" kern="1200" dirty="0" err="1"/>
            <a:t>kegiatan-kegiatan</a:t>
          </a:r>
          <a:r>
            <a:rPr lang="en-US" sz="1600" kern="1200" dirty="0"/>
            <a:t> yang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dilakukan</a:t>
          </a:r>
          <a:r>
            <a:rPr lang="en-US" sz="1600" kern="1200" dirty="0"/>
            <a:t> oleh </a:t>
          </a:r>
          <a:r>
            <a:rPr lang="en-US" sz="1600" kern="1200" dirty="0" err="1"/>
            <a:t>organisasi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Rencana</a:t>
          </a:r>
          <a:r>
            <a:rPr lang="en-US" sz="1600" kern="1200" dirty="0"/>
            <a:t> </a:t>
          </a:r>
          <a:r>
            <a:rPr lang="en-US" sz="1600" kern="1200" dirty="0" err="1"/>
            <a:t>dibuatkan</a:t>
          </a:r>
          <a:r>
            <a:rPr lang="en-US" sz="1600" kern="1200" dirty="0"/>
            <a:t> symbol </a:t>
          </a:r>
          <a:r>
            <a:rPr lang="en-US" sz="1600" kern="1200" dirty="0" err="1"/>
            <a:t>khusus</a:t>
          </a:r>
          <a:r>
            <a:rPr lang="en-US" sz="1600" kern="1200" dirty="0"/>
            <a:t>, </a:t>
          </a:r>
          <a:r>
            <a:rPr lang="en-US" sz="1600" kern="1200" dirty="0" err="1"/>
            <a:t>kemudian</a:t>
          </a:r>
          <a:r>
            <a:rPr lang="en-US" sz="1600" kern="1200" dirty="0"/>
            <a:t> </a:t>
          </a:r>
          <a:r>
            <a:rPr lang="en-US" sz="1600" kern="1200" dirty="0" err="1"/>
            <a:t>pelaksanaan</a:t>
          </a:r>
          <a:r>
            <a:rPr lang="en-US" sz="1600" kern="1200" dirty="0"/>
            <a:t> </a:t>
          </a:r>
          <a:r>
            <a:rPr lang="en-US" sz="1600" kern="1200" dirty="0" err="1"/>
            <a:t>ditandai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pemblokan</a:t>
          </a:r>
          <a:r>
            <a:rPr lang="en-US" sz="1600" kern="1200" dirty="0"/>
            <a:t>/</a:t>
          </a:r>
          <a:r>
            <a:rPr lang="en-US" sz="1600" kern="1200" dirty="0" err="1"/>
            <a:t>pengisian</a:t>
          </a:r>
          <a:r>
            <a:rPr lang="en-US" sz="1600" kern="1200" dirty="0"/>
            <a:t> </a:t>
          </a:r>
          <a:r>
            <a:rPr lang="en-US" sz="1600" kern="1200" dirty="0" err="1"/>
            <a:t>kotak-kotak</a:t>
          </a:r>
          <a:r>
            <a:rPr lang="en-US" sz="1600" kern="1200" dirty="0"/>
            <a:t> </a:t>
          </a:r>
          <a:r>
            <a:rPr lang="en-US" sz="1600" kern="1200" dirty="0" err="1"/>
            <a:t>kegiatan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Bermanfaat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mengawasi</a:t>
          </a:r>
          <a:r>
            <a:rPr lang="en-US" sz="1600" kern="1200" dirty="0"/>
            <a:t> </a:t>
          </a:r>
          <a:r>
            <a:rPr lang="en-US" sz="1600" kern="1200" dirty="0" err="1"/>
            <a:t>kegiatan</a:t>
          </a:r>
          <a:r>
            <a:rPr lang="en-US" sz="1600" kern="1200" dirty="0"/>
            <a:t> yang </a:t>
          </a:r>
          <a:r>
            <a:rPr lang="en-US" sz="1600" kern="1200" dirty="0" err="1"/>
            <a:t>sederhana</a:t>
          </a:r>
          <a:r>
            <a:rPr lang="en-US" sz="1600" kern="1200" dirty="0"/>
            <a:t> dan </a:t>
          </a:r>
          <a:r>
            <a:rPr lang="en-US" sz="1600" kern="1200" dirty="0" err="1"/>
            <a:t>tidak</a:t>
          </a:r>
          <a:r>
            <a:rPr lang="en-US" sz="1600" kern="1200" dirty="0"/>
            <a:t> </a:t>
          </a:r>
          <a:r>
            <a:rPr lang="en-US" sz="1600" kern="1200" dirty="0" err="1"/>
            <a:t>terlalu</a:t>
          </a:r>
          <a:r>
            <a:rPr lang="en-US" sz="1600" kern="1200" dirty="0"/>
            <a:t> </a:t>
          </a:r>
          <a:r>
            <a:rPr lang="en-US" sz="1600" kern="1200" dirty="0" err="1"/>
            <a:t>kompleks</a:t>
          </a:r>
          <a:endParaRPr lang="en-ID" sz="1600" kern="1200" dirty="0"/>
        </a:p>
      </dsp:txBody>
      <dsp:txXfrm>
        <a:off x="1977516" y="0"/>
        <a:ext cx="6785482" cy="2249164"/>
      </dsp:txXfrm>
    </dsp:sp>
    <dsp:sp modelId="{EBF6363B-D3CE-4D06-99B0-9CA4FCAC8825}">
      <dsp:nvSpPr>
        <dsp:cNvPr id="0" name=""/>
        <dsp:cNvSpPr/>
      </dsp:nvSpPr>
      <dsp:spPr>
        <a:xfrm>
          <a:off x="224916" y="224916"/>
          <a:ext cx="1752599" cy="17993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E5A05-7BB2-4191-B18F-E33064DBACD2}">
      <dsp:nvSpPr>
        <dsp:cNvPr id="0" name=""/>
        <dsp:cNvSpPr/>
      </dsp:nvSpPr>
      <dsp:spPr>
        <a:xfrm>
          <a:off x="0" y="2474081"/>
          <a:ext cx="8762999" cy="2249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PERT (</a:t>
          </a:r>
          <a:r>
            <a:rPr lang="en-US" sz="2100" i="1" kern="1200" dirty="0"/>
            <a:t>Program Evaluation and Review Technique</a:t>
          </a:r>
          <a:r>
            <a:rPr lang="en-US" sz="2100" kern="1200" dirty="0"/>
            <a:t>)</a:t>
          </a:r>
          <a:endParaRPr lang="en-ID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Mengidentifikasi</a:t>
          </a:r>
          <a:r>
            <a:rPr lang="en-US" sz="1600" kern="1200" dirty="0"/>
            <a:t> </a:t>
          </a:r>
          <a:r>
            <a:rPr lang="en-US" sz="1600" kern="1200" dirty="0" err="1"/>
            <a:t>aktivitas</a:t>
          </a:r>
          <a:r>
            <a:rPr lang="en-US" sz="1600" kern="1200" dirty="0"/>
            <a:t> yang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dilakukan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Mengembangkan</a:t>
          </a:r>
          <a:r>
            <a:rPr lang="en-US" sz="1600" kern="1200" dirty="0"/>
            <a:t> </a:t>
          </a:r>
          <a:r>
            <a:rPr lang="en-US" sz="1600" kern="1200" dirty="0" err="1"/>
            <a:t>jaringan</a:t>
          </a:r>
          <a:r>
            <a:rPr lang="en-US" sz="1600" kern="1200" dirty="0"/>
            <a:t> yang </a:t>
          </a:r>
          <a:r>
            <a:rPr lang="en-US" sz="1600" kern="1200" dirty="0" err="1"/>
            <a:t>memperlihatkan</a:t>
          </a:r>
          <a:r>
            <a:rPr lang="en-US" sz="1600" kern="1200" dirty="0"/>
            <a:t> </a:t>
          </a:r>
          <a:r>
            <a:rPr lang="en-US" sz="1600" kern="1200" dirty="0" err="1"/>
            <a:t>kaitan</a:t>
          </a:r>
          <a:r>
            <a:rPr lang="en-US" sz="1600" kern="1200" dirty="0"/>
            <a:t> </a:t>
          </a:r>
          <a:r>
            <a:rPr lang="en-US" sz="1600" kern="1200" dirty="0" err="1"/>
            <a:t>antar</a:t>
          </a:r>
          <a:r>
            <a:rPr lang="en-US" sz="1600" kern="1200" dirty="0"/>
            <a:t> </a:t>
          </a:r>
          <a:r>
            <a:rPr lang="en-US" sz="1600" kern="1200" dirty="0" err="1"/>
            <a:t>aktivitas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Menghitung</a:t>
          </a:r>
          <a:r>
            <a:rPr lang="en-US" sz="1600" kern="1200" dirty="0"/>
            <a:t> </a:t>
          </a:r>
          <a:r>
            <a:rPr lang="en-US" sz="1600" kern="1200" dirty="0" err="1"/>
            <a:t>waktu</a:t>
          </a:r>
          <a:r>
            <a:rPr lang="en-US" sz="1600" kern="1200" dirty="0"/>
            <a:t> yang </a:t>
          </a:r>
          <a:r>
            <a:rPr lang="en-US" sz="1600" kern="1200" dirty="0" err="1"/>
            <a:t>diperlukan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menyelesaikan</a:t>
          </a:r>
          <a:r>
            <a:rPr lang="en-US" sz="1600" kern="1200" dirty="0"/>
            <a:t> </a:t>
          </a:r>
          <a:r>
            <a:rPr lang="en-US" sz="1600" kern="1200" dirty="0" err="1"/>
            <a:t>pekerjaan</a:t>
          </a:r>
          <a:r>
            <a:rPr lang="en-US" sz="1600" kern="1200" dirty="0"/>
            <a:t> </a:t>
          </a:r>
          <a:r>
            <a:rPr lang="en-US" sz="1600" kern="1200" dirty="0" err="1"/>
            <a:t>tertentu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Menggambarkan</a:t>
          </a:r>
          <a:r>
            <a:rPr lang="en-US" sz="1600" kern="1200" dirty="0"/>
            <a:t> </a:t>
          </a:r>
          <a:r>
            <a:rPr lang="en-US" sz="1600" kern="1200" dirty="0" err="1"/>
            <a:t>jaringan</a:t>
          </a:r>
          <a:r>
            <a:rPr lang="en-US" sz="1600" kern="1200" dirty="0"/>
            <a:t> </a:t>
          </a:r>
          <a:r>
            <a:rPr lang="en-US" sz="1600" kern="1200" dirty="0" err="1"/>
            <a:t>kerja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Jaringan</a:t>
          </a:r>
          <a:r>
            <a:rPr lang="en-US" sz="1600" kern="1200" dirty="0"/>
            <a:t> </a:t>
          </a:r>
          <a:r>
            <a:rPr lang="en-US" sz="1600" kern="1200" dirty="0" err="1"/>
            <a:t>kerja</a:t>
          </a:r>
          <a:r>
            <a:rPr lang="en-US" sz="1600" kern="1200" dirty="0"/>
            <a:t> </a:t>
          </a:r>
          <a:r>
            <a:rPr lang="en-US" sz="1600" kern="1200" dirty="0" err="1"/>
            <a:t>dianalisis</a:t>
          </a:r>
          <a:endParaRPr lang="en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Menggunakan</a:t>
          </a:r>
          <a:r>
            <a:rPr lang="en-US" sz="1600" kern="1200" dirty="0"/>
            <a:t> </a:t>
          </a:r>
          <a:r>
            <a:rPr lang="en-US" sz="1600" kern="1200" dirty="0" err="1"/>
            <a:t>jaringan</a:t>
          </a:r>
          <a:r>
            <a:rPr lang="en-US" sz="1600" kern="1200" dirty="0"/>
            <a:t> </a:t>
          </a:r>
          <a:r>
            <a:rPr lang="en-US" sz="1600" kern="1200" dirty="0" err="1"/>
            <a:t>kerja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pengendalian</a:t>
          </a:r>
          <a:r>
            <a:rPr lang="en-US" sz="1600" kern="1200" dirty="0"/>
            <a:t> </a:t>
          </a:r>
          <a:r>
            <a:rPr lang="en-US" sz="1600" kern="1200" dirty="0" err="1"/>
            <a:t>proyek</a:t>
          </a:r>
          <a:endParaRPr lang="en-ID" sz="1600" kern="1200" dirty="0"/>
        </a:p>
      </dsp:txBody>
      <dsp:txXfrm>
        <a:off x="1977516" y="2474081"/>
        <a:ext cx="6785482" cy="2249164"/>
      </dsp:txXfrm>
    </dsp:sp>
    <dsp:sp modelId="{E620F233-7764-4BA9-9ECE-CAC134615957}">
      <dsp:nvSpPr>
        <dsp:cNvPr id="0" name=""/>
        <dsp:cNvSpPr/>
      </dsp:nvSpPr>
      <dsp:spPr>
        <a:xfrm>
          <a:off x="224916" y="2698997"/>
          <a:ext cx="1752599" cy="17993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8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114851" y="2617857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MATA KULIAH:</a:t>
            </a:r>
          </a:p>
          <a:p>
            <a:pPr algn="ctr"/>
            <a:r>
              <a:rPr lang="en-US" sz="4000" b="1" dirty="0"/>
              <a:t> 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428499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Dina Noval Madurani, S.M., M.S.M. </a:t>
            </a:r>
            <a:endParaRPr lang="en-US" sz="2400" b="1" dirty="0"/>
          </a:p>
          <a:p>
            <a:pPr algn="ctr"/>
            <a:r>
              <a:rPr lang="en-US" sz="2800" b="1" dirty="0"/>
              <a:t>JURUSAN MANAJEMEN</a:t>
            </a:r>
          </a:p>
          <a:p>
            <a:pPr algn="ctr"/>
            <a:r>
              <a:rPr lang="en-US" sz="2800" b="1" dirty="0"/>
              <a:t>FAKULTAS EKONOMI UNIVERSITAS TERBUKA</a:t>
            </a:r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02568" y="204788"/>
            <a:ext cx="7358063" cy="964406"/>
          </a:xfrm>
        </p:spPr>
        <p:txBody>
          <a:bodyPr/>
          <a:lstStyle/>
          <a:p>
            <a:r>
              <a:rPr lang="en-US" sz="3200" dirty="0"/>
              <a:t>PROSES PERENCANAAN STRATEGIS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13077-5094-9999-C391-7D35A1DD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4"/>
          <a:stretch/>
        </p:blipFill>
        <p:spPr>
          <a:xfrm>
            <a:off x="1925955" y="1178983"/>
            <a:ext cx="5193030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3925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68" y="286173"/>
            <a:ext cx="7358063" cy="659606"/>
          </a:xfrm>
        </p:spPr>
        <p:txBody>
          <a:bodyPr/>
          <a:lstStyle/>
          <a:p>
            <a:r>
              <a:rPr lang="en-US" sz="3200" dirty="0"/>
              <a:t>TINGKATAN STRATEGI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071274B-6EA1-FFE6-284B-EFFC82F9E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092302"/>
              </p:ext>
            </p:extLst>
          </p:nvPr>
        </p:nvGraphicFramePr>
        <p:xfrm>
          <a:off x="266699" y="1739053"/>
          <a:ext cx="8610600" cy="46329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134073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88865926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4133069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Tingkatan</a:t>
                      </a:r>
                      <a:r>
                        <a:rPr lang="en-US" sz="1400" dirty="0"/>
                        <a:t> Strategi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Keterangan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5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Tingkatan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korporasi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Diformulasikan</a:t>
                      </a:r>
                      <a:r>
                        <a:rPr lang="en-US" sz="1400" dirty="0"/>
                        <a:t> oleh </a:t>
                      </a:r>
                      <a:r>
                        <a:rPr lang="en-US" sz="1400" dirty="0" err="1"/>
                        <a:t>manajemen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puncak</a:t>
                      </a:r>
                      <a:r>
                        <a:rPr lang="en-US" sz="1400" dirty="0"/>
                        <a:t> yang </a:t>
                      </a:r>
                      <a:r>
                        <a:rPr lang="en-US" sz="1400" dirty="0" err="1"/>
                        <a:t>mencakup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keseluruhan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organisasi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hanya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satu</a:t>
                      </a:r>
                      <a:r>
                        <a:rPr lang="en-US" sz="1400" dirty="0"/>
                        <a:t> unit </a:t>
                      </a:r>
                      <a:r>
                        <a:rPr lang="en-US" sz="1400" dirty="0" err="1"/>
                        <a:t>bisnis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atau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fungsi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tertentu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Delapan</a:t>
                      </a:r>
                      <a:r>
                        <a:rPr lang="en-US" sz="1400" dirty="0"/>
                        <a:t> wilayah yang </a:t>
                      </a:r>
                      <a:r>
                        <a:rPr lang="en-US" sz="1400" dirty="0" err="1"/>
                        <a:t>relevan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dalam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penyusunan</a:t>
                      </a:r>
                      <a:r>
                        <a:rPr lang="en-US" sz="1400" dirty="0"/>
                        <a:t> strategi pada Tingkat </a:t>
                      </a:r>
                      <a:r>
                        <a:rPr lang="en-US" sz="1400" dirty="0" err="1"/>
                        <a:t>korporasi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adalah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posisi</a:t>
                      </a:r>
                      <a:r>
                        <a:rPr lang="en-US" sz="1400" dirty="0"/>
                        <a:t> pasar, </a:t>
                      </a:r>
                      <a:r>
                        <a:rPr lang="en-US" sz="1400" dirty="0" err="1"/>
                        <a:t>inovasi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produktivitas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sumber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daya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keuangan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fisik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profitabilitas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prestasi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tanggung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jawab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manajer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prestasi</a:t>
                      </a:r>
                      <a:r>
                        <a:rPr lang="en-US" sz="1400" dirty="0"/>
                        <a:t> dan </a:t>
                      </a:r>
                      <a:r>
                        <a:rPr lang="en-US" sz="1400" dirty="0" err="1"/>
                        <a:t>sikap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pekerja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tanggung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jawab</a:t>
                      </a:r>
                      <a:r>
                        <a:rPr lang="en-US" sz="1400" dirty="0"/>
                        <a:t> social.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Dua </a:t>
                      </a:r>
                      <a:r>
                        <a:rPr lang="en-US" sz="1400" dirty="0" err="1"/>
                        <a:t>jenis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pendekatan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terhadap</a:t>
                      </a:r>
                      <a:r>
                        <a:rPr lang="en-US" sz="1400" dirty="0"/>
                        <a:t> strategi </a:t>
                      </a:r>
                      <a:r>
                        <a:rPr lang="en-US" sz="1400" dirty="0" err="1"/>
                        <a:t>korporasi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yaitu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pendekatan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berdasarkan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nilai</a:t>
                      </a:r>
                      <a:r>
                        <a:rPr lang="en-US" sz="1400" dirty="0"/>
                        <a:t> (value-based approach) dan </a:t>
                      </a:r>
                      <a:r>
                        <a:rPr lang="en-US" sz="1400" dirty="0" err="1"/>
                        <a:t>pendekatan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berdasarkan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portofolio</a:t>
                      </a:r>
                      <a:r>
                        <a:rPr lang="en-US" sz="1400" dirty="0"/>
                        <a:t> (corporate </a:t>
                      </a:r>
                      <a:r>
                        <a:rPr lang="en-US" sz="1400" dirty="0" err="1"/>
                        <a:t>portofio</a:t>
                      </a:r>
                      <a:r>
                        <a:rPr lang="en-US" sz="1400" dirty="0"/>
                        <a:t> approach).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8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Tingkat unit </a:t>
                      </a:r>
                      <a:r>
                        <a:rPr lang="en-US" sz="1400" dirty="0" err="1"/>
                        <a:t>bisnis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400" dirty="0"/>
                        <a:t>Strategi Unit </a:t>
                      </a:r>
                      <a:r>
                        <a:rPr lang="en-ID" sz="1400" dirty="0" err="1"/>
                        <a:t>Bisnis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memfokuskan</a:t>
                      </a:r>
                      <a:r>
                        <a:rPr lang="en-ID" sz="1400" dirty="0"/>
                        <a:t> pada </a:t>
                      </a:r>
                      <a:r>
                        <a:rPr lang="en-ID" sz="1400" dirty="0" err="1"/>
                        <a:t>operasi</a:t>
                      </a:r>
                      <a:r>
                        <a:rPr lang="en-ID" sz="1400" dirty="0"/>
                        <a:t> yang </a:t>
                      </a:r>
                      <a:r>
                        <a:rPr lang="en-ID" sz="1400" dirty="0" err="1"/>
                        <a:t>relevan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unit </a:t>
                      </a:r>
                      <a:r>
                        <a:rPr lang="en-ID" sz="1400" dirty="0" err="1"/>
                        <a:t>bisnis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tertentu</a:t>
                      </a:r>
                      <a:r>
                        <a:rPr lang="en-ID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400" dirty="0"/>
                        <a:t>Unit </a:t>
                      </a:r>
                      <a:r>
                        <a:rPr lang="en-ID" sz="1400" dirty="0" err="1"/>
                        <a:t>bisnis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memiliki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kebebasan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menentukan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strateginya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sendiri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karena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mereka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lebih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memahami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persaingan</a:t>
                      </a:r>
                      <a:r>
                        <a:rPr lang="en-ID" sz="1400" dirty="0"/>
                        <a:t> di </a:t>
                      </a:r>
                      <a:r>
                        <a:rPr lang="en-ID" sz="1400" dirty="0" err="1"/>
                        <a:t>pasarnya</a:t>
                      </a:r>
                      <a:r>
                        <a:rPr lang="en-ID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400" dirty="0" err="1"/>
                        <a:t>Jenis-jenis</a:t>
                      </a:r>
                      <a:r>
                        <a:rPr lang="en-ID" sz="1400" dirty="0"/>
                        <a:t> strategi unit </a:t>
                      </a:r>
                      <a:r>
                        <a:rPr lang="en-ID" sz="1400" dirty="0" err="1"/>
                        <a:t>bisnis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antara</a:t>
                      </a:r>
                      <a:r>
                        <a:rPr lang="en-ID" sz="1400" dirty="0"/>
                        <a:t> lain strategi porter, </a:t>
                      </a:r>
                      <a:r>
                        <a:rPr lang="en-ID" sz="1400" dirty="0" err="1"/>
                        <a:t>daya</a:t>
                      </a:r>
                      <a:r>
                        <a:rPr lang="en-ID" sz="1400" dirty="0"/>
                        <a:t> Tarik industry, dan strategi generic.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Tingkat </a:t>
                      </a:r>
                      <a:r>
                        <a:rPr lang="en-US" sz="1400" dirty="0" err="1"/>
                        <a:t>fungsional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400" dirty="0"/>
                        <a:t>Strategi </a:t>
                      </a:r>
                      <a:r>
                        <a:rPr lang="en-ID" sz="1400" dirty="0" err="1"/>
                        <a:t>fungsional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ditunjukkan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untuk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fungsi-fungsi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organisasi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seperti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fungsi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pemasaran</a:t>
                      </a:r>
                      <a:r>
                        <a:rPr lang="en-ID" sz="1400" dirty="0"/>
                        <a:t>, </a:t>
                      </a:r>
                      <a:r>
                        <a:rPr lang="en-ID" sz="1400" dirty="0" err="1"/>
                        <a:t>keuangan</a:t>
                      </a:r>
                      <a:r>
                        <a:rPr lang="en-ID" sz="1400" dirty="0"/>
                        <a:t>, </a:t>
                      </a:r>
                      <a:r>
                        <a:rPr lang="en-ID" sz="1400" dirty="0" err="1"/>
                        <a:t>riset</a:t>
                      </a:r>
                      <a:r>
                        <a:rPr lang="en-ID" sz="1400" dirty="0"/>
                        <a:t> dan </a:t>
                      </a:r>
                      <a:r>
                        <a:rPr lang="en-ID" sz="1400" dirty="0" err="1"/>
                        <a:t>pengembangan</a:t>
                      </a:r>
                      <a:r>
                        <a:rPr lang="en-ID" sz="1400" dirty="0"/>
                        <a:t>, </a:t>
                      </a:r>
                      <a:r>
                        <a:rPr lang="en-ID" sz="1400" dirty="0" err="1"/>
                        <a:t>operasi</a:t>
                      </a:r>
                      <a:r>
                        <a:rPr lang="en-ID" sz="1400" dirty="0"/>
                        <a:t>, dan </a:t>
                      </a:r>
                      <a:r>
                        <a:rPr lang="en-ID" sz="1400" dirty="0" err="1"/>
                        <a:t>sumber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daya</a:t>
                      </a:r>
                      <a:r>
                        <a:rPr lang="en-ID" sz="1400" dirty="0"/>
                        <a:t> </a:t>
                      </a:r>
                      <a:r>
                        <a:rPr lang="en-ID" sz="1400" dirty="0" err="1"/>
                        <a:t>manusia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16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087051"/>
      </p:ext>
    </p:extLst>
  </p:cSld>
  <p:clrMapOvr>
    <a:masterClrMapping/>
  </p:clrMapOvr>
  <p:transition spd="med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r>
              <a:rPr lang="en-US" sz="3200" dirty="0"/>
              <a:t>IMPLEMENTASI STRATEGI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657E0C1-EF5F-9B44-96AD-DCD4B6318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894825"/>
              </p:ext>
            </p:extLst>
          </p:nvPr>
        </p:nvGraphicFramePr>
        <p:xfrm>
          <a:off x="228600" y="1676400"/>
          <a:ext cx="8762999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382436"/>
      </p:ext>
    </p:extLst>
  </p:cSld>
  <p:clrMapOvr>
    <a:masterClrMapping/>
  </p:clrMapOvr>
  <p:transition spd="med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7770" y="286173"/>
            <a:ext cx="7946230" cy="1040606"/>
          </a:xfrm>
        </p:spPr>
        <p:txBody>
          <a:bodyPr/>
          <a:lstStyle/>
          <a:p>
            <a:r>
              <a:rPr lang="en-US" sz="2800" dirty="0"/>
              <a:t>MEMAHAMI HAMBATAN PELAKSANAAN STRATEGI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76401"/>
            <a:ext cx="8458200" cy="4288632"/>
          </a:xfrm>
        </p:spPr>
        <p:txBody>
          <a:bodyPr/>
          <a:lstStyle/>
          <a:p>
            <a:pPr marL="187507" indent="0" algn="just">
              <a:spcBef>
                <a:spcPts val="1000"/>
              </a:spcBef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algn="just">
              <a:spcBef>
                <a:spcPts val="1000"/>
              </a:spcBef>
            </a:pP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</a:t>
            </a:r>
            <a:endParaRPr lang="en-US" dirty="0"/>
          </a:p>
          <a:p>
            <a:pPr algn="just">
              <a:spcBef>
                <a:spcPts val="1000"/>
              </a:spcBef>
            </a:pP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kekurangjelasan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, dan strategi yang </a:t>
            </a:r>
            <a:r>
              <a:rPr lang="en-US" dirty="0" err="1"/>
              <a:t>dijalankan</a:t>
            </a:r>
            <a:endParaRPr lang="en-US" dirty="0"/>
          </a:p>
          <a:p>
            <a:pPr algn="just">
              <a:spcBef>
                <a:spcPts val="1000"/>
              </a:spcBef>
            </a:pP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dan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dirty="0"/>
          </a:p>
          <a:p>
            <a:pPr algn="just">
              <a:spcBef>
                <a:spcPts val="1000"/>
              </a:spcBef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algn="just">
              <a:spcBef>
                <a:spcPts val="1000"/>
              </a:spcBef>
            </a:pPr>
            <a:r>
              <a:rPr lang="en-US" dirty="0"/>
              <a:t>strategi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03453"/>
      </p:ext>
    </p:extLst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78594"/>
            <a:ext cx="6650833" cy="964406"/>
          </a:xfrm>
        </p:spPr>
        <p:txBody>
          <a:bodyPr/>
          <a:lstStyle/>
          <a:p>
            <a:r>
              <a:rPr lang="en-US" sz="3200" dirty="0"/>
              <a:t>PENGAMBILAN KEPUTUSAN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EFEE503-E617-FCA9-FF4B-CB69AEEC9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319528"/>
              </p:ext>
            </p:extLst>
          </p:nvPr>
        </p:nvGraphicFramePr>
        <p:xfrm>
          <a:off x="228600" y="1676400"/>
          <a:ext cx="8762999" cy="4895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560260"/>
      </p:ext>
    </p:extLst>
  </p:cSld>
  <p:clrMapOvr>
    <a:masterClrMapping/>
  </p:clrMapOvr>
  <p:transition spd="med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1A2A-8310-0DED-5434-453E57381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7981B1-53D8-E97C-DCF5-223C3155215B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4E7C83-BB85-B3CA-32E6-EB1952DE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78594"/>
            <a:ext cx="6650833" cy="964406"/>
          </a:xfrm>
        </p:spPr>
        <p:txBody>
          <a:bodyPr/>
          <a:lstStyle/>
          <a:p>
            <a:r>
              <a:rPr lang="en-US" sz="3200" dirty="0"/>
              <a:t>PENDEKATAN RASIONAL UNTUK PENGAMBILAN KEPUTUSAN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C23B6-A2FF-2B01-2115-41669900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81" y="1631252"/>
            <a:ext cx="5100637" cy="4940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764948"/>
      </p:ext>
    </p:extLst>
  </p:cSld>
  <p:clrMapOvr>
    <a:masterClrMapping/>
  </p:clrMapOvr>
  <p:transition spd="med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31396-A233-97BB-DBC5-D3B97754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1C1CC8-B3F6-A424-BEBC-056882A27EAA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78644D-152A-DB69-1E05-898439B4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6173"/>
            <a:ext cx="6650833" cy="964406"/>
          </a:xfrm>
        </p:spPr>
        <p:txBody>
          <a:bodyPr/>
          <a:lstStyle/>
          <a:p>
            <a:r>
              <a:rPr lang="en-US" sz="3200" dirty="0"/>
              <a:t>ALTERNATIF PENDEKATAN RASIONAL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AA687B-4197-CB3A-EF3A-A787D060E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593159"/>
              </p:ext>
            </p:extLst>
          </p:nvPr>
        </p:nvGraphicFramePr>
        <p:xfrm>
          <a:off x="152400" y="1600200"/>
          <a:ext cx="8839199" cy="4971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D0EAA2-D2D7-BF35-2DD0-8774F1EA11C6}"/>
              </a:ext>
            </a:extLst>
          </p:cNvPr>
          <p:cNvSpPr txBox="1"/>
          <p:nvPr/>
        </p:nvSpPr>
        <p:spPr>
          <a:xfrm>
            <a:off x="4038600" y="343978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bentuk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8051854"/>
      </p:ext>
    </p:extLst>
  </p:cSld>
  <p:clrMapOvr>
    <a:masterClrMapping/>
  </p:clrMapOvr>
  <p:transition spd="med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0931-3967-D78D-3094-29C6CED82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419B48-CD19-3B9A-8B35-58F9C40E5C05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A72D7D-F0ED-002E-8AB8-1C49D0F0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6173"/>
            <a:ext cx="6650833" cy="964406"/>
          </a:xfrm>
        </p:spPr>
        <p:txBody>
          <a:bodyPr/>
          <a:lstStyle/>
          <a:p>
            <a:r>
              <a:rPr lang="en-US" sz="3200" dirty="0"/>
              <a:t>MENINGKATKAN EFEKTIVITAS PENGAMBILAN KEPUTUSAN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B88E2BC-62CD-B9AB-4435-7EB625023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534170"/>
              </p:ext>
            </p:extLst>
          </p:nvPr>
        </p:nvGraphicFramePr>
        <p:xfrm>
          <a:off x="228600" y="1752600"/>
          <a:ext cx="8610599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515645"/>
      </p:ext>
    </p:extLst>
  </p:cSld>
  <p:clrMapOvr>
    <a:masterClrMapping/>
  </p:clrMapOvr>
  <p:transition spd="med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8B4B7-FF03-EBEE-5988-78B25CDC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DFB0F-99E4-5D13-2A13-F3A25858DBD8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DF0727-F101-C4D1-6832-42777692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6173"/>
            <a:ext cx="6650833" cy="964406"/>
          </a:xfrm>
        </p:spPr>
        <p:txBody>
          <a:bodyPr/>
          <a:lstStyle/>
          <a:p>
            <a:r>
              <a:rPr lang="en-US" sz="3200" dirty="0"/>
              <a:t>ALAT PERAMALAN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5362-58EF-3C54-D937-597C7801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702209"/>
            <a:ext cx="3352799" cy="4018359"/>
          </a:xfrm>
        </p:spPr>
        <p:txBody>
          <a:bodyPr/>
          <a:lstStyle/>
          <a:p>
            <a:pPr algn="just">
              <a:spcBef>
                <a:spcPts val="1000"/>
              </a:spcBef>
            </a:pPr>
            <a:r>
              <a:rPr lang="en-US" sz="1800" dirty="0" err="1"/>
              <a:t>Peramalan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proses yang </a:t>
            </a:r>
            <a:r>
              <a:rPr lang="en-US" sz="1800" dirty="0" err="1"/>
              <a:t>sistematis</a:t>
            </a:r>
            <a:r>
              <a:rPr lang="en-US" sz="1800" dirty="0"/>
              <a:t> </a:t>
            </a:r>
            <a:r>
              <a:rPr lang="en-US" sz="1800" dirty="0" err="1"/>
              <a:t>memperkirakan</a:t>
            </a:r>
            <a:r>
              <a:rPr lang="en-US" sz="1800" dirty="0"/>
              <a:t> (</a:t>
            </a:r>
            <a:r>
              <a:rPr lang="en-US" sz="1800" dirty="0" err="1"/>
              <a:t>meramalkan</a:t>
            </a:r>
            <a:r>
              <a:rPr lang="en-US" sz="1800" dirty="0"/>
              <a:t>) </a:t>
            </a:r>
            <a:r>
              <a:rPr lang="en-US" sz="1800" dirty="0" err="1"/>
              <a:t>kondisi</a:t>
            </a:r>
            <a:r>
              <a:rPr lang="en-US" sz="1800" dirty="0"/>
              <a:t> masa </a:t>
            </a:r>
            <a:r>
              <a:rPr lang="en-US" sz="1800" dirty="0" err="1"/>
              <a:t>mendatang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masa </a:t>
            </a:r>
            <a:r>
              <a:rPr lang="en-US" sz="1800" dirty="0" err="1"/>
              <a:t>lalu</a:t>
            </a:r>
            <a:r>
              <a:rPr lang="en-US" sz="1800" dirty="0"/>
              <a:t> dan </a:t>
            </a:r>
            <a:r>
              <a:rPr lang="en-US" sz="1800" dirty="0" err="1"/>
              <a:t>informasi</a:t>
            </a:r>
            <a:r>
              <a:rPr lang="en-US" sz="1800" dirty="0"/>
              <a:t> lain yang </a:t>
            </a:r>
            <a:r>
              <a:rPr lang="en-US" sz="1800" dirty="0" err="1"/>
              <a:t>relevan</a:t>
            </a:r>
            <a:r>
              <a:rPr lang="en-US" sz="1800" dirty="0"/>
              <a:t>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 dan </a:t>
            </a:r>
            <a:r>
              <a:rPr lang="en-US" sz="1800" dirty="0" err="1"/>
              <a:t>pengambilan</a:t>
            </a:r>
            <a:r>
              <a:rPr lang="en-US" sz="1800" dirty="0"/>
              <a:t> Keputusan.</a:t>
            </a:r>
          </a:p>
          <a:p>
            <a:pPr algn="just">
              <a:spcBef>
                <a:spcPts val="1000"/>
              </a:spcBef>
            </a:pPr>
            <a:r>
              <a:rPr lang="en-US" sz="1800" dirty="0" err="1"/>
              <a:t>Manajer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peramalan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 dan </a:t>
            </a:r>
            <a:r>
              <a:rPr lang="en-US" sz="1800" dirty="0" err="1"/>
              <a:t>pengambilan</a:t>
            </a:r>
            <a:r>
              <a:rPr lang="en-US" sz="1800" dirty="0"/>
              <a:t> Keputusan.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1D015-CE2B-543D-3A1F-6F38B226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609725"/>
            <a:ext cx="56007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1668"/>
      </p:ext>
    </p:extLst>
  </p:cSld>
  <p:clrMapOvr>
    <a:masterClrMapping/>
  </p:clrMapOvr>
  <p:transition spd="med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9D935-AD7B-CBAB-DFA6-5789227B4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1AF568-0135-3BAC-65FE-94DFCD7081FB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E0D667-2BA0-32B9-3A11-A0BE45E9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6173"/>
            <a:ext cx="6650833" cy="964406"/>
          </a:xfrm>
        </p:spPr>
        <p:txBody>
          <a:bodyPr/>
          <a:lstStyle/>
          <a:p>
            <a:r>
              <a:rPr lang="en-US" sz="3200" dirty="0"/>
              <a:t>ALAT PENJADWALAN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6D56C7D-3099-3920-439B-4D6EAACC5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277166"/>
              </p:ext>
            </p:extLst>
          </p:nvPr>
        </p:nvGraphicFramePr>
        <p:xfrm>
          <a:off x="152400" y="1676400"/>
          <a:ext cx="8762999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892991"/>
      </p:ext>
    </p:extLst>
  </p:cSld>
  <p:clrMapOvr>
    <a:masterClrMapping/>
  </p:clrMapOvr>
  <p:transition spd="med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6955" y="482997"/>
            <a:ext cx="8251030" cy="964406"/>
          </a:xfrm>
        </p:spPr>
        <p:txBody>
          <a:bodyPr/>
          <a:lstStyle/>
          <a:p>
            <a:pPr algn="r"/>
            <a:r>
              <a:rPr lang="en-US" sz="2800" i="1" dirty="0"/>
              <a:t>PERTEMUAN KE II</a:t>
            </a:r>
            <a:br>
              <a:rPr lang="en-US" sz="2800" i="1" dirty="0"/>
            </a:br>
            <a:r>
              <a:rPr lang="en-US" sz="2800" dirty="0"/>
              <a:t>PERENCANAAN DAN PERENCANAAN STRATEGIS SERTA PENGAMBILAN KEPUTUSAN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97E148-F508-0DD5-8814-637A5FF9D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151911"/>
              </p:ext>
            </p:extLst>
          </p:nvPr>
        </p:nvGraphicFramePr>
        <p:xfrm>
          <a:off x="261342" y="1905000"/>
          <a:ext cx="852225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22860-FA01-602A-85C4-73ED0B84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349D-D21A-A30C-D7F9-5A1B2D36BCD3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DFFC47-C91E-B70B-BB6B-611252A2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86173"/>
            <a:ext cx="6650833" cy="964406"/>
          </a:xfrm>
        </p:spPr>
        <p:txBody>
          <a:bodyPr/>
          <a:lstStyle/>
          <a:p>
            <a:r>
              <a:rPr lang="en-US" sz="3200" dirty="0"/>
              <a:t>ALAT PEMBANTU PENGAMBILAN KEPUTUSAN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C6CD33-2B5D-D3D5-8779-2C03FA170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233205"/>
              </p:ext>
            </p:extLst>
          </p:nvPr>
        </p:nvGraphicFramePr>
        <p:xfrm>
          <a:off x="76200" y="1600200"/>
          <a:ext cx="8915399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343113"/>
      </p:ext>
    </p:extLst>
  </p:cSld>
  <p:clrMapOvr>
    <a:masterClrMapping/>
  </p:clrMapOvr>
  <p:transition spd="med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18A54A-E946-3B99-B083-9D2D665A6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687541"/>
              </p:ext>
            </p:extLst>
          </p:nvPr>
        </p:nvGraphicFramePr>
        <p:xfrm>
          <a:off x="152400" y="1600200"/>
          <a:ext cx="8686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1D7A6B47-64B7-7C6A-3CF5-168CFF66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r>
              <a:rPr lang="en-US" sz="3200" dirty="0"/>
              <a:t>PERENCANAAN</a:t>
            </a:r>
          </a:p>
        </p:txBody>
      </p:sp>
    </p:spTree>
    <p:extLst>
      <p:ext uri="{BB962C8B-B14F-4D97-AF65-F5344CB8AC3E}">
        <p14:creationId xmlns:p14="http://schemas.microsoft.com/office/powerpoint/2010/main" val="590091084"/>
      </p:ext>
    </p:extLst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236166"/>
            <a:ext cx="5029200" cy="1193006"/>
          </a:xfrm>
        </p:spPr>
        <p:txBody>
          <a:bodyPr/>
          <a:lstStyle/>
          <a:p>
            <a:r>
              <a:rPr lang="en-US" sz="3200" dirty="0"/>
              <a:t>PROSES PERENCANAAN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B7A2534-E70D-27D8-72B7-5EC9BEE7E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671497"/>
              </p:ext>
            </p:extLst>
          </p:nvPr>
        </p:nvGraphicFramePr>
        <p:xfrm>
          <a:off x="152400" y="1676400"/>
          <a:ext cx="8762999" cy="4895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1882A-2783-9056-52B2-536260DA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6A4390-76CA-43FB-C2F3-FB7D02C41DF0}"/>
              </a:ext>
            </a:extLst>
          </p:cNvPr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3BF031-4E58-DA6E-A4D2-4B8731C0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9" y="178594"/>
            <a:ext cx="5029200" cy="1193006"/>
          </a:xfrm>
        </p:spPr>
        <p:txBody>
          <a:bodyPr/>
          <a:lstStyle/>
          <a:p>
            <a:r>
              <a:rPr lang="en-US" sz="3200" dirty="0"/>
              <a:t>PERENCANAAN SITUASIONAL </a:t>
            </a:r>
            <a:r>
              <a:rPr lang="en-US" sz="3200" i="1" dirty="0"/>
              <a:t>(CONTINGENCY)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5F59B-0521-B5DA-7802-2C8C99E7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7"/>
          <a:stretch/>
        </p:blipFill>
        <p:spPr>
          <a:xfrm>
            <a:off x="1524722" y="1708573"/>
            <a:ext cx="6094553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195215"/>
      </p:ext>
    </p:extLst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188145"/>
            <a:ext cx="7261147" cy="1040606"/>
          </a:xfrm>
        </p:spPr>
        <p:txBody>
          <a:bodyPr/>
          <a:lstStyle/>
          <a:p>
            <a:r>
              <a:rPr lang="en-US" sz="3200" dirty="0"/>
              <a:t>HAMBATAN DAN PEMECAHAN MASALAH HAMBATAN DALAM PERENCANAAN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5E30B07-5769-F003-99F5-EE88DFCF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447261"/>
              </p:ext>
            </p:extLst>
          </p:nvPr>
        </p:nvGraphicFramePr>
        <p:xfrm>
          <a:off x="228600" y="1752600"/>
          <a:ext cx="8785147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1383" y="410765"/>
            <a:ext cx="7592617" cy="964406"/>
          </a:xfrm>
        </p:spPr>
        <p:txBody>
          <a:bodyPr/>
          <a:lstStyle/>
          <a:p>
            <a:r>
              <a:rPr lang="en-US" sz="2800" dirty="0"/>
              <a:t>MBO (</a:t>
            </a:r>
            <a:r>
              <a:rPr lang="en-US" sz="2800" i="1" dirty="0"/>
              <a:t>MANAGEMENT BY OBJECTIVES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3973-61B3-1350-F558-101C006E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847034"/>
          </a:xfrm>
        </p:spPr>
        <p:txBody>
          <a:bodyPr/>
          <a:lstStyle/>
          <a:p>
            <a:pPr algn="just">
              <a:spcBef>
                <a:spcPts val="1000"/>
              </a:spcBef>
            </a:pPr>
            <a:r>
              <a:rPr lang="en-ID" sz="1600" dirty="0"/>
              <a:t>MBO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penetapan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partisipatif</a:t>
            </a:r>
            <a:r>
              <a:rPr lang="en-ID" sz="1600" dirty="0"/>
              <a:t>.</a:t>
            </a:r>
          </a:p>
          <a:p>
            <a:pPr algn="just">
              <a:spcBef>
                <a:spcPts val="1000"/>
              </a:spcBef>
            </a:pPr>
            <a:r>
              <a:rPr lang="en-ID" sz="1600" dirty="0"/>
              <a:t>MBO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formal </a:t>
            </a:r>
            <a:r>
              <a:rPr lang="en-ID" sz="1600" dirty="0" err="1"/>
              <a:t>atau</a:t>
            </a:r>
            <a:r>
              <a:rPr lang="en-ID" sz="1600" dirty="0"/>
              <a:t> semiformal yang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penetapan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, </a:t>
            </a:r>
            <a:r>
              <a:rPr lang="en-ID" sz="1600" dirty="0" err="1"/>
              <a:t>pelaksanaan</a:t>
            </a:r>
            <a:r>
              <a:rPr lang="en-ID" sz="1600" dirty="0"/>
              <a:t>, dan </a:t>
            </a:r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diteruskan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evaluasi</a:t>
            </a:r>
            <a:r>
              <a:rPr lang="en-ID" sz="1600" dirty="0"/>
              <a:t>.</a:t>
            </a:r>
          </a:p>
          <a:p>
            <a:pPr algn="just">
              <a:spcBef>
                <a:spcPts val="1000"/>
              </a:spcBef>
            </a:pPr>
            <a:r>
              <a:rPr lang="en-ID" sz="1600" dirty="0" err="1"/>
              <a:t>Tujuan</a:t>
            </a:r>
            <a:r>
              <a:rPr lang="en-ID" sz="1600" dirty="0"/>
              <a:t> MBO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mendorong</a:t>
            </a:r>
            <a:r>
              <a:rPr lang="en-ID" sz="1600" dirty="0"/>
              <a:t> </a:t>
            </a:r>
            <a:r>
              <a:rPr lang="en-ID" sz="1600" dirty="0" err="1"/>
              <a:t>partisipasi</a:t>
            </a:r>
            <a:r>
              <a:rPr lang="en-ID" sz="1600" dirty="0"/>
              <a:t> </a:t>
            </a:r>
            <a:r>
              <a:rPr lang="en-ID" sz="1600" dirty="0" err="1"/>
              <a:t>bawahan</a:t>
            </a:r>
            <a:r>
              <a:rPr lang="en-ID" sz="1600" dirty="0"/>
              <a:t> dan </a:t>
            </a:r>
            <a:r>
              <a:rPr lang="en-ID" sz="1600" dirty="0" err="1"/>
              <a:t>memperjelas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mengomunikasikan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yang </a:t>
            </a:r>
            <a:r>
              <a:rPr lang="en-ID" sz="1600" dirty="0" err="1"/>
              <a:t>diharapkan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mencapai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endParaRPr lang="en-ID" sz="1600" dirty="0"/>
          </a:p>
          <a:p>
            <a:pPr algn="just">
              <a:spcBef>
                <a:spcPts val="1000"/>
              </a:spcBef>
            </a:pPr>
            <a:r>
              <a:rPr lang="en-ID" sz="1600" dirty="0" err="1"/>
              <a:t>Kunci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MBO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partisipasi</a:t>
            </a:r>
            <a:r>
              <a:rPr lang="en-ID" sz="1600" dirty="0"/>
              <a:t> dan </a:t>
            </a:r>
            <a:r>
              <a:rPr lang="en-ID" sz="1600" dirty="0" err="1"/>
              <a:t>komunikasi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penetapan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endParaRPr lang="en-ID" sz="1600" dirty="0"/>
          </a:p>
          <a:p>
            <a:pPr algn="just">
              <a:spcBef>
                <a:spcPts val="1000"/>
              </a:spcBef>
            </a:pPr>
            <a:r>
              <a:rPr lang="en-ID" sz="1600" dirty="0" err="1"/>
              <a:t>Manfaat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MBO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mendorong</a:t>
            </a:r>
            <a:r>
              <a:rPr lang="en-ID" sz="1600" dirty="0"/>
              <a:t> </a:t>
            </a:r>
            <a:r>
              <a:rPr lang="en-ID" sz="1600" dirty="0" err="1"/>
              <a:t>motivasi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.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mendukung</a:t>
            </a:r>
            <a:r>
              <a:rPr lang="en-ID" sz="1600" dirty="0"/>
              <a:t> </a:t>
            </a:r>
            <a:r>
              <a:rPr lang="en-ID" sz="1600" dirty="0" err="1"/>
              <a:t>kesuksesan</a:t>
            </a:r>
            <a:r>
              <a:rPr lang="en-ID" sz="1600" dirty="0"/>
              <a:t> MBO, </a:t>
            </a:r>
            <a:r>
              <a:rPr lang="en-ID" sz="1600" dirty="0" err="1"/>
              <a:t>elemen</a:t>
            </a:r>
            <a:r>
              <a:rPr lang="en-ID" sz="1600" dirty="0"/>
              <a:t> yang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lain </a:t>
            </a:r>
            <a:r>
              <a:rPr lang="en-ID" sz="1600" dirty="0" err="1"/>
              <a:t>komitmen</a:t>
            </a:r>
            <a:r>
              <a:rPr lang="en-ID" sz="1600" dirty="0"/>
              <a:t>, </a:t>
            </a:r>
            <a:r>
              <a:rPr lang="en-ID" sz="1600" dirty="0" err="1"/>
              <a:t>penetapan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,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individu</a:t>
            </a:r>
            <a:r>
              <a:rPr lang="en-ID" sz="1600" dirty="0"/>
              <a:t>, </a:t>
            </a:r>
            <a:r>
              <a:rPr lang="en-ID" sz="1600" dirty="0" err="1"/>
              <a:t>partisipasi</a:t>
            </a:r>
            <a:r>
              <a:rPr lang="en-ID" sz="1600" dirty="0"/>
              <a:t>, </a:t>
            </a:r>
            <a:r>
              <a:rPr lang="en-ID" sz="1600" dirty="0" err="1"/>
              <a:t>komunikasi</a:t>
            </a:r>
            <a:r>
              <a:rPr lang="en-ID" sz="1600" dirty="0"/>
              <a:t>, </a:t>
            </a:r>
            <a:r>
              <a:rPr lang="en-ID" sz="1600" dirty="0" err="1"/>
              <a:t>otonomi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pelaksanaan</a:t>
            </a:r>
            <a:r>
              <a:rPr lang="en-ID" sz="1600" dirty="0"/>
              <a:t>, dan review </a:t>
            </a:r>
            <a:r>
              <a:rPr lang="en-ID" sz="1600" dirty="0" err="1"/>
              <a:t>prestasi</a:t>
            </a:r>
            <a:endParaRPr lang="en-ID" sz="1600" dirty="0"/>
          </a:p>
          <a:p>
            <a:pPr algn="just">
              <a:spcBef>
                <a:spcPts val="1000"/>
              </a:spcBef>
            </a:pPr>
            <a:r>
              <a:rPr lang="en-ID" sz="1600" dirty="0" err="1"/>
              <a:t>Kelemahan</a:t>
            </a:r>
            <a:r>
              <a:rPr lang="en-ID" sz="1600" dirty="0"/>
              <a:t> MBO </a:t>
            </a:r>
            <a:r>
              <a:rPr lang="en-ID" sz="1600" dirty="0" err="1"/>
              <a:t>disebabkan</a:t>
            </a:r>
            <a:r>
              <a:rPr lang="en-ID" sz="1600" dirty="0"/>
              <a:t> oleh dua </a:t>
            </a:r>
            <a:r>
              <a:rPr lang="en-ID" sz="1600" dirty="0" err="1"/>
              <a:t>hal</a:t>
            </a:r>
            <a:r>
              <a:rPr lang="en-ID" sz="1600" dirty="0"/>
              <a:t>, </a:t>
            </a:r>
            <a:r>
              <a:rPr lang="en-ID" sz="1600" dirty="0" err="1"/>
              <a:t>yaitu</a:t>
            </a:r>
            <a:r>
              <a:rPr lang="en-ID" sz="1600" dirty="0"/>
              <a:t> </a:t>
            </a:r>
            <a:r>
              <a:rPr lang="en-ID" sz="1600" dirty="0" err="1"/>
              <a:t>kelemahan</a:t>
            </a:r>
            <a:r>
              <a:rPr lang="en-ID" sz="1600" dirty="0"/>
              <a:t> </a:t>
            </a:r>
            <a:r>
              <a:rPr lang="en-ID" sz="1600" dirty="0" err="1"/>
              <a:t>inheren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MBO (</a:t>
            </a:r>
            <a:r>
              <a:rPr lang="en-ID" sz="1600" dirty="0" err="1"/>
              <a:t>contoh</a:t>
            </a:r>
            <a:r>
              <a:rPr lang="en-ID" sz="1600" dirty="0"/>
              <a:t>: </a:t>
            </a:r>
            <a:r>
              <a:rPr lang="en-ID" sz="1600" dirty="0" err="1"/>
              <a:t>waktu</a:t>
            </a:r>
            <a:r>
              <a:rPr lang="en-ID" sz="1600" dirty="0"/>
              <a:t> dan </a:t>
            </a:r>
            <a:r>
              <a:rPr lang="en-ID" sz="1600" dirty="0" err="1"/>
              <a:t>tenaga</a:t>
            </a:r>
            <a:r>
              <a:rPr lang="en-ID" sz="1600" dirty="0"/>
              <a:t> yang </a:t>
            </a: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cukup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proses MBO, </a:t>
            </a:r>
            <a:r>
              <a:rPr lang="en-ID" sz="1600" dirty="0" err="1"/>
              <a:t>pekerjaan</a:t>
            </a:r>
            <a:r>
              <a:rPr lang="en-ID" sz="1600" dirty="0"/>
              <a:t> </a:t>
            </a:r>
            <a:r>
              <a:rPr lang="en-ID" sz="1600" dirty="0" err="1"/>
              <a:t>administratif</a:t>
            </a:r>
            <a:r>
              <a:rPr lang="en-ID" sz="1600" dirty="0"/>
              <a:t> yang </a:t>
            </a:r>
            <a:r>
              <a:rPr lang="en-ID" sz="1600" dirty="0" err="1"/>
              <a:t>banyak</a:t>
            </a:r>
            <a:r>
              <a:rPr lang="en-ID" sz="1600" dirty="0"/>
              <a:t>), dan </a:t>
            </a:r>
            <a:r>
              <a:rPr lang="en-ID" sz="1600" dirty="0" err="1"/>
              <a:t>kelemahan</a:t>
            </a:r>
            <a:r>
              <a:rPr lang="en-ID" sz="1600" dirty="0"/>
              <a:t> yang </a:t>
            </a:r>
            <a:r>
              <a:rPr lang="en-ID" sz="1600" dirty="0" err="1"/>
              <a:t>datang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MBO (</a:t>
            </a:r>
            <a:r>
              <a:rPr lang="en-ID" sz="1600" dirty="0" err="1"/>
              <a:t>contoh</a:t>
            </a:r>
            <a:r>
              <a:rPr lang="en-ID" sz="1600" dirty="0"/>
              <a:t>: </a:t>
            </a:r>
            <a:r>
              <a:rPr lang="en-ID" sz="1600" dirty="0" err="1"/>
              <a:t>komitmen</a:t>
            </a:r>
            <a:r>
              <a:rPr lang="en-ID" sz="1600" dirty="0"/>
              <a:t> </a:t>
            </a:r>
            <a:r>
              <a:rPr lang="en-ID" sz="1600" dirty="0" err="1"/>
              <a:t>manajemen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yang </a:t>
            </a:r>
            <a:r>
              <a:rPr lang="en-ID" sz="1600" dirty="0" err="1"/>
              <a:t>kurang</a:t>
            </a:r>
            <a:r>
              <a:rPr lang="en-ID" sz="1600" dirty="0"/>
              <a:t>,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organisasi</a:t>
            </a:r>
            <a:r>
              <a:rPr lang="en-ID" sz="1600" dirty="0"/>
              <a:t>, </a:t>
            </a:r>
            <a:r>
              <a:rPr lang="en-ID" sz="1600" dirty="0" err="1"/>
              <a:t>dll</a:t>
            </a:r>
            <a:r>
              <a:rPr lang="en-ID" sz="1600" dirty="0"/>
              <a:t>)</a:t>
            </a:r>
          </a:p>
          <a:p>
            <a:pPr algn="just">
              <a:spcBef>
                <a:spcPts val="1000"/>
              </a:spcBef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mendukung</a:t>
            </a:r>
            <a:r>
              <a:rPr lang="en-ID" sz="1600" dirty="0"/>
              <a:t> MBO yang </a:t>
            </a:r>
            <a:r>
              <a:rPr lang="en-ID" sz="1600" dirty="0" err="1"/>
              <a:t>efektif</a:t>
            </a:r>
            <a:r>
              <a:rPr lang="en-ID" sz="1600" dirty="0"/>
              <a:t>, Langkah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lain </a:t>
            </a:r>
            <a:r>
              <a:rPr lang="en-ID" sz="1600" dirty="0" err="1"/>
              <a:t>komitmen</a:t>
            </a:r>
            <a:r>
              <a:rPr lang="en-ID" sz="1600" dirty="0"/>
              <a:t> </a:t>
            </a:r>
            <a:r>
              <a:rPr lang="en-ID" sz="1600" dirty="0" err="1"/>
              <a:t>manajemen</a:t>
            </a:r>
            <a:r>
              <a:rPr lang="en-ID" sz="1600" dirty="0"/>
              <a:t> </a:t>
            </a:r>
            <a:r>
              <a:rPr lang="en-ID" sz="1600" dirty="0" err="1"/>
              <a:t>puncak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selalu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, </a:t>
            </a:r>
            <a:r>
              <a:rPr lang="en-ID" sz="1600" dirty="0" err="1"/>
              <a:t>menetapkan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, </a:t>
            </a:r>
            <a:r>
              <a:rPr lang="en-ID" sz="1600" dirty="0" err="1"/>
              <a:t>dll</a:t>
            </a:r>
            <a:r>
              <a:rPr lang="en-ID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178594"/>
            <a:ext cx="7086600" cy="1193006"/>
          </a:xfrm>
        </p:spPr>
        <p:txBody>
          <a:bodyPr/>
          <a:lstStyle/>
          <a:p>
            <a:r>
              <a:rPr lang="en-US" sz="3200" dirty="0"/>
              <a:t>BALANCE SCORECARD (BSC)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EE0CE-6ED4-008C-3482-AA2EC6F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46673"/>
            <a:ext cx="8610600" cy="401835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dirty="0"/>
              <a:t>BSC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alat</a:t>
            </a:r>
            <a:r>
              <a:rPr lang="en-US" sz="1800" dirty="0"/>
              <a:t> </a:t>
            </a:r>
            <a:r>
              <a:rPr lang="en-US" sz="1800" dirty="0" err="1"/>
              <a:t>perencanaan</a:t>
            </a:r>
            <a:r>
              <a:rPr lang="en-US" sz="1800" dirty="0"/>
              <a:t> dan </a:t>
            </a:r>
            <a:r>
              <a:rPr lang="en-US" sz="1800" dirty="0" err="1"/>
              <a:t>pengelolaan</a:t>
            </a:r>
            <a:r>
              <a:rPr lang="en-US" sz="1800" dirty="0"/>
              <a:t> </a:t>
            </a:r>
            <a:r>
              <a:rPr lang="en-US" sz="1800" dirty="0" err="1"/>
              <a:t>strategik</a:t>
            </a:r>
            <a:r>
              <a:rPr lang="en-US" sz="1800" dirty="0"/>
              <a:t> yang </a:t>
            </a:r>
            <a:r>
              <a:rPr lang="en-US" sz="1800" dirty="0" err="1"/>
              <a:t>berangkat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ketidakpuasan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indicator </a:t>
            </a:r>
            <a:r>
              <a:rPr lang="en-US" sz="1800" dirty="0" err="1"/>
              <a:t>keuangan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mengukur</a:t>
            </a:r>
            <a:r>
              <a:rPr lang="en-US" sz="1800" dirty="0"/>
              <a:t> </a:t>
            </a:r>
            <a:r>
              <a:rPr lang="en-US" sz="1800" dirty="0" err="1"/>
              <a:t>kinerja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.</a:t>
            </a:r>
          </a:p>
          <a:p>
            <a:pPr>
              <a:spcBef>
                <a:spcPts val="1000"/>
              </a:spcBef>
            </a:pPr>
            <a:r>
              <a:rPr lang="en-US" sz="1800" dirty="0"/>
              <a:t>BSC </a:t>
            </a:r>
            <a:r>
              <a:rPr lang="en-US" sz="1800" dirty="0" err="1"/>
              <a:t>mencoba</a:t>
            </a:r>
            <a:r>
              <a:rPr lang="en-US" sz="1800" dirty="0"/>
              <a:t> </a:t>
            </a:r>
            <a:r>
              <a:rPr lang="en-US" sz="1800" dirty="0" err="1"/>
              <a:t>menyeimbangkan</a:t>
            </a:r>
            <a:r>
              <a:rPr lang="en-US" sz="1800" dirty="0"/>
              <a:t> </a:t>
            </a:r>
            <a:r>
              <a:rPr lang="en-US" sz="1800" dirty="0" err="1"/>
              <a:t>elemen-elemen</a:t>
            </a:r>
            <a:r>
              <a:rPr lang="en-US" sz="1800" dirty="0"/>
              <a:t> </a:t>
            </a:r>
            <a:r>
              <a:rPr lang="en-US" sz="1800" dirty="0" err="1"/>
              <a:t>penting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organisasi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memasukkan</a:t>
            </a:r>
            <a:r>
              <a:rPr lang="en-US" sz="1800" dirty="0"/>
              <a:t> </a:t>
            </a:r>
            <a:r>
              <a:rPr lang="en-US" sz="1800" dirty="0" err="1"/>
              <a:t>empat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,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perspektif</a:t>
            </a:r>
            <a:r>
              <a:rPr lang="en-US" sz="1800" dirty="0"/>
              <a:t> </a:t>
            </a:r>
            <a:r>
              <a:rPr lang="en-US" sz="1800" dirty="0" err="1"/>
              <a:t>keuangan</a:t>
            </a:r>
            <a:r>
              <a:rPr lang="en-US" sz="1800" dirty="0"/>
              <a:t>, </a:t>
            </a:r>
            <a:r>
              <a:rPr lang="en-US" sz="1800" dirty="0" err="1"/>
              <a:t>perspektif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, </a:t>
            </a:r>
            <a:r>
              <a:rPr lang="en-US" sz="1800" dirty="0" err="1"/>
              <a:t>perspektif</a:t>
            </a:r>
            <a:r>
              <a:rPr lang="en-US" sz="1800" dirty="0"/>
              <a:t> internal </a:t>
            </a:r>
            <a:r>
              <a:rPr lang="en-US" sz="1800" dirty="0" err="1"/>
              <a:t>bisnis</a:t>
            </a:r>
            <a:r>
              <a:rPr lang="en-US" sz="1800" dirty="0"/>
              <a:t>, dan </a:t>
            </a:r>
            <a:r>
              <a:rPr lang="en-US" sz="1800" dirty="0" err="1"/>
              <a:t>perspektif</a:t>
            </a:r>
            <a:r>
              <a:rPr lang="en-US" sz="1800" dirty="0"/>
              <a:t> </a:t>
            </a:r>
            <a:r>
              <a:rPr lang="en-US" sz="1800" dirty="0" err="1"/>
              <a:t>inovasi</a:t>
            </a:r>
            <a:r>
              <a:rPr lang="en-US" sz="1800" dirty="0"/>
              <a:t> dan </a:t>
            </a:r>
            <a:r>
              <a:rPr lang="en-US" sz="1800" dirty="0" err="1"/>
              <a:t>pembelajaran</a:t>
            </a:r>
            <a:r>
              <a:rPr lang="en-US" sz="1800" dirty="0"/>
              <a:t>.</a:t>
            </a:r>
          </a:p>
          <a:p>
            <a:pPr>
              <a:spcBef>
                <a:spcPts val="1000"/>
              </a:spcBef>
            </a:pP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setiap</a:t>
            </a:r>
            <a:r>
              <a:rPr lang="en-ID" sz="1800" dirty="0"/>
              <a:t> </a:t>
            </a:r>
            <a:r>
              <a:rPr lang="en-ID" sz="1800" dirty="0" err="1"/>
              <a:t>perspektif</a:t>
            </a:r>
            <a:r>
              <a:rPr lang="en-ID" sz="1800" dirty="0"/>
              <a:t>, </a:t>
            </a:r>
            <a:r>
              <a:rPr lang="en-ID" sz="1800" dirty="0" err="1"/>
              <a:t>dikembangkan</a:t>
            </a:r>
            <a:r>
              <a:rPr lang="en-ID" sz="1800" dirty="0"/>
              <a:t> </a:t>
            </a:r>
            <a:r>
              <a:rPr lang="en-ID" sz="1800" dirty="0" err="1"/>
              <a:t>tujuan</a:t>
            </a:r>
            <a:r>
              <a:rPr lang="en-ID" sz="1800" dirty="0"/>
              <a:t>, </a:t>
            </a:r>
            <a:r>
              <a:rPr lang="en-ID" sz="1800" dirty="0" err="1"/>
              <a:t>pengukuran</a:t>
            </a:r>
            <a:r>
              <a:rPr lang="en-ID" sz="1800" dirty="0"/>
              <a:t>, dan </a:t>
            </a:r>
            <a:r>
              <a:rPr lang="en-ID" sz="1800" dirty="0" err="1"/>
              <a:t>inisiatif</a:t>
            </a:r>
            <a:r>
              <a:rPr lang="en-ID" sz="1800" dirty="0"/>
              <a:t> yang </a:t>
            </a:r>
            <a:r>
              <a:rPr lang="en-ID" sz="1800" dirty="0" err="1"/>
              <a:t>diperlukan</a:t>
            </a:r>
            <a:r>
              <a:rPr lang="en-ID" sz="1800" dirty="0"/>
              <a:t>, </a:t>
            </a:r>
            <a:r>
              <a:rPr lang="en-ID" sz="1800" dirty="0" err="1"/>
              <a:t>kemudian</a:t>
            </a:r>
            <a:r>
              <a:rPr lang="en-ID" sz="1800" dirty="0"/>
              <a:t> </a:t>
            </a:r>
            <a:r>
              <a:rPr lang="en-ID" sz="1800" dirty="0" err="1"/>
              <a:t>dibuatkan</a:t>
            </a:r>
            <a:r>
              <a:rPr lang="en-ID" sz="1800" dirty="0"/>
              <a:t> </a:t>
            </a:r>
            <a:r>
              <a:rPr lang="en-ID" sz="1800" dirty="0" err="1"/>
              <a:t>kaitan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perspektif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pada </a:t>
            </a:r>
            <a:r>
              <a:rPr lang="en-ID" sz="1800" dirty="0" err="1"/>
              <a:t>akhirnya</a:t>
            </a:r>
            <a:r>
              <a:rPr lang="en-ID" sz="1800" dirty="0"/>
              <a:t> </a:t>
            </a:r>
            <a:r>
              <a:rPr lang="en-ID" sz="1800" dirty="0" err="1"/>
              <a:t>visi</a:t>
            </a:r>
            <a:r>
              <a:rPr lang="en-ID" sz="1800" dirty="0"/>
              <a:t> </a:t>
            </a:r>
            <a:r>
              <a:rPr lang="en-ID" sz="1800" dirty="0" err="1"/>
              <a:t>misi</a:t>
            </a:r>
            <a:r>
              <a:rPr lang="en-ID" sz="1800" dirty="0"/>
              <a:t> Perusahaan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tercapai</a:t>
            </a:r>
            <a:r>
              <a:rPr lang="en-ID" sz="1800" dirty="0"/>
              <a:t>.</a:t>
            </a:r>
          </a:p>
          <a:p>
            <a:pPr>
              <a:spcBef>
                <a:spcPts val="1000"/>
              </a:spcBef>
            </a:pPr>
            <a:r>
              <a:rPr lang="en-ID" sz="1800" dirty="0"/>
              <a:t>BSC </a:t>
            </a:r>
            <a:r>
              <a:rPr lang="en-ID" sz="1800" dirty="0" err="1"/>
              <a:t>bermanfaat</a:t>
            </a:r>
            <a:r>
              <a:rPr lang="en-ID" sz="1800" dirty="0"/>
              <a:t> </a:t>
            </a:r>
            <a:r>
              <a:rPr lang="en-ID" sz="1800" dirty="0" err="1"/>
              <a:t>bagi</a:t>
            </a:r>
            <a:r>
              <a:rPr lang="en-ID" sz="1800" dirty="0"/>
              <a:t> </a:t>
            </a:r>
            <a:r>
              <a:rPr lang="en-ID" sz="1800" dirty="0" err="1"/>
              <a:t>organisasi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mengomunikasikan</a:t>
            </a:r>
            <a:r>
              <a:rPr lang="en-ID" sz="1800" dirty="0"/>
              <a:t> </a:t>
            </a:r>
            <a:r>
              <a:rPr lang="en-ID" sz="1800" dirty="0" err="1"/>
              <a:t>apa</a:t>
            </a:r>
            <a:r>
              <a:rPr lang="en-ID" sz="1800" dirty="0"/>
              <a:t> yang </a:t>
            </a:r>
            <a:r>
              <a:rPr lang="en-ID" sz="1800" dirty="0" err="1"/>
              <a:t>ingin</a:t>
            </a:r>
            <a:r>
              <a:rPr lang="en-ID" sz="1800" dirty="0"/>
              <a:t> </a:t>
            </a:r>
            <a:r>
              <a:rPr lang="en-ID" sz="1800" dirty="0" err="1"/>
              <a:t>dicapai</a:t>
            </a:r>
            <a:r>
              <a:rPr lang="en-ID" sz="1800" dirty="0"/>
              <a:t>; </a:t>
            </a:r>
            <a:r>
              <a:rPr lang="en-ID" sz="1800" dirty="0" err="1"/>
              <a:t>menyatukan</a:t>
            </a:r>
            <a:r>
              <a:rPr lang="en-ID" sz="1800" dirty="0"/>
              <a:t> </a:t>
            </a:r>
            <a:r>
              <a:rPr lang="en-ID" sz="1800" dirty="0" err="1"/>
              <a:t>pekerjaan</a:t>
            </a:r>
            <a:r>
              <a:rPr lang="en-ID" sz="1800" dirty="0"/>
              <a:t> </a:t>
            </a:r>
            <a:r>
              <a:rPr lang="en-ID" sz="1800" dirty="0" err="1"/>
              <a:t>sehari-hari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strategi yang </a:t>
            </a:r>
            <a:r>
              <a:rPr lang="en-ID" sz="1800" dirty="0" err="1"/>
              <a:t>dijalankan</a:t>
            </a:r>
            <a:r>
              <a:rPr lang="en-ID" sz="1800" dirty="0"/>
              <a:t>; </a:t>
            </a:r>
            <a:r>
              <a:rPr lang="en-ID" sz="1800" dirty="0" err="1"/>
              <a:t>memprioritaskan</a:t>
            </a:r>
            <a:r>
              <a:rPr lang="en-ID" sz="1800" dirty="0"/>
              <a:t> </a:t>
            </a:r>
            <a:r>
              <a:rPr lang="en-ID" sz="1800" dirty="0" err="1"/>
              <a:t>proyek</a:t>
            </a:r>
            <a:r>
              <a:rPr lang="en-ID" sz="1800" dirty="0"/>
              <a:t>, </a:t>
            </a:r>
            <a:r>
              <a:rPr lang="en-ID" sz="1800" dirty="0" err="1"/>
              <a:t>produk</a:t>
            </a:r>
            <a:r>
              <a:rPr lang="en-ID" sz="1800" dirty="0"/>
              <a:t>, dan </a:t>
            </a:r>
            <a:r>
              <a:rPr lang="en-ID" sz="1800" dirty="0" err="1"/>
              <a:t>jasa</a:t>
            </a:r>
            <a:r>
              <a:rPr lang="en-ID" sz="1800" dirty="0"/>
              <a:t>; </a:t>
            </a:r>
            <a:r>
              <a:rPr lang="en-ID" sz="1800" dirty="0" err="1"/>
              <a:t>mengukur</a:t>
            </a:r>
            <a:r>
              <a:rPr lang="en-ID" sz="1800" dirty="0"/>
              <a:t> dan </a:t>
            </a:r>
            <a:r>
              <a:rPr lang="en-ID" sz="1800" dirty="0" err="1"/>
              <a:t>memonitor</a:t>
            </a:r>
            <a:r>
              <a:rPr lang="en-ID" sz="1800" dirty="0"/>
              <a:t> </a:t>
            </a:r>
            <a:r>
              <a:rPr lang="en-ID" sz="1800" dirty="0" err="1"/>
              <a:t>kemajuan</a:t>
            </a:r>
            <a:r>
              <a:rPr lang="en-ID" sz="1800" dirty="0"/>
              <a:t> </a:t>
            </a:r>
            <a:r>
              <a:rPr lang="en-ID" sz="1800" dirty="0" err="1"/>
              <a:t>pencapaian</a:t>
            </a:r>
            <a:r>
              <a:rPr lang="en-ID" sz="1800" dirty="0"/>
              <a:t> target </a:t>
            </a:r>
            <a:r>
              <a:rPr lang="en-ID" sz="1800" dirty="0" err="1"/>
              <a:t>strategik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202683"/>
      </p:ext>
    </p:extLst>
  </p:cSld>
  <p:clrMapOvr>
    <a:masterClrMapping/>
  </p:clrMapOvr>
  <p:transition spd="med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286173"/>
            <a:ext cx="7358063" cy="812006"/>
          </a:xfrm>
        </p:spPr>
        <p:txBody>
          <a:bodyPr/>
          <a:lstStyle/>
          <a:p>
            <a:r>
              <a:rPr lang="en-US" sz="3200" dirty="0"/>
              <a:t>PENGERTIAN DAN KOMPONEN STRATEGI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873CCD-A752-65E0-22AB-4F9BB8BF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ID" sz="2000" dirty="0" err="1"/>
              <a:t>Konsep</a:t>
            </a:r>
            <a:r>
              <a:rPr lang="en-ID" sz="2000" dirty="0"/>
              <a:t> strategi </a:t>
            </a:r>
            <a:r>
              <a:rPr lang="en-ID" sz="2000" dirty="0" err="1"/>
              <a:t>mencakup</a:t>
            </a:r>
            <a:r>
              <a:rPr lang="en-ID" sz="2000" dirty="0"/>
              <a:t> </a:t>
            </a:r>
            <a:r>
              <a:rPr lang="en-ID" sz="2000" dirty="0" err="1"/>
              <a:t>komponen</a:t>
            </a:r>
            <a:r>
              <a:rPr lang="en-ID" sz="2000" dirty="0"/>
              <a:t> </a:t>
            </a:r>
            <a:r>
              <a:rPr lang="en-ID" sz="2000" dirty="0" err="1"/>
              <a:t>perencanaan</a:t>
            </a:r>
            <a:r>
              <a:rPr lang="en-ID" sz="2000" dirty="0"/>
              <a:t> dan </a:t>
            </a:r>
            <a:r>
              <a:rPr lang="en-ID" sz="2000" dirty="0" err="1"/>
              <a:t>pengambilan</a:t>
            </a:r>
            <a:r>
              <a:rPr lang="en-ID" sz="2000" dirty="0"/>
              <a:t> Keputusan.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menggabungkan</a:t>
            </a:r>
            <a:r>
              <a:rPr lang="en-ID" sz="2000" dirty="0"/>
              <a:t> </a:t>
            </a:r>
            <a:r>
              <a:rPr lang="en-ID" sz="2000" dirty="0" err="1"/>
              <a:t>keduanya</a:t>
            </a:r>
            <a:r>
              <a:rPr lang="en-ID" sz="2000" dirty="0"/>
              <a:t>, strategi </a:t>
            </a:r>
            <a:r>
              <a:rPr lang="en-ID" sz="2000" dirty="0" err="1"/>
              <a:t>dikenal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perencanaan</a:t>
            </a:r>
            <a:r>
              <a:rPr lang="en-ID" sz="2000" dirty="0"/>
              <a:t> </a:t>
            </a:r>
            <a:r>
              <a:rPr lang="en-ID" sz="2000" dirty="0" err="1"/>
              <a:t>besar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Grand Plan.</a:t>
            </a:r>
          </a:p>
          <a:p>
            <a:pPr>
              <a:spcBef>
                <a:spcPts val="1000"/>
              </a:spcBef>
            </a:pPr>
            <a:r>
              <a:rPr lang="en-ID" sz="2000" dirty="0"/>
              <a:t>Strategi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penetapan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jangka</a:t>
            </a:r>
            <a:r>
              <a:rPr lang="en-ID" sz="2000" dirty="0"/>
              <a:t> </a:t>
            </a:r>
            <a:r>
              <a:rPr lang="en-ID" sz="2000" dirty="0" err="1"/>
              <a:t>panjang</a:t>
            </a:r>
            <a:r>
              <a:rPr lang="en-ID" sz="2000" dirty="0"/>
              <a:t> yang </a:t>
            </a:r>
            <a:r>
              <a:rPr lang="en-ID" sz="2000" dirty="0" err="1"/>
              <a:t>dasar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organisasi</a:t>
            </a:r>
            <a:r>
              <a:rPr lang="en-ID" sz="2000" dirty="0"/>
              <a:t> dan </a:t>
            </a:r>
            <a:r>
              <a:rPr lang="en-ID" sz="2000" dirty="0" err="1"/>
              <a:t>pemilihan</a:t>
            </a:r>
            <a:r>
              <a:rPr lang="en-ID" sz="2000" dirty="0"/>
              <a:t> </a:t>
            </a:r>
            <a:r>
              <a:rPr lang="en-ID" sz="2000" dirty="0" err="1"/>
              <a:t>alternatif</a:t>
            </a:r>
            <a:r>
              <a:rPr lang="en-ID" sz="2000" dirty="0"/>
              <a:t> </a:t>
            </a:r>
            <a:r>
              <a:rPr lang="en-ID" sz="2000" dirty="0" err="1"/>
              <a:t>tindakan</a:t>
            </a:r>
            <a:r>
              <a:rPr lang="en-ID" sz="2000" dirty="0"/>
              <a:t> dan </a:t>
            </a:r>
            <a:r>
              <a:rPr lang="en-ID" sz="2000" dirty="0" err="1"/>
              <a:t>alokasi</a:t>
            </a:r>
            <a:r>
              <a:rPr lang="en-ID" sz="2000" dirty="0"/>
              <a:t> </a:t>
            </a:r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daya</a:t>
            </a:r>
            <a:r>
              <a:rPr lang="en-ID" sz="2000" dirty="0"/>
              <a:t> yang </a:t>
            </a:r>
            <a:r>
              <a:rPr lang="en-ID" sz="2000" dirty="0" err="1"/>
              <a:t>diperlukan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mencapai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.</a:t>
            </a:r>
          </a:p>
          <a:p>
            <a:pPr>
              <a:spcBef>
                <a:spcPts val="1000"/>
              </a:spcBef>
            </a:pPr>
            <a:r>
              <a:rPr lang="en-ID" sz="2000" dirty="0"/>
              <a:t>Strategi </a:t>
            </a:r>
            <a:r>
              <a:rPr lang="en-ID" sz="2000" dirty="0" err="1"/>
              <a:t>menekankan</a:t>
            </a:r>
            <a:r>
              <a:rPr lang="en-ID" sz="2000" dirty="0"/>
              <a:t> pada </a:t>
            </a:r>
            <a:r>
              <a:rPr lang="en-ID" sz="2000" dirty="0" err="1"/>
              <a:t>aksi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tindakan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mencapai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</a:t>
            </a:r>
            <a:r>
              <a:rPr lang="en-ID" sz="2000" dirty="0" err="1"/>
              <a:t>tujuan</a:t>
            </a:r>
            <a:r>
              <a:rPr lang="en-ID" sz="2000" dirty="0"/>
              <a:t> dan juga pada </a:t>
            </a:r>
            <a:r>
              <a:rPr lang="en-ID" sz="2000" dirty="0" err="1"/>
              <a:t>tujuan</a:t>
            </a:r>
            <a:r>
              <a:rPr lang="en-ID" sz="2000" dirty="0"/>
              <a:t> </a:t>
            </a:r>
            <a:r>
              <a:rPr lang="en-ID" sz="2000" dirty="0" err="1"/>
              <a:t>itu</a:t>
            </a:r>
            <a:r>
              <a:rPr lang="en-ID" sz="2000" dirty="0"/>
              <a:t> </a:t>
            </a:r>
            <a:r>
              <a:rPr lang="en-ID" sz="2000" dirty="0" err="1"/>
              <a:t>sendiri</a:t>
            </a:r>
            <a:r>
              <a:rPr lang="en-ID" sz="2000" dirty="0"/>
              <a:t>.</a:t>
            </a:r>
          </a:p>
          <a:p>
            <a:pPr>
              <a:spcBef>
                <a:spcPts val="1000"/>
              </a:spcBef>
            </a:pPr>
            <a:r>
              <a:rPr lang="en-ID" sz="2000" dirty="0"/>
              <a:t>Strategi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implisit</a:t>
            </a:r>
            <a:r>
              <a:rPr lang="en-ID" sz="2000" dirty="0"/>
              <a:t> </a:t>
            </a:r>
            <a:r>
              <a:rPr lang="en-ID" sz="2000" dirty="0" err="1"/>
              <a:t>mengasumsikan</a:t>
            </a:r>
            <a:r>
              <a:rPr lang="en-ID" sz="2000" dirty="0"/>
              <a:t> </a:t>
            </a:r>
            <a:r>
              <a:rPr lang="en-ID" sz="2000" dirty="0" err="1"/>
              <a:t>hubungan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</a:t>
            </a:r>
            <a:r>
              <a:rPr lang="en-ID" sz="2000" dirty="0" err="1"/>
              <a:t>lingkungan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organisasi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stabil</a:t>
            </a:r>
            <a:r>
              <a:rPr lang="en-ID" sz="2000" dirty="0"/>
              <a:t> dan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diprediksi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335948"/>
      </p:ext>
    </p:extLst>
  </p:cSld>
  <p:clrMapOvr>
    <a:masterClrMapping/>
  </p:clrMapOvr>
  <p:transition spd="med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1050</TotalTime>
  <Words>1470</Words>
  <Application>Microsoft Office PowerPoint</Application>
  <PresentationFormat>On-screen Show (4:3)</PresentationFormat>
  <Paragraphs>159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KE II PERENCANAAN DAN PERENCANAAN STRATEGIS SERTA PENGAMBILAN KEPUTUSAN</vt:lpstr>
      <vt:lpstr>PERENCANAAN</vt:lpstr>
      <vt:lpstr>PROSES PERENCANAAN</vt:lpstr>
      <vt:lpstr>PERENCANAAN SITUASIONAL (CONTINGENCY)</vt:lpstr>
      <vt:lpstr>HAMBATAN DAN PEMECAHAN MASALAH HAMBATAN DALAM PERENCANAAN</vt:lpstr>
      <vt:lpstr>MBO (MANAGEMENT BY OBJECTIVES)</vt:lpstr>
      <vt:lpstr>BALANCE SCORECARD (BSC)</vt:lpstr>
      <vt:lpstr>PENGERTIAN DAN KOMPONEN STRATEGI</vt:lpstr>
      <vt:lpstr>PROSES PERENCANAAN STRATEGIS</vt:lpstr>
      <vt:lpstr>TINGKATAN STRATEGI</vt:lpstr>
      <vt:lpstr>IMPLEMENTASI STRATEGI</vt:lpstr>
      <vt:lpstr>MEMAHAMI HAMBATAN PELAKSANAAN STRATEGI</vt:lpstr>
      <vt:lpstr>PENGAMBILAN KEPUTUSAN</vt:lpstr>
      <vt:lpstr>PENDEKATAN RASIONAL UNTUK PENGAMBILAN KEPUTUSAN</vt:lpstr>
      <vt:lpstr>ALTERNATIF PENDEKATAN RASIONAL</vt:lpstr>
      <vt:lpstr>MENINGKATKAN EFEKTIVITAS PENGAMBILAN KEPUTUSAN</vt:lpstr>
      <vt:lpstr>ALAT PERAMALAN</vt:lpstr>
      <vt:lpstr>ALAT PENJADWALAN</vt:lpstr>
      <vt:lpstr>ALAT PEMBANTU PENGAMBILAN KEPUTUSAN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215</cp:revision>
  <dcterms:created xsi:type="dcterms:W3CDTF">2018-02-24T02:30:50Z</dcterms:created>
  <dcterms:modified xsi:type="dcterms:W3CDTF">2025-03-06T04:47:01Z</dcterms:modified>
</cp:coreProperties>
</file>