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75" r:id="rId2"/>
  </p:sldMasterIdLst>
  <p:notesMasterIdLst>
    <p:notesMasterId r:id="rId17"/>
  </p:notesMasterIdLst>
  <p:sldIdLst>
    <p:sldId id="257" r:id="rId3"/>
    <p:sldId id="265" r:id="rId4"/>
    <p:sldId id="275" r:id="rId5"/>
    <p:sldId id="276" r:id="rId6"/>
    <p:sldId id="291" r:id="rId7"/>
    <p:sldId id="277" r:id="rId8"/>
    <p:sldId id="278" r:id="rId9"/>
    <p:sldId id="293" r:id="rId10"/>
    <p:sldId id="292" r:id="rId11"/>
    <p:sldId id="279" r:id="rId12"/>
    <p:sldId id="294" r:id="rId13"/>
    <p:sldId id="295" r:id="rId14"/>
    <p:sldId id="296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>
      <p:cViewPr varScale="1">
        <p:scale>
          <a:sx n="29" d="100"/>
          <a:sy n="29" d="100"/>
        </p:scale>
        <p:origin x="908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79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ADC26E-0A01-4F06-8DD3-78E45D8A7682}" type="doc">
      <dgm:prSet loTypeId="urn:microsoft.com/office/officeart/2005/8/layout/hList1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EB061C5C-A63D-46B5-94C5-6A65924BF2C4}">
      <dgm:prSet phldrT="[Text]"/>
      <dgm:spPr/>
      <dgm:t>
        <a:bodyPr/>
        <a:lstStyle/>
        <a:p>
          <a:r>
            <a:rPr lang="en-US" dirty="0" err="1"/>
            <a:t>Karakteristik</a:t>
          </a:r>
          <a:r>
            <a:rPr lang="en-US" dirty="0"/>
            <a:t> </a:t>
          </a:r>
          <a:r>
            <a:rPr lang="en-US" dirty="0" err="1"/>
            <a:t>transformasi</a:t>
          </a:r>
          <a:r>
            <a:rPr lang="en-US" dirty="0"/>
            <a:t> digital</a:t>
          </a:r>
        </a:p>
      </dgm:t>
    </dgm:pt>
    <dgm:pt modelId="{ADDA3757-6CFB-4982-A5DD-FD120658147B}" type="parTrans" cxnId="{BF9C6D89-FC04-4A30-8BD3-D162C57E5FA5}">
      <dgm:prSet/>
      <dgm:spPr/>
      <dgm:t>
        <a:bodyPr/>
        <a:lstStyle/>
        <a:p>
          <a:endParaRPr lang="en-US"/>
        </a:p>
      </dgm:t>
    </dgm:pt>
    <dgm:pt modelId="{42380BB8-DD0D-4509-82AC-474225E22DBA}" type="sibTrans" cxnId="{BF9C6D89-FC04-4A30-8BD3-D162C57E5FA5}">
      <dgm:prSet/>
      <dgm:spPr/>
      <dgm:t>
        <a:bodyPr/>
        <a:lstStyle/>
        <a:p>
          <a:endParaRPr lang="en-US"/>
        </a:p>
      </dgm:t>
    </dgm:pt>
    <dgm:pt modelId="{3D09ABA6-0109-48FF-857B-639CDE1D27EF}">
      <dgm:prSet phldrT="[Text]"/>
      <dgm:spPr/>
      <dgm:t>
        <a:bodyPr/>
        <a:lstStyle/>
        <a:p>
          <a:r>
            <a:rPr lang="en-US" dirty="0" err="1"/>
            <a:t>Transformasi</a:t>
          </a:r>
          <a:r>
            <a:rPr lang="en-US" dirty="0"/>
            <a:t> digital </a:t>
          </a:r>
          <a:r>
            <a:rPr lang="en-US" dirty="0" err="1"/>
            <a:t>mengatur</a:t>
          </a:r>
          <a:r>
            <a:rPr lang="en-US" dirty="0"/>
            <a:t> </a:t>
          </a:r>
          <a:r>
            <a:rPr lang="en-US" dirty="0" err="1"/>
            <a:t>ulang</a:t>
          </a:r>
          <a:r>
            <a:rPr lang="en-US" dirty="0"/>
            <a:t> </a:t>
          </a:r>
          <a:r>
            <a:rPr lang="en-US" dirty="0" err="1"/>
            <a:t>teknologi</a:t>
          </a:r>
          <a:r>
            <a:rPr lang="en-US" dirty="0"/>
            <a:t>, model </a:t>
          </a:r>
          <a:r>
            <a:rPr lang="en-US" dirty="0" err="1"/>
            <a:t>bisnis</a:t>
          </a:r>
          <a:r>
            <a:rPr lang="en-US" dirty="0"/>
            <a:t>, </a:t>
          </a:r>
          <a:r>
            <a:rPr lang="en-US" dirty="0" err="1"/>
            <a:t>dan</a:t>
          </a:r>
          <a:r>
            <a:rPr lang="en-US" dirty="0"/>
            <a:t> proses </a:t>
          </a:r>
          <a:r>
            <a:rPr lang="en-US" dirty="0" err="1"/>
            <a:t>untuk</a:t>
          </a:r>
          <a:r>
            <a:rPr lang="en-US" dirty="0"/>
            <a:t> </a:t>
          </a:r>
          <a:r>
            <a:rPr lang="en-US" dirty="0" err="1"/>
            <a:t>menciptakan</a:t>
          </a:r>
          <a:r>
            <a:rPr lang="en-US" dirty="0"/>
            <a:t> </a:t>
          </a:r>
          <a:r>
            <a:rPr lang="en-US" dirty="0" err="1"/>
            <a:t>nilai</a:t>
          </a:r>
          <a:r>
            <a:rPr lang="en-US" dirty="0"/>
            <a:t> </a:t>
          </a:r>
          <a:r>
            <a:rPr lang="en-US" dirty="0" err="1"/>
            <a:t>baru</a:t>
          </a:r>
          <a:r>
            <a:rPr lang="en-US" dirty="0"/>
            <a:t> </a:t>
          </a:r>
          <a:r>
            <a:rPr lang="en-US" dirty="0" err="1"/>
            <a:t>bagi</a:t>
          </a:r>
          <a:r>
            <a:rPr lang="en-US" dirty="0"/>
            <a:t> </a:t>
          </a:r>
          <a:r>
            <a:rPr lang="en-US" dirty="0" err="1"/>
            <a:t>konsumen</a:t>
          </a:r>
          <a:r>
            <a:rPr lang="en-US" dirty="0"/>
            <a:t> </a:t>
          </a:r>
          <a:r>
            <a:rPr lang="en-US" dirty="0" err="1"/>
            <a:t>dan</a:t>
          </a:r>
          <a:r>
            <a:rPr lang="en-US" dirty="0"/>
            <a:t> </a:t>
          </a:r>
          <a:r>
            <a:rPr lang="en-US" dirty="0" err="1"/>
            <a:t>karyawan</a:t>
          </a:r>
          <a:r>
            <a:rPr lang="en-US" dirty="0"/>
            <a:t> di </a:t>
          </a:r>
          <a:r>
            <a:rPr lang="en-US" dirty="0" err="1"/>
            <a:t>tengah</a:t>
          </a:r>
          <a:r>
            <a:rPr lang="en-US" dirty="0"/>
            <a:t> </a:t>
          </a:r>
          <a:r>
            <a:rPr lang="en-US" dirty="0" err="1"/>
            <a:t>perkembangan</a:t>
          </a:r>
          <a:r>
            <a:rPr lang="en-US" dirty="0"/>
            <a:t> </a:t>
          </a:r>
          <a:r>
            <a:rPr lang="en-US" dirty="0" err="1"/>
            <a:t>ekonomi</a:t>
          </a:r>
          <a:r>
            <a:rPr lang="en-US" dirty="0"/>
            <a:t> digital.</a:t>
          </a:r>
        </a:p>
      </dgm:t>
    </dgm:pt>
    <dgm:pt modelId="{B373331B-E71F-475F-BEC3-48F6AC04DEDA}" type="parTrans" cxnId="{506E92BB-B748-4799-BB19-50CF54F933A3}">
      <dgm:prSet/>
      <dgm:spPr/>
      <dgm:t>
        <a:bodyPr/>
        <a:lstStyle/>
        <a:p>
          <a:endParaRPr lang="en-US"/>
        </a:p>
      </dgm:t>
    </dgm:pt>
    <dgm:pt modelId="{2F4BC1F7-1062-4072-BD4C-ABECF57A01B2}" type="sibTrans" cxnId="{506E92BB-B748-4799-BB19-50CF54F933A3}">
      <dgm:prSet/>
      <dgm:spPr/>
      <dgm:t>
        <a:bodyPr/>
        <a:lstStyle/>
        <a:p>
          <a:endParaRPr lang="en-US"/>
        </a:p>
      </dgm:t>
    </dgm:pt>
    <dgm:pt modelId="{324C3FFE-F9B7-4A31-9509-00AC894AF963}">
      <dgm:prSet phldrT="[Text]"/>
      <dgm:spPr/>
      <dgm:t>
        <a:bodyPr/>
        <a:lstStyle/>
        <a:p>
          <a:r>
            <a:rPr lang="en-US" dirty="0" err="1"/>
            <a:t>Melibatkan</a:t>
          </a:r>
          <a:r>
            <a:rPr lang="en-US" dirty="0"/>
            <a:t> </a:t>
          </a:r>
          <a:r>
            <a:rPr lang="en-US" dirty="0" err="1"/>
            <a:t>digitalisasi</a:t>
          </a:r>
          <a:r>
            <a:rPr lang="en-US" dirty="0"/>
            <a:t> </a:t>
          </a:r>
          <a:r>
            <a:rPr lang="en-US" dirty="0" err="1"/>
            <a:t>operasi</a:t>
          </a:r>
          <a:r>
            <a:rPr lang="en-US" dirty="0"/>
            <a:t> </a:t>
          </a:r>
          <a:r>
            <a:rPr lang="en-US" dirty="0" err="1"/>
            <a:t>perusahaan</a:t>
          </a:r>
          <a:r>
            <a:rPr lang="en-US" dirty="0"/>
            <a:t> </a:t>
          </a:r>
          <a:r>
            <a:rPr lang="en-US" dirty="0" err="1"/>
            <a:t>mulai</a:t>
          </a:r>
          <a:r>
            <a:rPr lang="en-US" dirty="0"/>
            <a:t> </a:t>
          </a:r>
          <a:r>
            <a:rPr lang="en-US" dirty="0" err="1"/>
            <a:t>dari</a:t>
          </a:r>
          <a:r>
            <a:rPr lang="en-US" dirty="0"/>
            <a:t> </a:t>
          </a:r>
          <a:r>
            <a:rPr lang="en-US" dirty="0" err="1"/>
            <a:t>desain</a:t>
          </a:r>
          <a:r>
            <a:rPr lang="en-US" dirty="0"/>
            <a:t>, </a:t>
          </a:r>
          <a:r>
            <a:rPr lang="en-US" dirty="0" err="1"/>
            <a:t>manufaktur</a:t>
          </a:r>
          <a:r>
            <a:rPr lang="en-US" dirty="0"/>
            <a:t>, </a:t>
          </a:r>
          <a:r>
            <a:rPr lang="en-US" dirty="0" err="1"/>
            <a:t>pemasaran</a:t>
          </a:r>
          <a:r>
            <a:rPr lang="en-US" dirty="0"/>
            <a:t>, </a:t>
          </a:r>
          <a:r>
            <a:rPr lang="en-US" dirty="0" err="1"/>
            <a:t>hingga</a:t>
          </a:r>
          <a:r>
            <a:rPr lang="en-US" dirty="0"/>
            <a:t> </a:t>
          </a:r>
          <a:r>
            <a:rPr lang="en-US" dirty="0" err="1"/>
            <a:t>penjualan</a:t>
          </a:r>
          <a:r>
            <a:rPr lang="en-US" dirty="0"/>
            <a:t> </a:t>
          </a:r>
          <a:r>
            <a:rPr lang="en-US" dirty="0" err="1"/>
            <a:t>produk</a:t>
          </a:r>
          <a:r>
            <a:rPr lang="en-US" dirty="0"/>
            <a:t>.</a:t>
          </a:r>
        </a:p>
      </dgm:t>
    </dgm:pt>
    <dgm:pt modelId="{65DD0369-5C79-4821-8733-EC026E0C253F}" type="parTrans" cxnId="{9152150F-0842-4FF2-800C-11A6761DE0CA}">
      <dgm:prSet/>
      <dgm:spPr/>
      <dgm:t>
        <a:bodyPr/>
        <a:lstStyle/>
        <a:p>
          <a:endParaRPr lang="en-US"/>
        </a:p>
      </dgm:t>
    </dgm:pt>
    <dgm:pt modelId="{194E29F6-D9ED-49C8-8218-3EB924388259}" type="sibTrans" cxnId="{9152150F-0842-4FF2-800C-11A6761DE0CA}">
      <dgm:prSet/>
      <dgm:spPr/>
      <dgm:t>
        <a:bodyPr/>
        <a:lstStyle/>
        <a:p>
          <a:endParaRPr lang="en-US"/>
        </a:p>
      </dgm:t>
    </dgm:pt>
    <dgm:pt modelId="{C6504D60-34A4-45AB-B565-F78B6806B191}">
      <dgm:prSet phldrT="[Text]"/>
      <dgm:spPr/>
      <dgm:t>
        <a:bodyPr/>
        <a:lstStyle/>
        <a:p>
          <a:r>
            <a:rPr lang="en-US" dirty="0" err="1"/>
            <a:t>Tahapan</a:t>
          </a:r>
          <a:r>
            <a:rPr lang="en-US" dirty="0"/>
            <a:t> </a:t>
          </a:r>
          <a:r>
            <a:rPr lang="en-US" dirty="0" err="1"/>
            <a:t>transformasi</a:t>
          </a:r>
          <a:r>
            <a:rPr lang="en-US" dirty="0"/>
            <a:t> digital</a:t>
          </a:r>
        </a:p>
      </dgm:t>
    </dgm:pt>
    <dgm:pt modelId="{D62E2189-66AF-4CE1-96B1-940DFEFEAE1A}" type="parTrans" cxnId="{F469665B-C9F3-4B0E-A31F-84985D3110CD}">
      <dgm:prSet/>
      <dgm:spPr/>
      <dgm:t>
        <a:bodyPr/>
        <a:lstStyle/>
        <a:p>
          <a:endParaRPr lang="en-US"/>
        </a:p>
      </dgm:t>
    </dgm:pt>
    <dgm:pt modelId="{2F5AB438-3E42-4062-8C31-C08DA3C9FFC4}" type="sibTrans" cxnId="{F469665B-C9F3-4B0E-A31F-84985D3110CD}">
      <dgm:prSet/>
      <dgm:spPr/>
      <dgm:t>
        <a:bodyPr/>
        <a:lstStyle/>
        <a:p>
          <a:endParaRPr lang="en-US"/>
        </a:p>
      </dgm:t>
    </dgm:pt>
    <dgm:pt modelId="{505CF3D3-24B0-415F-8FD3-4CECFA03F743}">
      <dgm:prSet phldrT="[Text]"/>
      <dgm:spPr/>
      <dgm:t>
        <a:bodyPr/>
        <a:lstStyle/>
        <a:p>
          <a:r>
            <a:rPr lang="en-US" dirty="0" err="1"/>
            <a:t>Memperoleh</a:t>
          </a:r>
          <a:r>
            <a:rPr lang="en-US" dirty="0"/>
            <a:t> </a:t>
          </a:r>
          <a:r>
            <a:rPr lang="en-US" dirty="0" err="1"/>
            <a:t>dukungan</a:t>
          </a:r>
          <a:r>
            <a:rPr lang="en-US" dirty="0"/>
            <a:t> </a:t>
          </a:r>
          <a:r>
            <a:rPr lang="en-US" dirty="0" err="1"/>
            <a:t>dari</a:t>
          </a:r>
          <a:r>
            <a:rPr lang="en-US" dirty="0"/>
            <a:t> </a:t>
          </a:r>
          <a:r>
            <a:rPr lang="en-US" dirty="0" err="1"/>
            <a:t>Manajemen</a:t>
          </a:r>
          <a:r>
            <a:rPr lang="en-US" dirty="0"/>
            <a:t> </a:t>
          </a:r>
          <a:r>
            <a:rPr lang="en-US" dirty="0" err="1"/>
            <a:t>puncak</a:t>
          </a:r>
          <a:r>
            <a:rPr lang="en-US" dirty="0"/>
            <a:t> </a:t>
          </a:r>
          <a:r>
            <a:rPr lang="en-US" dirty="0" err="1"/>
            <a:t>atau</a:t>
          </a:r>
          <a:r>
            <a:rPr lang="en-US" dirty="0"/>
            <a:t> </a:t>
          </a:r>
          <a:r>
            <a:rPr lang="en-US" dirty="0" err="1"/>
            <a:t>pemilik</a:t>
          </a:r>
          <a:r>
            <a:rPr lang="en-US" dirty="0"/>
            <a:t> </a:t>
          </a:r>
          <a:r>
            <a:rPr lang="en-US" dirty="0" err="1"/>
            <a:t>perusahaan</a:t>
          </a:r>
          <a:r>
            <a:rPr lang="en-US" dirty="0"/>
            <a:t>;</a:t>
          </a:r>
        </a:p>
      </dgm:t>
    </dgm:pt>
    <dgm:pt modelId="{65DC3173-F443-4E61-9D29-D2123D8B8A06}" type="parTrans" cxnId="{6D891605-9CA9-4B81-B314-E51846A43099}">
      <dgm:prSet/>
      <dgm:spPr/>
      <dgm:t>
        <a:bodyPr/>
        <a:lstStyle/>
        <a:p>
          <a:endParaRPr lang="en-US"/>
        </a:p>
      </dgm:t>
    </dgm:pt>
    <dgm:pt modelId="{F41DB2AD-217D-49A3-B9CA-7C80F646DC01}" type="sibTrans" cxnId="{6D891605-9CA9-4B81-B314-E51846A43099}">
      <dgm:prSet/>
      <dgm:spPr/>
      <dgm:t>
        <a:bodyPr/>
        <a:lstStyle/>
        <a:p>
          <a:endParaRPr lang="en-US"/>
        </a:p>
      </dgm:t>
    </dgm:pt>
    <dgm:pt modelId="{7637F503-6E29-46EB-9C64-2CBCD7FF1B83}">
      <dgm:prSet phldrT="[Text]"/>
      <dgm:spPr/>
      <dgm:t>
        <a:bodyPr/>
        <a:lstStyle/>
        <a:p>
          <a:r>
            <a:rPr lang="en-US" dirty="0" err="1"/>
            <a:t>Cakupan</a:t>
          </a:r>
          <a:r>
            <a:rPr lang="en-US" dirty="0"/>
            <a:t> </a:t>
          </a:r>
          <a:r>
            <a:rPr lang="en-US" dirty="0" err="1"/>
            <a:t>transformasi</a:t>
          </a:r>
          <a:r>
            <a:rPr lang="en-US" dirty="0"/>
            <a:t> digital</a:t>
          </a:r>
        </a:p>
      </dgm:t>
    </dgm:pt>
    <dgm:pt modelId="{1335926D-FA66-4A07-BC68-AD736E83BF96}" type="parTrans" cxnId="{F9D3F16F-8FCD-45DA-B7A8-A33221DDDE6D}">
      <dgm:prSet/>
      <dgm:spPr/>
      <dgm:t>
        <a:bodyPr/>
        <a:lstStyle/>
        <a:p>
          <a:endParaRPr lang="en-US"/>
        </a:p>
      </dgm:t>
    </dgm:pt>
    <dgm:pt modelId="{D8962B01-5A6D-4336-83E0-67DAC2701248}" type="sibTrans" cxnId="{F9D3F16F-8FCD-45DA-B7A8-A33221DDDE6D}">
      <dgm:prSet/>
      <dgm:spPr/>
      <dgm:t>
        <a:bodyPr/>
        <a:lstStyle/>
        <a:p>
          <a:endParaRPr lang="en-US"/>
        </a:p>
      </dgm:t>
    </dgm:pt>
    <dgm:pt modelId="{A34139BB-5B1D-4AB3-A4C5-36FCB0D0A67E}">
      <dgm:prSet phldrT="[Text]"/>
      <dgm:spPr/>
      <dgm:t>
        <a:bodyPr/>
        <a:lstStyle/>
        <a:p>
          <a:r>
            <a:rPr lang="en-US" dirty="0" err="1"/>
            <a:t>Produk</a:t>
          </a:r>
          <a:r>
            <a:rPr lang="en-US" dirty="0"/>
            <a:t> </a:t>
          </a:r>
          <a:r>
            <a:rPr lang="en-US" dirty="0" err="1"/>
            <a:t>dan</a:t>
          </a:r>
          <a:r>
            <a:rPr lang="en-US" dirty="0"/>
            <a:t> </a:t>
          </a:r>
          <a:r>
            <a:rPr lang="en-US" dirty="0" err="1"/>
            <a:t>pelayanan</a:t>
          </a:r>
          <a:endParaRPr lang="en-US" dirty="0"/>
        </a:p>
      </dgm:t>
    </dgm:pt>
    <dgm:pt modelId="{23BDDA4E-75C1-44F1-8B9B-D5FC190F1C79}" type="parTrans" cxnId="{0800733F-D34A-4995-BD32-DC64A68C5F23}">
      <dgm:prSet/>
      <dgm:spPr/>
      <dgm:t>
        <a:bodyPr/>
        <a:lstStyle/>
        <a:p>
          <a:endParaRPr lang="en-US"/>
        </a:p>
      </dgm:t>
    </dgm:pt>
    <dgm:pt modelId="{B295B1D8-0B8A-48A9-8CCA-4DE2BB06BE24}" type="sibTrans" cxnId="{0800733F-D34A-4995-BD32-DC64A68C5F23}">
      <dgm:prSet/>
      <dgm:spPr/>
      <dgm:t>
        <a:bodyPr/>
        <a:lstStyle/>
        <a:p>
          <a:endParaRPr lang="en-US"/>
        </a:p>
      </dgm:t>
    </dgm:pt>
    <dgm:pt modelId="{3171C90C-0585-40CB-845E-60F5C30C53AE}">
      <dgm:prSet phldrT="[Text]"/>
      <dgm:spPr/>
      <dgm:t>
        <a:bodyPr/>
        <a:lstStyle/>
        <a:p>
          <a:r>
            <a:rPr lang="en-US" dirty="0"/>
            <a:t>Model </a:t>
          </a:r>
          <a:r>
            <a:rPr lang="en-US" dirty="0" err="1"/>
            <a:t>bisnis</a:t>
          </a:r>
          <a:endParaRPr lang="en-US" dirty="0"/>
        </a:p>
      </dgm:t>
    </dgm:pt>
    <dgm:pt modelId="{C6C0C571-6404-414F-A2A1-1EB04E7163BB}" type="parTrans" cxnId="{1B2E20FB-4447-42AE-8808-6966624F2104}">
      <dgm:prSet/>
      <dgm:spPr/>
      <dgm:t>
        <a:bodyPr/>
        <a:lstStyle/>
        <a:p>
          <a:endParaRPr lang="en-US"/>
        </a:p>
      </dgm:t>
    </dgm:pt>
    <dgm:pt modelId="{B5C17DA1-EE00-41FF-8B23-45FFE3AE4A85}" type="sibTrans" cxnId="{1B2E20FB-4447-42AE-8808-6966624F2104}">
      <dgm:prSet/>
      <dgm:spPr/>
      <dgm:t>
        <a:bodyPr/>
        <a:lstStyle/>
        <a:p>
          <a:endParaRPr lang="en-US"/>
        </a:p>
      </dgm:t>
    </dgm:pt>
    <dgm:pt modelId="{B7CB9FB6-F62E-4AF8-A5ED-09F67C42F648}">
      <dgm:prSet phldrT="[Text]"/>
      <dgm:spPr/>
      <dgm:t>
        <a:bodyPr/>
        <a:lstStyle/>
        <a:p>
          <a:r>
            <a:rPr lang="sv-SE" dirty="0"/>
            <a:t>Bertujuan memaksimalkan penggunaan teknologi digital agar penciptaan nilai berjalan lebih efektif dan efisien.</a:t>
          </a:r>
          <a:endParaRPr lang="en-US" dirty="0"/>
        </a:p>
      </dgm:t>
    </dgm:pt>
    <dgm:pt modelId="{384D13B3-700C-424D-8DFF-2BAEAE7C14AA}" type="parTrans" cxnId="{B838F2FB-289D-4B50-B9F2-609084F55813}">
      <dgm:prSet/>
      <dgm:spPr/>
      <dgm:t>
        <a:bodyPr/>
        <a:lstStyle/>
        <a:p>
          <a:endParaRPr lang="en-US"/>
        </a:p>
      </dgm:t>
    </dgm:pt>
    <dgm:pt modelId="{B697045B-C9EE-48B9-9C29-D6B3B17EE9E0}" type="sibTrans" cxnId="{B838F2FB-289D-4B50-B9F2-609084F55813}">
      <dgm:prSet/>
      <dgm:spPr/>
      <dgm:t>
        <a:bodyPr/>
        <a:lstStyle/>
        <a:p>
          <a:endParaRPr lang="en-US"/>
        </a:p>
      </dgm:t>
    </dgm:pt>
    <dgm:pt modelId="{4EA7FB83-D92A-47B3-A0D8-7CB5B16943C1}">
      <dgm:prSet phldrT="[Text]"/>
      <dgm:spPr/>
      <dgm:t>
        <a:bodyPr/>
        <a:lstStyle/>
        <a:p>
          <a:r>
            <a:rPr lang="en-US" dirty="0" err="1"/>
            <a:t>Transformasi</a:t>
          </a:r>
          <a:r>
            <a:rPr lang="en-US" dirty="0"/>
            <a:t> digital </a:t>
          </a:r>
          <a:r>
            <a:rPr lang="en-US" dirty="0" err="1"/>
            <a:t>juga</a:t>
          </a:r>
          <a:r>
            <a:rPr lang="en-US" dirty="0"/>
            <a:t> </a:t>
          </a:r>
          <a:r>
            <a:rPr lang="en-US" dirty="0" err="1"/>
            <a:t>mengubah</a:t>
          </a:r>
          <a:r>
            <a:rPr lang="en-US" dirty="0"/>
            <a:t> </a:t>
          </a:r>
          <a:r>
            <a:rPr lang="en-US" dirty="0" err="1"/>
            <a:t>cara</a:t>
          </a:r>
          <a:r>
            <a:rPr lang="en-US" dirty="0"/>
            <a:t> </a:t>
          </a:r>
          <a:r>
            <a:rPr lang="en-US" dirty="0" err="1"/>
            <a:t>pandang</a:t>
          </a:r>
          <a:r>
            <a:rPr lang="en-US" dirty="0"/>
            <a:t> </a:t>
          </a:r>
          <a:r>
            <a:rPr lang="en-US" dirty="0" err="1"/>
            <a:t>dan</a:t>
          </a:r>
          <a:r>
            <a:rPr lang="en-US" dirty="0"/>
            <a:t> </a:t>
          </a:r>
          <a:r>
            <a:rPr lang="en-US" dirty="0" err="1"/>
            <a:t>perilaku</a:t>
          </a:r>
          <a:r>
            <a:rPr lang="en-US" dirty="0"/>
            <a:t> </a:t>
          </a:r>
          <a:r>
            <a:rPr lang="en-US" dirty="0" err="1"/>
            <a:t>seluruh</a:t>
          </a:r>
          <a:r>
            <a:rPr lang="en-US" dirty="0"/>
            <a:t> </a:t>
          </a:r>
          <a:r>
            <a:rPr lang="en-US" dirty="0" err="1"/>
            <a:t>komponen</a:t>
          </a:r>
          <a:r>
            <a:rPr lang="en-US" dirty="0"/>
            <a:t> </a:t>
          </a:r>
          <a:r>
            <a:rPr lang="en-US" dirty="0" err="1"/>
            <a:t>organisasi</a:t>
          </a:r>
          <a:r>
            <a:rPr lang="en-US" dirty="0"/>
            <a:t> </a:t>
          </a:r>
          <a:r>
            <a:rPr lang="en-US" dirty="0" err="1"/>
            <a:t>menjadi</a:t>
          </a:r>
          <a:r>
            <a:rPr lang="en-US" dirty="0"/>
            <a:t> </a:t>
          </a:r>
          <a:r>
            <a:rPr lang="en-US" dirty="0" err="1"/>
            <a:t>lebih</a:t>
          </a:r>
          <a:r>
            <a:rPr lang="en-US" dirty="0"/>
            <a:t> </a:t>
          </a:r>
          <a:r>
            <a:rPr lang="en-US" dirty="0" err="1"/>
            <a:t>terbuka</a:t>
          </a:r>
          <a:r>
            <a:rPr lang="en-US" dirty="0"/>
            <a:t>, </a:t>
          </a:r>
          <a:r>
            <a:rPr lang="en-US" dirty="0" err="1"/>
            <a:t>adaptif</a:t>
          </a:r>
          <a:r>
            <a:rPr lang="en-US" dirty="0"/>
            <a:t>, </a:t>
          </a:r>
          <a:r>
            <a:rPr lang="en-US" dirty="0" err="1"/>
            <a:t>cepat</a:t>
          </a:r>
          <a:r>
            <a:rPr lang="en-US" dirty="0"/>
            <a:t>, </a:t>
          </a:r>
          <a:r>
            <a:rPr lang="en-US" dirty="0" err="1"/>
            <a:t>dan</a:t>
          </a:r>
          <a:r>
            <a:rPr lang="en-US" dirty="0"/>
            <a:t> </a:t>
          </a:r>
          <a:r>
            <a:rPr lang="en-US" dirty="0" err="1"/>
            <a:t>lincah</a:t>
          </a:r>
          <a:r>
            <a:rPr lang="en-US" dirty="0"/>
            <a:t> </a:t>
          </a:r>
          <a:r>
            <a:rPr lang="en-US" dirty="0" err="1"/>
            <a:t>dalam</a:t>
          </a:r>
          <a:r>
            <a:rPr lang="en-US" dirty="0"/>
            <a:t> </a:t>
          </a:r>
          <a:r>
            <a:rPr lang="en-US" dirty="0" err="1"/>
            <a:t>menghadapi</a:t>
          </a:r>
          <a:r>
            <a:rPr lang="en-US" dirty="0"/>
            <a:t> </a:t>
          </a:r>
          <a:r>
            <a:rPr lang="en-US" dirty="0" err="1"/>
            <a:t>dinamika</a:t>
          </a:r>
          <a:r>
            <a:rPr lang="en-US" dirty="0"/>
            <a:t> era digital.</a:t>
          </a:r>
        </a:p>
      </dgm:t>
    </dgm:pt>
    <dgm:pt modelId="{8B5BC9A1-DCB9-44A2-97A3-CEA58DA723B8}" type="parTrans" cxnId="{45EC74BF-AE1F-4C61-BE83-A0EDACDCBFEE}">
      <dgm:prSet/>
      <dgm:spPr/>
      <dgm:t>
        <a:bodyPr/>
        <a:lstStyle/>
        <a:p>
          <a:endParaRPr lang="en-US"/>
        </a:p>
      </dgm:t>
    </dgm:pt>
    <dgm:pt modelId="{B5267FCE-F7E1-43F4-97C5-FB01FCF9F89A}" type="sibTrans" cxnId="{45EC74BF-AE1F-4C61-BE83-A0EDACDCBFEE}">
      <dgm:prSet/>
      <dgm:spPr/>
      <dgm:t>
        <a:bodyPr/>
        <a:lstStyle/>
        <a:p>
          <a:endParaRPr lang="en-US"/>
        </a:p>
      </dgm:t>
    </dgm:pt>
    <dgm:pt modelId="{2DDC8C16-3324-4E15-9FCD-11868E95C4B1}">
      <dgm:prSet phldrT="[Text]"/>
      <dgm:spPr/>
      <dgm:t>
        <a:bodyPr/>
        <a:lstStyle/>
        <a:p>
          <a:r>
            <a:rPr lang="en-US" dirty="0" err="1"/>
            <a:t>Menetapkan</a:t>
          </a:r>
          <a:r>
            <a:rPr lang="en-US" dirty="0"/>
            <a:t> roadmap, </a:t>
          </a:r>
          <a:r>
            <a:rPr lang="en-US" dirty="0" err="1"/>
            <a:t>tujuan</a:t>
          </a:r>
          <a:r>
            <a:rPr lang="en-US" dirty="0"/>
            <a:t> yang </a:t>
          </a:r>
          <a:r>
            <a:rPr lang="en-US" dirty="0" err="1"/>
            <a:t>jelas</a:t>
          </a:r>
          <a:r>
            <a:rPr lang="en-US" dirty="0"/>
            <a:t>, target yang </a:t>
          </a:r>
          <a:r>
            <a:rPr lang="en-US" dirty="0" err="1"/>
            <a:t>cukup</a:t>
          </a:r>
          <a:r>
            <a:rPr lang="en-US" dirty="0"/>
            <a:t> </a:t>
          </a:r>
          <a:r>
            <a:rPr lang="en-US" dirty="0" err="1"/>
            <a:t>ambisius</a:t>
          </a:r>
          <a:r>
            <a:rPr lang="en-US" dirty="0"/>
            <a:t>, </a:t>
          </a:r>
          <a:r>
            <a:rPr lang="en-US" dirty="0" err="1"/>
            <a:t>dan</a:t>
          </a:r>
          <a:r>
            <a:rPr lang="en-US" dirty="0"/>
            <a:t> </a:t>
          </a:r>
          <a:r>
            <a:rPr lang="en-US" dirty="0" err="1"/>
            <a:t>organisasi</a:t>
          </a:r>
          <a:r>
            <a:rPr lang="en-US" dirty="0"/>
            <a:t> yang </a:t>
          </a:r>
          <a:r>
            <a:rPr lang="en-US" dirty="0" err="1"/>
            <a:t>diperlukan</a:t>
          </a:r>
          <a:r>
            <a:rPr lang="en-US" dirty="0"/>
            <a:t>;</a:t>
          </a:r>
        </a:p>
      </dgm:t>
    </dgm:pt>
    <dgm:pt modelId="{8AAA4D4A-EC3C-4DC8-9724-17A251D6ADE0}" type="parTrans" cxnId="{5FD181CA-2FB0-4FF4-BC48-C5F479C34201}">
      <dgm:prSet/>
      <dgm:spPr/>
    </dgm:pt>
    <dgm:pt modelId="{7A73D6DA-E768-4FB9-9C03-9DB46C7CB809}" type="sibTrans" cxnId="{5FD181CA-2FB0-4FF4-BC48-C5F479C34201}">
      <dgm:prSet/>
      <dgm:spPr/>
    </dgm:pt>
    <dgm:pt modelId="{C5FC82D4-89F6-47D1-BBC8-3BC40B64396C}">
      <dgm:prSet phldrT="[Text]"/>
      <dgm:spPr/>
      <dgm:t>
        <a:bodyPr/>
        <a:lstStyle/>
        <a:p>
          <a:r>
            <a:rPr lang="en-US" dirty="0" err="1"/>
            <a:t>Mulai</a:t>
          </a:r>
          <a:r>
            <a:rPr lang="en-US" dirty="0"/>
            <a:t> </a:t>
          </a:r>
          <a:r>
            <a:rPr lang="en-US" dirty="0" err="1"/>
            <a:t>mengerjakan</a:t>
          </a:r>
          <a:r>
            <a:rPr lang="en-US" dirty="0"/>
            <a:t> </a:t>
          </a:r>
          <a:r>
            <a:rPr lang="en-US" dirty="0" err="1"/>
            <a:t>investasi</a:t>
          </a:r>
          <a:r>
            <a:rPr lang="en-US" dirty="0"/>
            <a:t> </a:t>
          </a:r>
          <a:r>
            <a:rPr lang="en-US" dirty="0" err="1"/>
            <a:t>teknologi</a:t>
          </a:r>
          <a:r>
            <a:rPr lang="en-US" dirty="0"/>
            <a:t> digital;</a:t>
          </a:r>
        </a:p>
      </dgm:t>
    </dgm:pt>
    <dgm:pt modelId="{60FBEAD7-E331-4A90-8A1E-C05956405A5D}" type="parTrans" cxnId="{E43D264F-0041-43BA-8F92-03ADB90457B6}">
      <dgm:prSet/>
      <dgm:spPr/>
    </dgm:pt>
    <dgm:pt modelId="{B21C11AE-5853-4F0A-B2E3-1E261D1A1C39}" type="sibTrans" cxnId="{E43D264F-0041-43BA-8F92-03ADB90457B6}">
      <dgm:prSet/>
      <dgm:spPr/>
    </dgm:pt>
    <dgm:pt modelId="{EF26ADD3-4A55-4BF5-8699-1E7C0B950AD1}">
      <dgm:prSet phldrT="[Text]"/>
      <dgm:spPr/>
      <dgm:t>
        <a:bodyPr/>
        <a:lstStyle/>
        <a:p>
          <a:r>
            <a:rPr lang="en-US" dirty="0" err="1"/>
            <a:t>Mengorganisir</a:t>
          </a:r>
          <a:r>
            <a:rPr lang="en-US" dirty="0"/>
            <a:t> </a:t>
          </a:r>
          <a:r>
            <a:rPr lang="en-US" dirty="0" err="1"/>
            <a:t>tim</a:t>
          </a:r>
          <a:r>
            <a:rPr lang="en-US" dirty="0"/>
            <a:t> yang </a:t>
          </a:r>
          <a:r>
            <a:rPr lang="en-US" dirty="0" err="1"/>
            <a:t>kuat</a:t>
          </a:r>
          <a:r>
            <a:rPr lang="en-US" dirty="0"/>
            <a:t> </a:t>
          </a:r>
          <a:r>
            <a:rPr lang="en-US" dirty="0" err="1"/>
            <a:t>dan</a:t>
          </a:r>
          <a:r>
            <a:rPr lang="en-US" dirty="0"/>
            <a:t> </a:t>
          </a:r>
          <a:r>
            <a:rPr lang="en-US" dirty="0" err="1"/>
            <a:t>mendorong</a:t>
          </a:r>
          <a:r>
            <a:rPr lang="en-US" dirty="0"/>
            <a:t> </a:t>
          </a:r>
          <a:r>
            <a:rPr lang="en-US" dirty="0" err="1"/>
            <a:t>cara</a:t>
          </a:r>
          <a:r>
            <a:rPr lang="en-US" dirty="0"/>
            <a:t> </a:t>
          </a:r>
          <a:r>
            <a:rPr lang="en-US" dirty="0" err="1"/>
            <a:t>kerja</a:t>
          </a:r>
          <a:r>
            <a:rPr lang="en-US" dirty="0"/>
            <a:t> yang </a:t>
          </a:r>
          <a:r>
            <a:rPr lang="en-US" dirty="0" err="1"/>
            <a:t>lincah</a:t>
          </a:r>
          <a:r>
            <a:rPr lang="en-US" dirty="0"/>
            <a:t> </a:t>
          </a:r>
          <a:r>
            <a:rPr lang="en-US" dirty="0" err="1"/>
            <a:t>fleksibel</a:t>
          </a:r>
          <a:r>
            <a:rPr lang="en-US" dirty="0"/>
            <a:t>;</a:t>
          </a:r>
        </a:p>
      </dgm:t>
    </dgm:pt>
    <dgm:pt modelId="{21084D81-7FDF-4F9F-9257-D3494C97C1EF}" type="parTrans" cxnId="{79216C5F-04CA-49E0-A405-547D5D390C0E}">
      <dgm:prSet/>
      <dgm:spPr/>
    </dgm:pt>
    <dgm:pt modelId="{49F442CB-6B6D-4EA1-9BD6-F39DC541E958}" type="sibTrans" cxnId="{79216C5F-04CA-49E0-A405-547D5D390C0E}">
      <dgm:prSet/>
      <dgm:spPr/>
    </dgm:pt>
    <dgm:pt modelId="{606408A4-896C-4ED9-B9C7-B855C4F8409A}">
      <dgm:prSet phldrT="[Text]"/>
      <dgm:spPr/>
      <dgm:t>
        <a:bodyPr/>
        <a:lstStyle/>
        <a:p>
          <a:r>
            <a:rPr lang="en-US" dirty="0"/>
            <a:t>Scale-up;</a:t>
          </a:r>
        </a:p>
      </dgm:t>
    </dgm:pt>
    <dgm:pt modelId="{F6642C3C-0CC2-4E1D-A087-61725CF07F9D}" type="parTrans" cxnId="{EE48BB09-E6EB-41E7-8C12-100A8F8C091B}">
      <dgm:prSet/>
      <dgm:spPr/>
    </dgm:pt>
    <dgm:pt modelId="{63FA996C-E028-4EF2-A623-5A276E198B1B}" type="sibTrans" cxnId="{EE48BB09-E6EB-41E7-8C12-100A8F8C091B}">
      <dgm:prSet/>
      <dgm:spPr/>
    </dgm:pt>
    <dgm:pt modelId="{66BEDFFD-1E92-42A2-A506-DCA1F08C90D4}">
      <dgm:prSet phldrT="[Text]"/>
      <dgm:spPr/>
      <dgm:t>
        <a:bodyPr/>
        <a:lstStyle/>
        <a:p>
          <a:r>
            <a:rPr lang="en-US" dirty="0" err="1"/>
            <a:t>Mengembangkan</a:t>
          </a:r>
          <a:r>
            <a:rPr lang="en-US" dirty="0"/>
            <a:t> </a:t>
          </a:r>
          <a:r>
            <a:rPr lang="en-US" dirty="0" err="1"/>
            <a:t>budaya</a:t>
          </a:r>
          <a:r>
            <a:rPr lang="en-US" dirty="0"/>
            <a:t> digital;</a:t>
          </a:r>
        </a:p>
      </dgm:t>
    </dgm:pt>
    <dgm:pt modelId="{9EAB1BB3-0CD3-463D-996E-BA1D5AB3F7EF}" type="parTrans" cxnId="{A46C3518-EDD1-4FDD-9908-00A62F6BCCDF}">
      <dgm:prSet/>
      <dgm:spPr/>
    </dgm:pt>
    <dgm:pt modelId="{1B5E39D6-F92D-44DE-819A-E5CF3D22DB98}" type="sibTrans" cxnId="{A46C3518-EDD1-4FDD-9908-00A62F6BCCDF}">
      <dgm:prSet/>
      <dgm:spPr/>
    </dgm:pt>
    <dgm:pt modelId="{A15B2533-4CAB-4C63-9129-7EF2065A91A9}">
      <dgm:prSet phldrT="[Text]"/>
      <dgm:spPr/>
      <dgm:t>
        <a:bodyPr/>
        <a:lstStyle/>
        <a:p>
          <a:r>
            <a:rPr lang="en-US" dirty="0" err="1"/>
            <a:t>Mengembangkan</a:t>
          </a:r>
          <a:r>
            <a:rPr lang="en-US" dirty="0"/>
            <a:t> </a:t>
          </a:r>
          <a:r>
            <a:rPr lang="en-US" dirty="0" err="1"/>
            <a:t>budaya</a:t>
          </a:r>
          <a:r>
            <a:rPr lang="en-US" dirty="0"/>
            <a:t> digital.</a:t>
          </a:r>
        </a:p>
      </dgm:t>
    </dgm:pt>
    <dgm:pt modelId="{3B684FDB-A32E-41A2-8145-752130AB489F}" type="parTrans" cxnId="{94D3F08F-1E4F-4459-9185-ECBE88E0C732}">
      <dgm:prSet/>
      <dgm:spPr/>
    </dgm:pt>
    <dgm:pt modelId="{E5FC43EF-5F93-4824-A349-B32B2EC10DB6}" type="sibTrans" cxnId="{94D3F08F-1E4F-4459-9185-ECBE88E0C732}">
      <dgm:prSet/>
      <dgm:spPr/>
    </dgm:pt>
    <dgm:pt modelId="{90072CC8-B217-45BA-980B-B9F8169BD668}">
      <dgm:prSet phldrT="[Text]"/>
      <dgm:spPr/>
      <dgm:t>
        <a:bodyPr/>
        <a:lstStyle/>
        <a:p>
          <a:r>
            <a:rPr lang="en-US" dirty="0" err="1"/>
            <a:t>Aplikasi</a:t>
          </a:r>
          <a:r>
            <a:rPr lang="en-US" dirty="0"/>
            <a:t> </a:t>
          </a:r>
          <a:r>
            <a:rPr lang="en-US" dirty="0" err="1"/>
            <a:t>transformasi</a:t>
          </a:r>
          <a:r>
            <a:rPr lang="en-US" dirty="0"/>
            <a:t> digital</a:t>
          </a:r>
        </a:p>
      </dgm:t>
    </dgm:pt>
    <dgm:pt modelId="{93993184-13DC-4993-8A54-DAA74C873112}" type="parTrans" cxnId="{4165DE0C-3538-4836-B8AE-E3F511D8CD50}">
      <dgm:prSet/>
      <dgm:spPr/>
      <dgm:t>
        <a:bodyPr/>
        <a:lstStyle/>
        <a:p>
          <a:endParaRPr lang="en-US"/>
        </a:p>
      </dgm:t>
    </dgm:pt>
    <dgm:pt modelId="{EAB4A9E8-092F-4931-B8B8-849ABA63CBC1}" type="sibTrans" cxnId="{4165DE0C-3538-4836-B8AE-E3F511D8CD50}">
      <dgm:prSet/>
      <dgm:spPr/>
      <dgm:t>
        <a:bodyPr/>
        <a:lstStyle/>
        <a:p>
          <a:endParaRPr lang="en-US"/>
        </a:p>
      </dgm:t>
    </dgm:pt>
    <dgm:pt modelId="{1E606781-05FE-44CB-85A4-CC097893E175}">
      <dgm:prSet phldrT="[Text]"/>
      <dgm:spPr/>
      <dgm:t>
        <a:bodyPr/>
        <a:lstStyle/>
        <a:p>
          <a:r>
            <a:rPr lang="en-US" dirty="0"/>
            <a:t>Proses </a:t>
          </a:r>
          <a:r>
            <a:rPr lang="en-US" dirty="0" err="1"/>
            <a:t>bisnis</a:t>
          </a:r>
          <a:endParaRPr lang="en-US" dirty="0"/>
        </a:p>
      </dgm:t>
    </dgm:pt>
    <dgm:pt modelId="{1A1B08AE-8EC9-428E-ACB9-44AA7C368DB7}" type="parTrans" cxnId="{BCAB9D81-1FC9-4356-BE15-2CDE9926B02C}">
      <dgm:prSet/>
      <dgm:spPr/>
    </dgm:pt>
    <dgm:pt modelId="{A2F68FCF-F26E-4FFD-A9F3-30CCE5820269}" type="sibTrans" cxnId="{BCAB9D81-1FC9-4356-BE15-2CDE9926B02C}">
      <dgm:prSet/>
      <dgm:spPr/>
    </dgm:pt>
    <dgm:pt modelId="{AA46C68A-0F00-4086-85B4-A82AAF150D18}">
      <dgm:prSet/>
      <dgm:spPr/>
      <dgm:t>
        <a:bodyPr/>
        <a:lstStyle/>
        <a:p>
          <a:r>
            <a:rPr lang="en-US" dirty="0" err="1"/>
            <a:t>Pengembangan</a:t>
          </a:r>
          <a:r>
            <a:rPr lang="en-US" dirty="0"/>
            <a:t> </a:t>
          </a:r>
          <a:r>
            <a:rPr lang="en-US" dirty="0" err="1"/>
            <a:t>produk</a:t>
          </a:r>
          <a:r>
            <a:rPr lang="en-US" dirty="0"/>
            <a:t> </a:t>
          </a:r>
          <a:r>
            <a:rPr lang="en-US" dirty="0" err="1"/>
            <a:t>baru</a:t>
          </a:r>
          <a:r>
            <a:rPr lang="en-US" dirty="0"/>
            <a:t> </a:t>
          </a:r>
          <a:r>
            <a:rPr lang="en-US" dirty="0" err="1"/>
            <a:t>dan</a:t>
          </a:r>
          <a:r>
            <a:rPr lang="en-US" dirty="0"/>
            <a:t> </a:t>
          </a:r>
          <a:r>
            <a:rPr lang="en-US" dirty="0" err="1"/>
            <a:t>desain</a:t>
          </a:r>
          <a:endParaRPr lang="en-US" dirty="0"/>
        </a:p>
      </dgm:t>
    </dgm:pt>
    <dgm:pt modelId="{131BB0EB-B6BF-4B66-96CE-3A484B88E9EB}" type="parTrans" cxnId="{4AE8BA8C-1980-49F5-939C-85B28EB74E18}">
      <dgm:prSet/>
      <dgm:spPr/>
    </dgm:pt>
    <dgm:pt modelId="{35C75091-C38E-4517-AC23-1864952ED5A5}" type="sibTrans" cxnId="{4AE8BA8C-1980-49F5-939C-85B28EB74E18}">
      <dgm:prSet/>
      <dgm:spPr/>
    </dgm:pt>
    <dgm:pt modelId="{5F92229A-72C7-4A6A-879C-D6FF0CECCE53}">
      <dgm:prSet/>
      <dgm:spPr/>
      <dgm:t>
        <a:bodyPr/>
        <a:lstStyle/>
        <a:p>
          <a:r>
            <a:rPr lang="en-US" dirty="0" err="1"/>
            <a:t>Pembayaran</a:t>
          </a:r>
          <a:endParaRPr lang="en-US" dirty="0"/>
        </a:p>
      </dgm:t>
    </dgm:pt>
    <dgm:pt modelId="{9AFC1A4E-EFA7-438E-9A6B-B96B73DCEA9B}" type="parTrans" cxnId="{3834FC9B-D52D-45A1-9982-73FC3EA2CEBB}">
      <dgm:prSet/>
      <dgm:spPr/>
    </dgm:pt>
    <dgm:pt modelId="{A2C9921B-78FD-4FCD-AA07-FF686D7316AF}" type="sibTrans" cxnId="{3834FC9B-D52D-45A1-9982-73FC3EA2CEBB}">
      <dgm:prSet/>
      <dgm:spPr/>
    </dgm:pt>
    <dgm:pt modelId="{B4FDFD7B-942F-4F00-B308-B4EB96442357}">
      <dgm:prSet/>
      <dgm:spPr/>
      <dgm:t>
        <a:bodyPr/>
        <a:lstStyle/>
        <a:p>
          <a:r>
            <a:rPr lang="en-US" dirty="0" err="1"/>
            <a:t>Meramal</a:t>
          </a:r>
          <a:r>
            <a:rPr lang="en-US" dirty="0"/>
            <a:t> </a:t>
          </a:r>
          <a:r>
            <a:rPr lang="en-US" dirty="0" err="1"/>
            <a:t>permintaan</a:t>
          </a:r>
          <a:endParaRPr lang="en-US" dirty="0"/>
        </a:p>
      </dgm:t>
    </dgm:pt>
    <dgm:pt modelId="{4505BB6F-F51D-473B-90AC-0719901E8AD6}" type="parTrans" cxnId="{257B118D-E939-4C51-8638-AE5BADCD5524}">
      <dgm:prSet/>
      <dgm:spPr/>
    </dgm:pt>
    <dgm:pt modelId="{654233F8-F13C-466A-B8D2-ABF5674DC32C}" type="sibTrans" cxnId="{257B118D-E939-4C51-8638-AE5BADCD5524}">
      <dgm:prSet/>
      <dgm:spPr/>
    </dgm:pt>
    <dgm:pt modelId="{E1F58184-722B-4827-9956-FA3C0D0A7B20}">
      <dgm:prSet/>
      <dgm:spPr/>
      <dgm:t>
        <a:bodyPr/>
        <a:lstStyle/>
        <a:p>
          <a:r>
            <a:rPr lang="en-US" dirty="0" err="1"/>
            <a:t>Suplai</a:t>
          </a:r>
          <a:r>
            <a:rPr lang="en-US" dirty="0"/>
            <a:t> </a:t>
          </a:r>
          <a:r>
            <a:rPr lang="en-US" dirty="0" err="1"/>
            <a:t>dan</a:t>
          </a:r>
          <a:r>
            <a:rPr lang="en-US" dirty="0"/>
            <a:t> logistic</a:t>
          </a:r>
        </a:p>
      </dgm:t>
    </dgm:pt>
    <dgm:pt modelId="{27C42C00-2C7E-4ABC-ADB4-2A4EBDED78ED}" type="parTrans" cxnId="{261B6B6A-D351-4A7B-9A22-4AAE61DB7585}">
      <dgm:prSet/>
      <dgm:spPr/>
    </dgm:pt>
    <dgm:pt modelId="{B51CAE8B-B8E9-46EA-9DCB-4EE702D8C678}" type="sibTrans" cxnId="{261B6B6A-D351-4A7B-9A22-4AAE61DB7585}">
      <dgm:prSet/>
      <dgm:spPr/>
    </dgm:pt>
    <dgm:pt modelId="{0E7CB6EB-0E47-4D2B-AB38-B5D95D3B2424}">
      <dgm:prSet/>
      <dgm:spPr/>
      <dgm:t>
        <a:bodyPr/>
        <a:lstStyle/>
        <a:p>
          <a:r>
            <a:rPr lang="en-US" dirty="0" err="1"/>
            <a:t>Manufaktur</a:t>
          </a:r>
          <a:endParaRPr lang="en-US" dirty="0"/>
        </a:p>
      </dgm:t>
    </dgm:pt>
    <dgm:pt modelId="{C2AFB8E3-9199-4519-B52D-80A4506B9D89}" type="parTrans" cxnId="{B04524FB-FA3A-4622-A1FA-77B935C24601}">
      <dgm:prSet/>
      <dgm:spPr/>
    </dgm:pt>
    <dgm:pt modelId="{61193B28-FAA0-49F7-99B1-29F5B82CFCAF}" type="sibTrans" cxnId="{B04524FB-FA3A-4622-A1FA-77B935C24601}">
      <dgm:prSet/>
      <dgm:spPr/>
    </dgm:pt>
    <dgm:pt modelId="{9AF7C91A-3918-4A0A-8A04-69C82EBB6AC7}">
      <dgm:prSet/>
      <dgm:spPr/>
      <dgm:t>
        <a:bodyPr/>
        <a:lstStyle/>
        <a:p>
          <a:r>
            <a:rPr lang="en-US" dirty="0"/>
            <a:t>SDM</a:t>
          </a:r>
        </a:p>
      </dgm:t>
    </dgm:pt>
    <dgm:pt modelId="{87F25D0F-3163-401A-9189-DC4E72D9D170}" type="parTrans" cxnId="{BA025572-0034-41DA-A56E-8E19D435CB82}">
      <dgm:prSet/>
      <dgm:spPr/>
    </dgm:pt>
    <dgm:pt modelId="{006635CC-0086-4268-B463-597D66183EEE}" type="sibTrans" cxnId="{BA025572-0034-41DA-A56E-8E19D435CB82}">
      <dgm:prSet/>
      <dgm:spPr/>
    </dgm:pt>
    <dgm:pt modelId="{5BC45677-316A-4CAD-8940-ABF9A1790B32}">
      <dgm:prSet/>
      <dgm:spPr/>
      <dgm:t>
        <a:bodyPr/>
        <a:lstStyle/>
        <a:p>
          <a:r>
            <a:rPr lang="en-US" dirty="0" err="1"/>
            <a:t>Pemasaran</a:t>
          </a:r>
          <a:r>
            <a:rPr lang="en-US" dirty="0"/>
            <a:t> </a:t>
          </a:r>
        </a:p>
      </dgm:t>
    </dgm:pt>
    <dgm:pt modelId="{08CA7B45-916D-45E5-AABA-4307EA1C476C}" type="parTrans" cxnId="{04E315B8-E2A8-44AC-8459-1C84316BE520}">
      <dgm:prSet/>
      <dgm:spPr/>
    </dgm:pt>
    <dgm:pt modelId="{718A31F5-74E7-4F69-8A5D-B1382E17760B}" type="sibTrans" cxnId="{04E315B8-E2A8-44AC-8459-1C84316BE520}">
      <dgm:prSet/>
      <dgm:spPr/>
    </dgm:pt>
    <dgm:pt modelId="{2160B3EE-84B4-4F9B-9E4A-F8452E520287}" type="pres">
      <dgm:prSet presAssocID="{4CADC26E-0A01-4F06-8DD3-78E45D8A7682}" presName="Name0" presStyleCnt="0">
        <dgm:presLayoutVars>
          <dgm:dir/>
          <dgm:animLvl val="lvl"/>
          <dgm:resizeHandles val="exact"/>
        </dgm:presLayoutVars>
      </dgm:prSet>
      <dgm:spPr/>
    </dgm:pt>
    <dgm:pt modelId="{96D038E1-F565-4E62-AB41-35779B2D8B38}" type="pres">
      <dgm:prSet presAssocID="{EB061C5C-A63D-46B5-94C5-6A65924BF2C4}" presName="composite" presStyleCnt="0"/>
      <dgm:spPr/>
    </dgm:pt>
    <dgm:pt modelId="{1E80B5ED-A038-49B2-B684-5DA561D2DCC4}" type="pres">
      <dgm:prSet presAssocID="{EB061C5C-A63D-46B5-94C5-6A65924BF2C4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5D1C4A97-3BF8-40AA-9637-A06211DEE6E6}" type="pres">
      <dgm:prSet presAssocID="{EB061C5C-A63D-46B5-94C5-6A65924BF2C4}" presName="desTx" presStyleLbl="alignAccFollowNode1" presStyleIdx="0" presStyleCnt="4">
        <dgm:presLayoutVars>
          <dgm:bulletEnabled val="1"/>
        </dgm:presLayoutVars>
      </dgm:prSet>
      <dgm:spPr/>
    </dgm:pt>
    <dgm:pt modelId="{411DB0DA-896B-435A-8AA0-F64C1E8A0DEC}" type="pres">
      <dgm:prSet presAssocID="{42380BB8-DD0D-4509-82AC-474225E22DBA}" presName="space" presStyleCnt="0"/>
      <dgm:spPr/>
    </dgm:pt>
    <dgm:pt modelId="{021E9BF6-158D-44F3-966B-C28FF2091546}" type="pres">
      <dgm:prSet presAssocID="{C6504D60-34A4-45AB-B565-F78B6806B191}" presName="composite" presStyleCnt="0"/>
      <dgm:spPr/>
    </dgm:pt>
    <dgm:pt modelId="{BA67C219-AAED-4ACC-A17E-8941743149C5}" type="pres">
      <dgm:prSet presAssocID="{C6504D60-34A4-45AB-B565-F78B6806B191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A1219D87-5304-43DE-8B90-F3B05D817DBB}" type="pres">
      <dgm:prSet presAssocID="{C6504D60-34A4-45AB-B565-F78B6806B191}" presName="desTx" presStyleLbl="alignAccFollowNode1" presStyleIdx="1" presStyleCnt="4">
        <dgm:presLayoutVars>
          <dgm:bulletEnabled val="1"/>
        </dgm:presLayoutVars>
      </dgm:prSet>
      <dgm:spPr/>
    </dgm:pt>
    <dgm:pt modelId="{E14B04F2-CBB0-4129-A683-35626FD920E5}" type="pres">
      <dgm:prSet presAssocID="{2F5AB438-3E42-4062-8C31-C08DA3C9FFC4}" presName="space" presStyleCnt="0"/>
      <dgm:spPr/>
    </dgm:pt>
    <dgm:pt modelId="{C421E59D-044B-49C1-917A-AD0418ABA1C8}" type="pres">
      <dgm:prSet presAssocID="{7637F503-6E29-46EB-9C64-2CBCD7FF1B83}" presName="composite" presStyleCnt="0"/>
      <dgm:spPr/>
    </dgm:pt>
    <dgm:pt modelId="{72B455DB-0E66-4CD7-85B0-A7D9CFDBA313}" type="pres">
      <dgm:prSet presAssocID="{7637F503-6E29-46EB-9C64-2CBCD7FF1B83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2372D7EA-34F3-4F18-AA66-3AB18D3BCFA7}" type="pres">
      <dgm:prSet presAssocID="{7637F503-6E29-46EB-9C64-2CBCD7FF1B83}" presName="desTx" presStyleLbl="alignAccFollowNode1" presStyleIdx="2" presStyleCnt="4">
        <dgm:presLayoutVars>
          <dgm:bulletEnabled val="1"/>
        </dgm:presLayoutVars>
      </dgm:prSet>
      <dgm:spPr/>
    </dgm:pt>
    <dgm:pt modelId="{2D5C383A-BBDC-4C6D-BF0E-194467D09348}" type="pres">
      <dgm:prSet presAssocID="{D8962B01-5A6D-4336-83E0-67DAC2701248}" presName="space" presStyleCnt="0"/>
      <dgm:spPr/>
    </dgm:pt>
    <dgm:pt modelId="{A2014976-43E6-42B2-9248-ABC06C508B2C}" type="pres">
      <dgm:prSet presAssocID="{90072CC8-B217-45BA-980B-B9F8169BD668}" presName="composite" presStyleCnt="0"/>
      <dgm:spPr/>
    </dgm:pt>
    <dgm:pt modelId="{F7E04E6B-F5AE-407F-9E06-9A55A8C12F85}" type="pres">
      <dgm:prSet presAssocID="{90072CC8-B217-45BA-980B-B9F8169BD668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C0B1138A-6A2B-4BE3-94E2-21B1F1ECDB6C}" type="pres">
      <dgm:prSet presAssocID="{90072CC8-B217-45BA-980B-B9F8169BD668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6D891605-9CA9-4B81-B314-E51846A43099}" srcId="{C6504D60-34A4-45AB-B565-F78B6806B191}" destId="{505CF3D3-24B0-415F-8FD3-4CECFA03F743}" srcOrd="0" destOrd="0" parTransId="{65DC3173-F443-4E61-9D29-D2123D8B8A06}" sibTransId="{F41DB2AD-217D-49A3-B9CA-7C80F646DC01}"/>
    <dgm:cxn modelId="{627DCF06-CAFB-4C21-A310-5496B58E8637}" type="presOf" srcId="{A15B2533-4CAB-4C63-9129-7EF2065A91A9}" destId="{A1219D87-5304-43DE-8B90-F3B05D817DBB}" srcOrd="0" destOrd="6" presId="urn:microsoft.com/office/officeart/2005/8/layout/hList1"/>
    <dgm:cxn modelId="{EE48BB09-E6EB-41E7-8C12-100A8F8C091B}" srcId="{C6504D60-34A4-45AB-B565-F78B6806B191}" destId="{606408A4-896C-4ED9-B9C7-B855C4F8409A}" srcOrd="4" destOrd="0" parTransId="{F6642C3C-0CC2-4E1D-A087-61725CF07F9D}" sibTransId="{63FA996C-E028-4EF2-A623-5A276E198B1B}"/>
    <dgm:cxn modelId="{4165DE0C-3538-4836-B8AE-E3F511D8CD50}" srcId="{4CADC26E-0A01-4F06-8DD3-78E45D8A7682}" destId="{90072CC8-B217-45BA-980B-B9F8169BD668}" srcOrd="3" destOrd="0" parTransId="{93993184-13DC-4993-8A54-DAA74C873112}" sibTransId="{EAB4A9E8-092F-4931-B8B8-849ABA63CBC1}"/>
    <dgm:cxn modelId="{9152150F-0842-4FF2-800C-11A6761DE0CA}" srcId="{EB061C5C-A63D-46B5-94C5-6A65924BF2C4}" destId="{324C3FFE-F9B7-4A31-9509-00AC894AF963}" srcOrd="1" destOrd="0" parTransId="{65DD0369-5C79-4821-8733-EC026E0C253F}" sibTransId="{194E29F6-D9ED-49C8-8218-3EB924388259}"/>
    <dgm:cxn modelId="{A46C3518-EDD1-4FDD-9908-00A62F6BCCDF}" srcId="{C6504D60-34A4-45AB-B565-F78B6806B191}" destId="{66BEDFFD-1E92-42A2-A506-DCA1F08C90D4}" srcOrd="5" destOrd="0" parTransId="{9EAB1BB3-0CD3-463D-996E-BA1D5AB3F7EF}" sibTransId="{1B5E39D6-F92D-44DE-819A-E5CF3D22DB98}"/>
    <dgm:cxn modelId="{BD3B0B28-FE1A-491A-A839-1C47740871AD}" type="presOf" srcId="{9AF7C91A-3918-4A0A-8A04-69C82EBB6AC7}" destId="{C0B1138A-6A2B-4BE3-94E2-21B1F1ECDB6C}" srcOrd="0" destOrd="5" presId="urn:microsoft.com/office/officeart/2005/8/layout/hList1"/>
    <dgm:cxn modelId="{01869A2A-BADF-4F15-B359-414862DD7F03}" type="presOf" srcId="{C5FC82D4-89F6-47D1-BBC8-3BC40B64396C}" destId="{A1219D87-5304-43DE-8B90-F3B05D817DBB}" srcOrd="0" destOrd="2" presId="urn:microsoft.com/office/officeart/2005/8/layout/hList1"/>
    <dgm:cxn modelId="{837FA033-5C9A-487B-BB50-B2021778F73E}" type="presOf" srcId="{0E7CB6EB-0E47-4D2B-AB38-B5D95D3B2424}" destId="{C0B1138A-6A2B-4BE3-94E2-21B1F1ECDB6C}" srcOrd="0" destOrd="4" presId="urn:microsoft.com/office/officeart/2005/8/layout/hList1"/>
    <dgm:cxn modelId="{45545137-1694-48C7-9D5B-C3C8041BE9FC}" type="presOf" srcId="{E1F58184-722B-4827-9956-FA3C0D0A7B20}" destId="{C0B1138A-6A2B-4BE3-94E2-21B1F1ECDB6C}" srcOrd="0" destOrd="3" presId="urn:microsoft.com/office/officeart/2005/8/layout/hList1"/>
    <dgm:cxn modelId="{8D992838-D4BE-4433-B46B-E5F9AA2FBE7D}" type="presOf" srcId="{4EA7FB83-D92A-47B3-A0D8-7CB5B16943C1}" destId="{5D1C4A97-3BF8-40AA-9637-A06211DEE6E6}" srcOrd="0" destOrd="3" presId="urn:microsoft.com/office/officeart/2005/8/layout/hList1"/>
    <dgm:cxn modelId="{7F3C0D3E-8D89-4F84-B381-0581845E43F5}" type="presOf" srcId="{EF26ADD3-4A55-4BF5-8699-1E7C0B950AD1}" destId="{A1219D87-5304-43DE-8B90-F3B05D817DBB}" srcOrd="0" destOrd="3" presId="urn:microsoft.com/office/officeart/2005/8/layout/hList1"/>
    <dgm:cxn modelId="{0800733F-D34A-4995-BD32-DC64A68C5F23}" srcId="{7637F503-6E29-46EB-9C64-2CBCD7FF1B83}" destId="{A34139BB-5B1D-4AB3-A4C5-36FCB0D0A67E}" srcOrd="0" destOrd="0" parTransId="{23BDDA4E-75C1-44F1-8B9B-D5FC190F1C79}" sibTransId="{B295B1D8-0B8A-48A9-8CCA-4DE2BB06BE24}"/>
    <dgm:cxn modelId="{C2EA783F-3551-4538-BB53-CAF59034309F}" type="presOf" srcId="{66BEDFFD-1E92-42A2-A506-DCA1F08C90D4}" destId="{A1219D87-5304-43DE-8B90-F3B05D817DBB}" srcOrd="0" destOrd="5" presId="urn:microsoft.com/office/officeart/2005/8/layout/hList1"/>
    <dgm:cxn modelId="{F469665B-C9F3-4B0E-A31F-84985D3110CD}" srcId="{4CADC26E-0A01-4F06-8DD3-78E45D8A7682}" destId="{C6504D60-34A4-45AB-B565-F78B6806B191}" srcOrd="1" destOrd="0" parTransId="{D62E2189-66AF-4CE1-96B1-940DFEFEAE1A}" sibTransId="{2F5AB438-3E42-4062-8C31-C08DA3C9FFC4}"/>
    <dgm:cxn modelId="{AC467E5B-485E-4325-B2DB-587D8F7E8127}" type="presOf" srcId="{A34139BB-5B1D-4AB3-A4C5-36FCB0D0A67E}" destId="{2372D7EA-34F3-4F18-AA66-3AB18D3BCFA7}" srcOrd="0" destOrd="0" presId="urn:microsoft.com/office/officeart/2005/8/layout/hList1"/>
    <dgm:cxn modelId="{79216C5F-04CA-49E0-A405-547D5D390C0E}" srcId="{C6504D60-34A4-45AB-B565-F78B6806B191}" destId="{EF26ADD3-4A55-4BF5-8699-1E7C0B950AD1}" srcOrd="3" destOrd="0" parTransId="{21084D81-7FDF-4F9F-9257-D3494C97C1EF}" sibTransId="{49F442CB-6B6D-4EA1-9BD6-F39DC541E958}"/>
    <dgm:cxn modelId="{41831060-10F4-436B-AA4E-2DCB06150B61}" type="presOf" srcId="{C6504D60-34A4-45AB-B565-F78B6806B191}" destId="{BA67C219-AAED-4ACC-A17E-8941743149C5}" srcOrd="0" destOrd="0" presId="urn:microsoft.com/office/officeart/2005/8/layout/hList1"/>
    <dgm:cxn modelId="{15AF8143-F5FE-417F-B82A-ECBFB8FEEB71}" type="presOf" srcId="{5F92229A-72C7-4A6A-879C-D6FF0CECCE53}" destId="{C0B1138A-6A2B-4BE3-94E2-21B1F1ECDB6C}" srcOrd="0" destOrd="1" presId="urn:microsoft.com/office/officeart/2005/8/layout/hList1"/>
    <dgm:cxn modelId="{84767D66-8087-42BD-9A44-4EABF7817178}" type="presOf" srcId="{AA46C68A-0F00-4086-85B4-A82AAF150D18}" destId="{C0B1138A-6A2B-4BE3-94E2-21B1F1ECDB6C}" srcOrd="0" destOrd="0" presId="urn:microsoft.com/office/officeart/2005/8/layout/hList1"/>
    <dgm:cxn modelId="{3A3B8068-5D3E-4B9D-BE9E-CBB3DC21EC70}" type="presOf" srcId="{606408A4-896C-4ED9-B9C7-B855C4F8409A}" destId="{A1219D87-5304-43DE-8B90-F3B05D817DBB}" srcOrd="0" destOrd="4" presId="urn:microsoft.com/office/officeart/2005/8/layout/hList1"/>
    <dgm:cxn modelId="{4F9A8F48-67FB-4481-AAB6-3631A4370950}" type="presOf" srcId="{324C3FFE-F9B7-4A31-9509-00AC894AF963}" destId="{5D1C4A97-3BF8-40AA-9637-A06211DEE6E6}" srcOrd="0" destOrd="1" presId="urn:microsoft.com/office/officeart/2005/8/layout/hList1"/>
    <dgm:cxn modelId="{261B6B6A-D351-4A7B-9A22-4AAE61DB7585}" srcId="{90072CC8-B217-45BA-980B-B9F8169BD668}" destId="{E1F58184-722B-4827-9956-FA3C0D0A7B20}" srcOrd="3" destOrd="0" parTransId="{27C42C00-2C7E-4ABC-ADB4-2A4EBDED78ED}" sibTransId="{B51CAE8B-B8E9-46EA-9DCB-4EE702D8C678}"/>
    <dgm:cxn modelId="{DA22144C-8DB5-430C-9D72-3297219B1B0A}" type="presOf" srcId="{90072CC8-B217-45BA-980B-B9F8169BD668}" destId="{F7E04E6B-F5AE-407F-9E06-9A55A8C12F85}" srcOrd="0" destOrd="0" presId="urn:microsoft.com/office/officeart/2005/8/layout/hList1"/>
    <dgm:cxn modelId="{E43D264F-0041-43BA-8F92-03ADB90457B6}" srcId="{C6504D60-34A4-45AB-B565-F78B6806B191}" destId="{C5FC82D4-89F6-47D1-BBC8-3BC40B64396C}" srcOrd="2" destOrd="0" parTransId="{60FBEAD7-E331-4A90-8A1E-C05956405A5D}" sibTransId="{B21C11AE-5853-4F0A-B2E3-1E261D1A1C39}"/>
    <dgm:cxn modelId="{041E674F-147D-41F2-9E5A-265FEB23816F}" type="presOf" srcId="{5BC45677-316A-4CAD-8940-ABF9A1790B32}" destId="{C0B1138A-6A2B-4BE3-94E2-21B1F1ECDB6C}" srcOrd="0" destOrd="6" presId="urn:microsoft.com/office/officeart/2005/8/layout/hList1"/>
    <dgm:cxn modelId="{F9D3F16F-8FCD-45DA-B7A8-A33221DDDE6D}" srcId="{4CADC26E-0A01-4F06-8DD3-78E45D8A7682}" destId="{7637F503-6E29-46EB-9C64-2CBCD7FF1B83}" srcOrd="2" destOrd="0" parTransId="{1335926D-FA66-4A07-BC68-AD736E83BF96}" sibTransId="{D8962B01-5A6D-4336-83E0-67DAC2701248}"/>
    <dgm:cxn modelId="{BA025572-0034-41DA-A56E-8E19D435CB82}" srcId="{90072CC8-B217-45BA-980B-B9F8169BD668}" destId="{9AF7C91A-3918-4A0A-8A04-69C82EBB6AC7}" srcOrd="5" destOrd="0" parTransId="{87F25D0F-3163-401A-9189-DC4E72D9D170}" sibTransId="{006635CC-0086-4268-B463-597D66183EEE}"/>
    <dgm:cxn modelId="{0A48D359-D3BF-48DE-B076-F8A83B92C154}" type="presOf" srcId="{4CADC26E-0A01-4F06-8DD3-78E45D8A7682}" destId="{2160B3EE-84B4-4F9B-9E4A-F8452E520287}" srcOrd="0" destOrd="0" presId="urn:microsoft.com/office/officeart/2005/8/layout/hList1"/>
    <dgm:cxn modelId="{BCAB9D81-1FC9-4356-BE15-2CDE9926B02C}" srcId="{7637F503-6E29-46EB-9C64-2CBCD7FF1B83}" destId="{1E606781-05FE-44CB-85A4-CC097893E175}" srcOrd="2" destOrd="0" parTransId="{1A1B08AE-8EC9-428E-ACB9-44AA7C368DB7}" sibTransId="{A2F68FCF-F26E-4FFD-A9F3-30CCE5820269}"/>
    <dgm:cxn modelId="{051C4284-EBC8-48DE-A361-5A444DFC191F}" type="presOf" srcId="{1E606781-05FE-44CB-85A4-CC097893E175}" destId="{2372D7EA-34F3-4F18-AA66-3AB18D3BCFA7}" srcOrd="0" destOrd="2" presId="urn:microsoft.com/office/officeart/2005/8/layout/hList1"/>
    <dgm:cxn modelId="{BF9C6D89-FC04-4A30-8BD3-D162C57E5FA5}" srcId="{4CADC26E-0A01-4F06-8DD3-78E45D8A7682}" destId="{EB061C5C-A63D-46B5-94C5-6A65924BF2C4}" srcOrd="0" destOrd="0" parTransId="{ADDA3757-6CFB-4982-A5DD-FD120658147B}" sibTransId="{42380BB8-DD0D-4509-82AC-474225E22DBA}"/>
    <dgm:cxn modelId="{918E9D8A-C00D-410B-92A4-CB53E62DCBCA}" type="presOf" srcId="{3D09ABA6-0109-48FF-857B-639CDE1D27EF}" destId="{5D1C4A97-3BF8-40AA-9637-A06211DEE6E6}" srcOrd="0" destOrd="0" presId="urn:microsoft.com/office/officeart/2005/8/layout/hList1"/>
    <dgm:cxn modelId="{4AE8BA8C-1980-49F5-939C-85B28EB74E18}" srcId="{90072CC8-B217-45BA-980B-B9F8169BD668}" destId="{AA46C68A-0F00-4086-85B4-A82AAF150D18}" srcOrd="0" destOrd="0" parTransId="{131BB0EB-B6BF-4B66-96CE-3A484B88E9EB}" sibTransId="{35C75091-C38E-4517-AC23-1864952ED5A5}"/>
    <dgm:cxn modelId="{257B118D-E939-4C51-8638-AE5BADCD5524}" srcId="{90072CC8-B217-45BA-980B-B9F8169BD668}" destId="{B4FDFD7B-942F-4F00-B308-B4EB96442357}" srcOrd="2" destOrd="0" parTransId="{4505BB6F-F51D-473B-90AC-0719901E8AD6}" sibTransId="{654233F8-F13C-466A-B8D2-ABF5674DC32C}"/>
    <dgm:cxn modelId="{94D3F08F-1E4F-4459-9185-ECBE88E0C732}" srcId="{C6504D60-34A4-45AB-B565-F78B6806B191}" destId="{A15B2533-4CAB-4C63-9129-7EF2065A91A9}" srcOrd="6" destOrd="0" parTransId="{3B684FDB-A32E-41A2-8145-752130AB489F}" sibTransId="{E5FC43EF-5F93-4824-A349-B32B2EC10DB6}"/>
    <dgm:cxn modelId="{0918899A-E776-4F8D-A6E6-CFAAF042D488}" type="presOf" srcId="{B7CB9FB6-F62E-4AF8-A5ED-09F67C42F648}" destId="{5D1C4A97-3BF8-40AA-9637-A06211DEE6E6}" srcOrd="0" destOrd="2" presId="urn:microsoft.com/office/officeart/2005/8/layout/hList1"/>
    <dgm:cxn modelId="{3834FC9B-D52D-45A1-9982-73FC3EA2CEBB}" srcId="{90072CC8-B217-45BA-980B-B9F8169BD668}" destId="{5F92229A-72C7-4A6A-879C-D6FF0CECCE53}" srcOrd="1" destOrd="0" parTransId="{9AFC1A4E-EFA7-438E-9A6B-B96B73DCEA9B}" sibTransId="{A2C9921B-78FD-4FCD-AA07-FF686D7316AF}"/>
    <dgm:cxn modelId="{04E315B8-E2A8-44AC-8459-1C84316BE520}" srcId="{90072CC8-B217-45BA-980B-B9F8169BD668}" destId="{5BC45677-316A-4CAD-8940-ABF9A1790B32}" srcOrd="6" destOrd="0" parTransId="{08CA7B45-916D-45E5-AABA-4307EA1C476C}" sibTransId="{718A31F5-74E7-4F69-8A5D-B1382E17760B}"/>
    <dgm:cxn modelId="{506E92BB-B748-4799-BB19-50CF54F933A3}" srcId="{EB061C5C-A63D-46B5-94C5-6A65924BF2C4}" destId="{3D09ABA6-0109-48FF-857B-639CDE1D27EF}" srcOrd="0" destOrd="0" parTransId="{B373331B-E71F-475F-BEC3-48F6AC04DEDA}" sibTransId="{2F4BC1F7-1062-4072-BD4C-ABECF57A01B2}"/>
    <dgm:cxn modelId="{45EC74BF-AE1F-4C61-BE83-A0EDACDCBFEE}" srcId="{EB061C5C-A63D-46B5-94C5-6A65924BF2C4}" destId="{4EA7FB83-D92A-47B3-A0D8-7CB5B16943C1}" srcOrd="3" destOrd="0" parTransId="{8B5BC9A1-DCB9-44A2-97A3-CEA58DA723B8}" sibTransId="{B5267FCE-F7E1-43F4-97C5-FB01FCF9F89A}"/>
    <dgm:cxn modelId="{E2D543C2-732A-4D12-8ECA-9FC6326CBDDC}" type="presOf" srcId="{7637F503-6E29-46EB-9C64-2CBCD7FF1B83}" destId="{72B455DB-0E66-4CD7-85B0-A7D9CFDBA313}" srcOrd="0" destOrd="0" presId="urn:microsoft.com/office/officeart/2005/8/layout/hList1"/>
    <dgm:cxn modelId="{AA7D18C4-F992-4E3F-94AB-1F4B2795692E}" type="presOf" srcId="{505CF3D3-24B0-415F-8FD3-4CECFA03F743}" destId="{A1219D87-5304-43DE-8B90-F3B05D817DBB}" srcOrd="0" destOrd="0" presId="urn:microsoft.com/office/officeart/2005/8/layout/hList1"/>
    <dgm:cxn modelId="{5FD181CA-2FB0-4FF4-BC48-C5F479C34201}" srcId="{C6504D60-34A4-45AB-B565-F78B6806B191}" destId="{2DDC8C16-3324-4E15-9FCD-11868E95C4B1}" srcOrd="1" destOrd="0" parTransId="{8AAA4D4A-EC3C-4DC8-9724-17A251D6ADE0}" sibTransId="{7A73D6DA-E768-4FB9-9C03-9DB46C7CB809}"/>
    <dgm:cxn modelId="{7866ACD3-739A-458D-B834-6E994AC453B0}" type="presOf" srcId="{2DDC8C16-3324-4E15-9FCD-11868E95C4B1}" destId="{A1219D87-5304-43DE-8B90-F3B05D817DBB}" srcOrd="0" destOrd="1" presId="urn:microsoft.com/office/officeart/2005/8/layout/hList1"/>
    <dgm:cxn modelId="{79D8E8E3-A89D-4556-A6B6-66F5DF7AA7A2}" type="presOf" srcId="{EB061C5C-A63D-46B5-94C5-6A65924BF2C4}" destId="{1E80B5ED-A038-49B2-B684-5DA561D2DCC4}" srcOrd="0" destOrd="0" presId="urn:microsoft.com/office/officeart/2005/8/layout/hList1"/>
    <dgm:cxn modelId="{4B9E9EEF-E48C-4CD7-ADE2-686080D56A33}" type="presOf" srcId="{B4FDFD7B-942F-4F00-B308-B4EB96442357}" destId="{C0B1138A-6A2B-4BE3-94E2-21B1F1ECDB6C}" srcOrd="0" destOrd="2" presId="urn:microsoft.com/office/officeart/2005/8/layout/hList1"/>
    <dgm:cxn modelId="{F0CC4BF1-2732-4EA2-920A-311C715C8941}" type="presOf" srcId="{3171C90C-0585-40CB-845E-60F5C30C53AE}" destId="{2372D7EA-34F3-4F18-AA66-3AB18D3BCFA7}" srcOrd="0" destOrd="1" presId="urn:microsoft.com/office/officeart/2005/8/layout/hList1"/>
    <dgm:cxn modelId="{1B2E20FB-4447-42AE-8808-6966624F2104}" srcId="{7637F503-6E29-46EB-9C64-2CBCD7FF1B83}" destId="{3171C90C-0585-40CB-845E-60F5C30C53AE}" srcOrd="1" destOrd="0" parTransId="{C6C0C571-6404-414F-A2A1-1EB04E7163BB}" sibTransId="{B5C17DA1-EE00-41FF-8B23-45FFE3AE4A85}"/>
    <dgm:cxn modelId="{B04524FB-FA3A-4622-A1FA-77B935C24601}" srcId="{90072CC8-B217-45BA-980B-B9F8169BD668}" destId="{0E7CB6EB-0E47-4D2B-AB38-B5D95D3B2424}" srcOrd="4" destOrd="0" parTransId="{C2AFB8E3-9199-4519-B52D-80A4506B9D89}" sibTransId="{61193B28-FAA0-49F7-99B1-29F5B82CFCAF}"/>
    <dgm:cxn modelId="{B838F2FB-289D-4B50-B9F2-609084F55813}" srcId="{EB061C5C-A63D-46B5-94C5-6A65924BF2C4}" destId="{B7CB9FB6-F62E-4AF8-A5ED-09F67C42F648}" srcOrd="2" destOrd="0" parTransId="{384D13B3-700C-424D-8DFF-2BAEAE7C14AA}" sibTransId="{B697045B-C9EE-48B9-9C29-D6B3B17EE9E0}"/>
    <dgm:cxn modelId="{A641BA88-DADB-4735-B871-D2F2BB3764D4}" type="presParOf" srcId="{2160B3EE-84B4-4F9B-9E4A-F8452E520287}" destId="{96D038E1-F565-4E62-AB41-35779B2D8B38}" srcOrd="0" destOrd="0" presId="urn:microsoft.com/office/officeart/2005/8/layout/hList1"/>
    <dgm:cxn modelId="{A00A63A9-BDC9-44F9-AFB8-BC2E7838F4C5}" type="presParOf" srcId="{96D038E1-F565-4E62-AB41-35779B2D8B38}" destId="{1E80B5ED-A038-49B2-B684-5DA561D2DCC4}" srcOrd="0" destOrd="0" presId="urn:microsoft.com/office/officeart/2005/8/layout/hList1"/>
    <dgm:cxn modelId="{DE7F717F-0693-4E35-9A60-75F5C9FCAC4E}" type="presParOf" srcId="{96D038E1-F565-4E62-AB41-35779B2D8B38}" destId="{5D1C4A97-3BF8-40AA-9637-A06211DEE6E6}" srcOrd="1" destOrd="0" presId="urn:microsoft.com/office/officeart/2005/8/layout/hList1"/>
    <dgm:cxn modelId="{8468B248-7763-4A41-A3AE-3A48E21B59EA}" type="presParOf" srcId="{2160B3EE-84B4-4F9B-9E4A-F8452E520287}" destId="{411DB0DA-896B-435A-8AA0-F64C1E8A0DEC}" srcOrd="1" destOrd="0" presId="urn:microsoft.com/office/officeart/2005/8/layout/hList1"/>
    <dgm:cxn modelId="{80C10C07-1F78-4507-9AE3-39C6FAB27D49}" type="presParOf" srcId="{2160B3EE-84B4-4F9B-9E4A-F8452E520287}" destId="{021E9BF6-158D-44F3-966B-C28FF2091546}" srcOrd="2" destOrd="0" presId="urn:microsoft.com/office/officeart/2005/8/layout/hList1"/>
    <dgm:cxn modelId="{59D580E2-DAEA-4DFA-8AF4-928951D8111B}" type="presParOf" srcId="{021E9BF6-158D-44F3-966B-C28FF2091546}" destId="{BA67C219-AAED-4ACC-A17E-8941743149C5}" srcOrd="0" destOrd="0" presId="urn:microsoft.com/office/officeart/2005/8/layout/hList1"/>
    <dgm:cxn modelId="{E59867E1-6AB4-40E8-8DB3-CA943EA50F54}" type="presParOf" srcId="{021E9BF6-158D-44F3-966B-C28FF2091546}" destId="{A1219D87-5304-43DE-8B90-F3B05D817DBB}" srcOrd="1" destOrd="0" presId="urn:microsoft.com/office/officeart/2005/8/layout/hList1"/>
    <dgm:cxn modelId="{5B439A84-4BC3-43E5-AED5-BA668D2E6852}" type="presParOf" srcId="{2160B3EE-84B4-4F9B-9E4A-F8452E520287}" destId="{E14B04F2-CBB0-4129-A683-35626FD920E5}" srcOrd="3" destOrd="0" presId="urn:microsoft.com/office/officeart/2005/8/layout/hList1"/>
    <dgm:cxn modelId="{0FAB93B6-4374-4823-8236-7D9BD08A7542}" type="presParOf" srcId="{2160B3EE-84B4-4F9B-9E4A-F8452E520287}" destId="{C421E59D-044B-49C1-917A-AD0418ABA1C8}" srcOrd="4" destOrd="0" presId="urn:microsoft.com/office/officeart/2005/8/layout/hList1"/>
    <dgm:cxn modelId="{A489A424-75E2-4684-B373-078BAC836825}" type="presParOf" srcId="{C421E59D-044B-49C1-917A-AD0418ABA1C8}" destId="{72B455DB-0E66-4CD7-85B0-A7D9CFDBA313}" srcOrd="0" destOrd="0" presId="urn:microsoft.com/office/officeart/2005/8/layout/hList1"/>
    <dgm:cxn modelId="{760A9AA4-B98D-429F-85C2-6561E9D6D3DA}" type="presParOf" srcId="{C421E59D-044B-49C1-917A-AD0418ABA1C8}" destId="{2372D7EA-34F3-4F18-AA66-3AB18D3BCFA7}" srcOrd="1" destOrd="0" presId="urn:microsoft.com/office/officeart/2005/8/layout/hList1"/>
    <dgm:cxn modelId="{694C68E3-CCC7-424F-87E7-D36C470E36E6}" type="presParOf" srcId="{2160B3EE-84B4-4F9B-9E4A-F8452E520287}" destId="{2D5C383A-BBDC-4C6D-BF0E-194467D09348}" srcOrd="5" destOrd="0" presId="urn:microsoft.com/office/officeart/2005/8/layout/hList1"/>
    <dgm:cxn modelId="{1EAE55C3-7275-4226-AEA5-C4F4918C3451}" type="presParOf" srcId="{2160B3EE-84B4-4F9B-9E4A-F8452E520287}" destId="{A2014976-43E6-42B2-9248-ABC06C508B2C}" srcOrd="6" destOrd="0" presId="urn:microsoft.com/office/officeart/2005/8/layout/hList1"/>
    <dgm:cxn modelId="{4447F520-3D85-4E9D-82E4-D66FEF51440E}" type="presParOf" srcId="{A2014976-43E6-42B2-9248-ABC06C508B2C}" destId="{F7E04E6B-F5AE-407F-9E06-9A55A8C12F85}" srcOrd="0" destOrd="0" presId="urn:microsoft.com/office/officeart/2005/8/layout/hList1"/>
    <dgm:cxn modelId="{202ED431-E1DD-4418-8928-47A37CAA6DB3}" type="presParOf" srcId="{A2014976-43E6-42B2-9248-ABC06C508B2C}" destId="{C0B1138A-6A2B-4BE3-94E2-21B1F1ECDB6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80B5ED-A038-49B2-B684-5DA561D2DCC4}">
      <dsp:nvSpPr>
        <dsp:cNvPr id="0" name=""/>
        <dsp:cNvSpPr/>
      </dsp:nvSpPr>
      <dsp:spPr>
        <a:xfrm>
          <a:off x="3409" y="173357"/>
          <a:ext cx="2049995" cy="379699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Karakteristik</a:t>
          </a:r>
          <a:r>
            <a:rPr lang="en-US" sz="1100" kern="1200" dirty="0"/>
            <a:t> </a:t>
          </a:r>
          <a:r>
            <a:rPr lang="en-US" sz="1100" kern="1200" dirty="0" err="1"/>
            <a:t>transformasi</a:t>
          </a:r>
          <a:r>
            <a:rPr lang="en-US" sz="1100" kern="1200" dirty="0"/>
            <a:t> digital</a:t>
          </a:r>
        </a:p>
      </dsp:txBody>
      <dsp:txXfrm>
        <a:off x="3409" y="173357"/>
        <a:ext cx="2049995" cy="379699"/>
      </dsp:txXfrm>
    </dsp:sp>
    <dsp:sp modelId="{5D1C4A97-3BF8-40AA-9637-A06211DEE6E6}">
      <dsp:nvSpPr>
        <dsp:cNvPr id="0" name=""/>
        <dsp:cNvSpPr/>
      </dsp:nvSpPr>
      <dsp:spPr>
        <a:xfrm>
          <a:off x="3409" y="553057"/>
          <a:ext cx="2049995" cy="356300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err="1"/>
            <a:t>Transformasi</a:t>
          </a:r>
          <a:r>
            <a:rPr lang="en-US" sz="1100" kern="1200" dirty="0"/>
            <a:t> digital </a:t>
          </a:r>
          <a:r>
            <a:rPr lang="en-US" sz="1100" kern="1200" dirty="0" err="1"/>
            <a:t>mengatur</a:t>
          </a:r>
          <a:r>
            <a:rPr lang="en-US" sz="1100" kern="1200" dirty="0"/>
            <a:t> </a:t>
          </a:r>
          <a:r>
            <a:rPr lang="en-US" sz="1100" kern="1200" dirty="0" err="1"/>
            <a:t>ulang</a:t>
          </a:r>
          <a:r>
            <a:rPr lang="en-US" sz="1100" kern="1200" dirty="0"/>
            <a:t> </a:t>
          </a:r>
          <a:r>
            <a:rPr lang="en-US" sz="1100" kern="1200" dirty="0" err="1"/>
            <a:t>teknologi</a:t>
          </a:r>
          <a:r>
            <a:rPr lang="en-US" sz="1100" kern="1200" dirty="0"/>
            <a:t>, model </a:t>
          </a:r>
          <a:r>
            <a:rPr lang="en-US" sz="1100" kern="1200" dirty="0" err="1"/>
            <a:t>bisnis</a:t>
          </a:r>
          <a:r>
            <a:rPr lang="en-US" sz="1100" kern="1200" dirty="0"/>
            <a:t>, </a:t>
          </a:r>
          <a:r>
            <a:rPr lang="en-US" sz="1100" kern="1200" dirty="0" err="1"/>
            <a:t>dan</a:t>
          </a:r>
          <a:r>
            <a:rPr lang="en-US" sz="1100" kern="1200" dirty="0"/>
            <a:t> proses </a:t>
          </a:r>
          <a:r>
            <a:rPr lang="en-US" sz="1100" kern="1200" dirty="0" err="1"/>
            <a:t>untuk</a:t>
          </a:r>
          <a:r>
            <a:rPr lang="en-US" sz="1100" kern="1200" dirty="0"/>
            <a:t> </a:t>
          </a:r>
          <a:r>
            <a:rPr lang="en-US" sz="1100" kern="1200" dirty="0" err="1"/>
            <a:t>menciptakan</a:t>
          </a:r>
          <a:r>
            <a:rPr lang="en-US" sz="1100" kern="1200" dirty="0"/>
            <a:t> </a:t>
          </a:r>
          <a:r>
            <a:rPr lang="en-US" sz="1100" kern="1200" dirty="0" err="1"/>
            <a:t>nilai</a:t>
          </a:r>
          <a:r>
            <a:rPr lang="en-US" sz="1100" kern="1200" dirty="0"/>
            <a:t> </a:t>
          </a:r>
          <a:r>
            <a:rPr lang="en-US" sz="1100" kern="1200" dirty="0" err="1"/>
            <a:t>baru</a:t>
          </a:r>
          <a:r>
            <a:rPr lang="en-US" sz="1100" kern="1200" dirty="0"/>
            <a:t> </a:t>
          </a:r>
          <a:r>
            <a:rPr lang="en-US" sz="1100" kern="1200" dirty="0" err="1"/>
            <a:t>bagi</a:t>
          </a:r>
          <a:r>
            <a:rPr lang="en-US" sz="1100" kern="1200" dirty="0"/>
            <a:t> </a:t>
          </a:r>
          <a:r>
            <a:rPr lang="en-US" sz="1100" kern="1200" dirty="0" err="1"/>
            <a:t>konsumen</a:t>
          </a:r>
          <a:r>
            <a:rPr lang="en-US" sz="1100" kern="1200" dirty="0"/>
            <a:t> </a:t>
          </a:r>
          <a:r>
            <a:rPr lang="en-US" sz="1100" kern="1200" dirty="0" err="1"/>
            <a:t>dan</a:t>
          </a:r>
          <a:r>
            <a:rPr lang="en-US" sz="1100" kern="1200" dirty="0"/>
            <a:t> </a:t>
          </a:r>
          <a:r>
            <a:rPr lang="en-US" sz="1100" kern="1200" dirty="0" err="1"/>
            <a:t>karyawan</a:t>
          </a:r>
          <a:r>
            <a:rPr lang="en-US" sz="1100" kern="1200" dirty="0"/>
            <a:t> di </a:t>
          </a:r>
          <a:r>
            <a:rPr lang="en-US" sz="1100" kern="1200" dirty="0" err="1"/>
            <a:t>tengah</a:t>
          </a:r>
          <a:r>
            <a:rPr lang="en-US" sz="1100" kern="1200" dirty="0"/>
            <a:t> </a:t>
          </a:r>
          <a:r>
            <a:rPr lang="en-US" sz="1100" kern="1200" dirty="0" err="1"/>
            <a:t>perkembangan</a:t>
          </a:r>
          <a:r>
            <a:rPr lang="en-US" sz="1100" kern="1200" dirty="0"/>
            <a:t> </a:t>
          </a:r>
          <a:r>
            <a:rPr lang="en-US" sz="1100" kern="1200" dirty="0" err="1"/>
            <a:t>ekonomi</a:t>
          </a:r>
          <a:r>
            <a:rPr lang="en-US" sz="1100" kern="1200" dirty="0"/>
            <a:t> digital.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err="1"/>
            <a:t>Melibatkan</a:t>
          </a:r>
          <a:r>
            <a:rPr lang="en-US" sz="1100" kern="1200" dirty="0"/>
            <a:t> </a:t>
          </a:r>
          <a:r>
            <a:rPr lang="en-US" sz="1100" kern="1200" dirty="0" err="1"/>
            <a:t>digitalisasi</a:t>
          </a:r>
          <a:r>
            <a:rPr lang="en-US" sz="1100" kern="1200" dirty="0"/>
            <a:t> </a:t>
          </a:r>
          <a:r>
            <a:rPr lang="en-US" sz="1100" kern="1200" dirty="0" err="1"/>
            <a:t>operasi</a:t>
          </a:r>
          <a:r>
            <a:rPr lang="en-US" sz="1100" kern="1200" dirty="0"/>
            <a:t> </a:t>
          </a:r>
          <a:r>
            <a:rPr lang="en-US" sz="1100" kern="1200" dirty="0" err="1"/>
            <a:t>perusahaan</a:t>
          </a:r>
          <a:r>
            <a:rPr lang="en-US" sz="1100" kern="1200" dirty="0"/>
            <a:t> </a:t>
          </a:r>
          <a:r>
            <a:rPr lang="en-US" sz="1100" kern="1200" dirty="0" err="1"/>
            <a:t>mulai</a:t>
          </a:r>
          <a:r>
            <a:rPr lang="en-US" sz="1100" kern="1200" dirty="0"/>
            <a:t> </a:t>
          </a:r>
          <a:r>
            <a:rPr lang="en-US" sz="1100" kern="1200" dirty="0" err="1"/>
            <a:t>dari</a:t>
          </a:r>
          <a:r>
            <a:rPr lang="en-US" sz="1100" kern="1200" dirty="0"/>
            <a:t> </a:t>
          </a:r>
          <a:r>
            <a:rPr lang="en-US" sz="1100" kern="1200" dirty="0" err="1"/>
            <a:t>desain</a:t>
          </a:r>
          <a:r>
            <a:rPr lang="en-US" sz="1100" kern="1200" dirty="0"/>
            <a:t>, </a:t>
          </a:r>
          <a:r>
            <a:rPr lang="en-US" sz="1100" kern="1200" dirty="0" err="1"/>
            <a:t>manufaktur</a:t>
          </a:r>
          <a:r>
            <a:rPr lang="en-US" sz="1100" kern="1200" dirty="0"/>
            <a:t>, </a:t>
          </a:r>
          <a:r>
            <a:rPr lang="en-US" sz="1100" kern="1200" dirty="0" err="1"/>
            <a:t>pemasaran</a:t>
          </a:r>
          <a:r>
            <a:rPr lang="en-US" sz="1100" kern="1200" dirty="0"/>
            <a:t>, </a:t>
          </a:r>
          <a:r>
            <a:rPr lang="en-US" sz="1100" kern="1200" dirty="0" err="1"/>
            <a:t>hingga</a:t>
          </a:r>
          <a:r>
            <a:rPr lang="en-US" sz="1100" kern="1200" dirty="0"/>
            <a:t> </a:t>
          </a:r>
          <a:r>
            <a:rPr lang="en-US" sz="1100" kern="1200" dirty="0" err="1"/>
            <a:t>penjualan</a:t>
          </a:r>
          <a:r>
            <a:rPr lang="en-US" sz="1100" kern="1200" dirty="0"/>
            <a:t> </a:t>
          </a:r>
          <a:r>
            <a:rPr lang="en-US" sz="1100" kern="1200" dirty="0" err="1"/>
            <a:t>produk</a:t>
          </a:r>
          <a:r>
            <a:rPr lang="en-US" sz="1100" kern="1200" dirty="0"/>
            <a:t>.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sv-SE" sz="1100" kern="1200" dirty="0"/>
            <a:t>Bertujuan memaksimalkan penggunaan teknologi digital agar penciptaan nilai berjalan lebih efektif dan efisien.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err="1"/>
            <a:t>Transformasi</a:t>
          </a:r>
          <a:r>
            <a:rPr lang="en-US" sz="1100" kern="1200" dirty="0"/>
            <a:t> digital </a:t>
          </a:r>
          <a:r>
            <a:rPr lang="en-US" sz="1100" kern="1200" dirty="0" err="1"/>
            <a:t>juga</a:t>
          </a:r>
          <a:r>
            <a:rPr lang="en-US" sz="1100" kern="1200" dirty="0"/>
            <a:t> </a:t>
          </a:r>
          <a:r>
            <a:rPr lang="en-US" sz="1100" kern="1200" dirty="0" err="1"/>
            <a:t>mengubah</a:t>
          </a:r>
          <a:r>
            <a:rPr lang="en-US" sz="1100" kern="1200" dirty="0"/>
            <a:t> </a:t>
          </a:r>
          <a:r>
            <a:rPr lang="en-US" sz="1100" kern="1200" dirty="0" err="1"/>
            <a:t>cara</a:t>
          </a:r>
          <a:r>
            <a:rPr lang="en-US" sz="1100" kern="1200" dirty="0"/>
            <a:t> </a:t>
          </a:r>
          <a:r>
            <a:rPr lang="en-US" sz="1100" kern="1200" dirty="0" err="1"/>
            <a:t>pandang</a:t>
          </a:r>
          <a:r>
            <a:rPr lang="en-US" sz="1100" kern="1200" dirty="0"/>
            <a:t> </a:t>
          </a:r>
          <a:r>
            <a:rPr lang="en-US" sz="1100" kern="1200" dirty="0" err="1"/>
            <a:t>dan</a:t>
          </a:r>
          <a:r>
            <a:rPr lang="en-US" sz="1100" kern="1200" dirty="0"/>
            <a:t> </a:t>
          </a:r>
          <a:r>
            <a:rPr lang="en-US" sz="1100" kern="1200" dirty="0" err="1"/>
            <a:t>perilaku</a:t>
          </a:r>
          <a:r>
            <a:rPr lang="en-US" sz="1100" kern="1200" dirty="0"/>
            <a:t> </a:t>
          </a:r>
          <a:r>
            <a:rPr lang="en-US" sz="1100" kern="1200" dirty="0" err="1"/>
            <a:t>seluruh</a:t>
          </a:r>
          <a:r>
            <a:rPr lang="en-US" sz="1100" kern="1200" dirty="0"/>
            <a:t> </a:t>
          </a:r>
          <a:r>
            <a:rPr lang="en-US" sz="1100" kern="1200" dirty="0" err="1"/>
            <a:t>komponen</a:t>
          </a:r>
          <a:r>
            <a:rPr lang="en-US" sz="1100" kern="1200" dirty="0"/>
            <a:t> </a:t>
          </a:r>
          <a:r>
            <a:rPr lang="en-US" sz="1100" kern="1200" dirty="0" err="1"/>
            <a:t>organisasi</a:t>
          </a:r>
          <a:r>
            <a:rPr lang="en-US" sz="1100" kern="1200" dirty="0"/>
            <a:t> </a:t>
          </a:r>
          <a:r>
            <a:rPr lang="en-US" sz="1100" kern="1200" dirty="0" err="1"/>
            <a:t>menjadi</a:t>
          </a:r>
          <a:r>
            <a:rPr lang="en-US" sz="1100" kern="1200" dirty="0"/>
            <a:t> </a:t>
          </a:r>
          <a:r>
            <a:rPr lang="en-US" sz="1100" kern="1200" dirty="0" err="1"/>
            <a:t>lebih</a:t>
          </a:r>
          <a:r>
            <a:rPr lang="en-US" sz="1100" kern="1200" dirty="0"/>
            <a:t> </a:t>
          </a:r>
          <a:r>
            <a:rPr lang="en-US" sz="1100" kern="1200" dirty="0" err="1"/>
            <a:t>terbuka</a:t>
          </a:r>
          <a:r>
            <a:rPr lang="en-US" sz="1100" kern="1200" dirty="0"/>
            <a:t>, </a:t>
          </a:r>
          <a:r>
            <a:rPr lang="en-US" sz="1100" kern="1200" dirty="0" err="1"/>
            <a:t>adaptif</a:t>
          </a:r>
          <a:r>
            <a:rPr lang="en-US" sz="1100" kern="1200" dirty="0"/>
            <a:t>, </a:t>
          </a:r>
          <a:r>
            <a:rPr lang="en-US" sz="1100" kern="1200" dirty="0" err="1"/>
            <a:t>cepat</a:t>
          </a:r>
          <a:r>
            <a:rPr lang="en-US" sz="1100" kern="1200" dirty="0"/>
            <a:t>, </a:t>
          </a:r>
          <a:r>
            <a:rPr lang="en-US" sz="1100" kern="1200" dirty="0" err="1"/>
            <a:t>dan</a:t>
          </a:r>
          <a:r>
            <a:rPr lang="en-US" sz="1100" kern="1200" dirty="0"/>
            <a:t> </a:t>
          </a:r>
          <a:r>
            <a:rPr lang="en-US" sz="1100" kern="1200" dirty="0" err="1"/>
            <a:t>lincah</a:t>
          </a:r>
          <a:r>
            <a:rPr lang="en-US" sz="1100" kern="1200" dirty="0"/>
            <a:t> </a:t>
          </a:r>
          <a:r>
            <a:rPr lang="en-US" sz="1100" kern="1200" dirty="0" err="1"/>
            <a:t>dalam</a:t>
          </a:r>
          <a:r>
            <a:rPr lang="en-US" sz="1100" kern="1200" dirty="0"/>
            <a:t> </a:t>
          </a:r>
          <a:r>
            <a:rPr lang="en-US" sz="1100" kern="1200" dirty="0" err="1"/>
            <a:t>menghadapi</a:t>
          </a:r>
          <a:r>
            <a:rPr lang="en-US" sz="1100" kern="1200" dirty="0"/>
            <a:t> </a:t>
          </a:r>
          <a:r>
            <a:rPr lang="en-US" sz="1100" kern="1200" dirty="0" err="1"/>
            <a:t>dinamika</a:t>
          </a:r>
          <a:r>
            <a:rPr lang="en-US" sz="1100" kern="1200" dirty="0"/>
            <a:t> era digital.</a:t>
          </a:r>
        </a:p>
      </dsp:txBody>
      <dsp:txXfrm>
        <a:off x="3409" y="553057"/>
        <a:ext cx="2049995" cy="3563009"/>
      </dsp:txXfrm>
    </dsp:sp>
    <dsp:sp modelId="{BA67C219-AAED-4ACC-A17E-8941743149C5}">
      <dsp:nvSpPr>
        <dsp:cNvPr id="0" name=""/>
        <dsp:cNvSpPr/>
      </dsp:nvSpPr>
      <dsp:spPr>
        <a:xfrm>
          <a:off x="2340404" y="173357"/>
          <a:ext cx="2049995" cy="379699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13333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-13333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Tahapan</a:t>
          </a:r>
          <a:r>
            <a:rPr lang="en-US" sz="1100" kern="1200" dirty="0"/>
            <a:t> </a:t>
          </a:r>
          <a:r>
            <a:rPr lang="en-US" sz="1100" kern="1200" dirty="0" err="1"/>
            <a:t>transformasi</a:t>
          </a:r>
          <a:r>
            <a:rPr lang="en-US" sz="1100" kern="1200" dirty="0"/>
            <a:t> digital</a:t>
          </a:r>
        </a:p>
      </dsp:txBody>
      <dsp:txXfrm>
        <a:off x="2340404" y="173357"/>
        <a:ext cx="2049995" cy="379699"/>
      </dsp:txXfrm>
    </dsp:sp>
    <dsp:sp modelId="{A1219D87-5304-43DE-8B90-F3B05D817DBB}">
      <dsp:nvSpPr>
        <dsp:cNvPr id="0" name=""/>
        <dsp:cNvSpPr/>
      </dsp:nvSpPr>
      <dsp:spPr>
        <a:xfrm>
          <a:off x="2340404" y="553057"/>
          <a:ext cx="2049995" cy="356300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err="1"/>
            <a:t>Memperoleh</a:t>
          </a:r>
          <a:r>
            <a:rPr lang="en-US" sz="1100" kern="1200" dirty="0"/>
            <a:t> </a:t>
          </a:r>
          <a:r>
            <a:rPr lang="en-US" sz="1100" kern="1200" dirty="0" err="1"/>
            <a:t>dukungan</a:t>
          </a:r>
          <a:r>
            <a:rPr lang="en-US" sz="1100" kern="1200" dirty="0"/>
            <a:t> </a:t>
          </a:r>
          <a:r>
            <a:rPr lang="en-US" sz="1100" kern="1200" dirty="0" err="1"/>
            <a:t>dari</a:t>
          </a:r>
          <a:r>
            <a:rPr lang="en-US" sz="1100" kern="1200" dirty="0"/>
            <a:t> </a:t>
          </a:r>
          <a:r>
            <a:rPr lang="en-US" sz="1100" kern="1200" dirty="0" err="1"/>
            <a:t>Manajemen</a:t>
          </a:r>
          <a:r>
            <a:rPr lang="en-US" sz="1100" kern="1200" dirty="0"/>
            <a:t> </a:t>
          </a:r>
          <a:r>
            <a:rPr lang="en-US" sz="1100" kern="1200" dirty="0" err="1"/>
            <a:t>puncak</a:t>
          </a:r>
          <a:r>
            <a:rPr lang="en-US" sz="1100" kern="1200" dirty="0"/>
            <a:t> </a:t>
          </a:r>
          <a:r>
            <a:rPr lang="en-US" sz="1100" kern="1200" dirty="0" err="1"/>
            <a:t>atau</a:t>
          </a:r>
          <a:r>
            <a:rPr lang="en-US" sz="1100" kern="1200" dirty="0"/>
            <a:t> </a:t>
          </a:r>
          <a:r>
            <a:rPr lang="en-US" sz="1100" kern="1200" dirty="0" err="1"/>
            <a:t>pemilik</a:t>
          </a:r>
          <a:r>
            <a:rPr lang="en-US" sz="1100" kern="1200" dirty="0"/>
            <a:t> </a:t>
          </a:r>
          <a:r>
            <a:rPr lang="en-US" sz="1100" kern="1200" dirty="0" err="1"/>
            <a:t>perusahaan</a:t>
          </a:r>
          <a:r>
            <a:rPr lang="en-US" sz="1100" kern="1200" dirty="0"/>
            <a:t>;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err="1"/>
            <a:t>Menetapkan</a:t>
          </a:r>
          <a:r>
            <a:rPr lang="en-US" sz="1100" kern="1200" dirty="0"/>
            <a:t> roadmap, </a:t>
          </a:r>
          <a:r>
            <a:rPr lang="en-US" sz="1100" kern="1200" dirty="0" err="1"/>
            <a:t>tujuan</a:t>
          </a:r>
          <a:r>
            <a:rPr lang="en-US" sz="1100" kern="1200" dirty="0"/>
            <a:t> yang </a:t>
          </a:r>
          <a:r>
            <a:rPr lang="en-US" sz="1100" kern="1200" dirty="0" err="1"/>
            <a:t>jelas</a:t>
          </a:r>
          <a:r>
            <a:rPr lang="en-US" sz="1100" kern="1200" dirty="0"/>
            <a:t>, target yang </a:t>
          </a:r>
          <a:r>
            <a:rPr lang="en-US" sz="1100" kern="1200" dirty="0" err="1"/>
            <a:t>cukup</a:t>
          </a:r>
          <a:r>
            <a:rPr lang="en-US" sz="1100" kern="1200" dirty="0"/>
            <a:t> </a:t>
          </a:r>
          <a:r>
            <a:rPr lang="en-US" sz="1100" kern="1200" dirty="0" err="1"/>
            <a:t>ambisius</a:t>
          </a:r>
          <a:r>
            <a:rPr lang="en-US" sz="1100" kern="1200" dirty="0"/>
            <a:t>, </a:t>
          </a:r>
          <a:r>
            <a:rPr lang="en-US" sz="1100" kern="1200" dirty="0" err="1"/>
            <a:t>dan</a:t>
          </a:r>
          <a:r>
            <a:rPr lang="en-US" sz="1100" kern="1200" dirty="0"/>
            <a:t> </a:t>
          </a:r>
          <a:r>
            <a:rPr lang="en-US" sz="1100" kern="1200" dirty="0" err="1"/>
            <a:t>organisasi</a:t>
          </a:r>
          <a:r>
            <a:rPr lang="en-US" sz="1100" kern="1200" dirty="0"/>
            <a:t> yang </a:t>
          </a:r>
          <a:r>
            <a:rPr lang="en-US" sz="1100" kern="1200" dirty="0" err="1"/>
            <a:t>diperlukan</a:t>
          </a:r>
          <a:r>
            <a:rPr lang="en-US" sz="1100" kern="1200" dirty="0"/>
            <a:t>;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err="1"/>
            <a:t>Mulai</a:t>
          </a:r>
          <a:r>
            <a:rPr lang="en-US" sz="1100" kern="1200" dirty="0"/>
            <a:t> </a:t>
          </a:r>
          <a:r>
            <a:rPr lang="en-US" sz="1100" kern="1200" dirty="0" err="1"/>
            <a:t>mengerjakan</a:t>
          </a:r>
          <a:r>
            <a:rPr lang="en-US" sz="1100" kern="1200" dirty="0"/>
            <a:t> </a:t>
          </a:r>
          <a:r>
            <a:rPr lang="en-US" sz="1100" kern="1200" dirty="0" err="1"/>
            <a:t>investasi</a:t>
          </a:r>
          <a:r>
            <a:rPr lang="en-US" sz="1100" kern="1200" dirty="0"/>
            <a:t> </a:t>
          </a:r>
          <a:r>
            <a:rPr lang="en-US" sz="1100" kern="1200" dirty="0" err="1"/>
            <a:t>teknologi</a:t>
          </a:r>
          <a:r>
            <a:rPr lang="en-US" sz="1100" kern="1200" dirty="0"/>
            <a:t> digital;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err="1"/>
            <a:t>Mengorganisir</a:t>
          </a:r>
          <a:r>
            <a:rPr lang="en-US" sz="1100" kern="1200" dirty="0"/>
            <a:t> </a:t>
          </a:r>
          <a:r>
            <a:rPr lang="en-US" sz="1100" kern="1200" dirty="0" err="1"/>
            <a:t>tim</a:t>
          </a:r>
          <a:r>
            <a:rPr lang="en-US" sz="1100" kern="1200" dirty="0"/>
            <a:t> yang </a:t>
          </a:r>
          <a:r>
            <a:rPr lang="en-US" sz="1100" kern="1200" dirty="0" err="1"/>
            <a:t>kuat</a:t>
          </a:r>
          <a:r>
            <a:rPr lang="en-US" sz="1100" kern="1200" dirty="0"/>
            <a:t> </a:t>
          </a:r>
          <a:r>
            <a:rPr lang="en-US" sz="1100" kern="1200" dirty="0" err="1"/>
            <a:t>dan</a:t>
          </a:r>
          <a:r>
            <a:rPr lang="en-US" sz="1100" kern="1200" dirty="0"/>
            <a:t> </a:t>
          </a:r>
          <a:r>
            <a:rPr lang="en-US" sz="1100" kern="1200" dirty="0" err="1"/>
            <a:t>mendorong</a:t>
          </a:r>
          <a:r>
            <a:rPr lang="en-US" sz="1100" kern="1200" dirty="0"/>
            <a:t> </a:t>
          </a:r>
          <a:r>
            <a:rPr lang="en-US" sz="1100" kern="1200" dirty="0" err="1"/>
            <a:t>cara</a:t>
          </a:r>
          <a:r>
            <a:rPr lang="en-US" sz="1100" kern="1200" dirty="0"/>
            <a:t> </a:t>
          </a:r>
          <a:r>
            <a:rPr lang="en-US" sz="1100" kern="1200" dirty="0" err="1"/>
            <a:t>kerja</a:t>
          </a:r>
          <a:r>
            <a:rPr lang="en-US" sz="1100" kern="1200" dirty="0"/>
            <a:t> yang </a:t>
          </a:r>
          <a:r>
            <a:rPr lang="en-US" sz="1100" kern="1200" dirty="0" err="1"/>
            <a:t>lincah</a:t>
          </a:r>
          <a:r>
            <a:rPr lang="en-US" sz="1100" kern="1200" dirty="0"/>
            <a:t> </a:t>
          </a:r>
          <a:r>
            <a:rPr lang="en-US" sz="1100" kern="1200" dirty="0" err="1"/>
            <a:t>fleksibel</a:t>
          </a:r>
          <a:r>
            <a:rPr lang="en-US" sz="1100" kern="1200" dirty="0"/>
            <a:t>;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Scale-up;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err="1"/>
            <a:t>Mengembangkan</a:t>
          </a:r>
          <a:r>
            <a:rPr lang="en-US" sz="1100" kern="1200" dirty="0"/>
            <a:t> </a:t>
          </a:r>
          <a:r>
            <a:rPr lang="en-US" sz="1100" kern="1200" dirty="0" err="1"/>
            <a:t>budaya</a:t>
          </a:r>
          <a:r>
            <a:rPr lang="en-US" sz="1100" kern="1200" dirty="0"/>
            <a:t> digital;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err="1"/>
            <a:t>Mengembangkan</a:t>
          </a:r>
          <a:r>
            <a:rPr lang="en-US" sz="1100" kern="1200" dirty="0"/>
            <a:t> </a:t>
          </a:r>
          <a:r>
            <a:rPr lang="en-US" sz="1100" kern="1200" dirty="0" err="1"/>
            <a:t>budaya</a:t>
          </a:r>
          <a:r>
            <a:rPr lang="en-US" sz="1100" kern="1200" dirty="0"/>
            <a:t> digital.</a:t>
          </a:r>
        </a:p>
      </dsp:txBody>
      <dsp:txXfrm>
        <a:off x="2340404" y="553057"/>
        <a:ext cx="2049995" cy="3563009"/>
      </dsp:txXfrm>
    </dsp:sp>
    <dsp:sp modelId="{72B455DB-0E66-4CD7-85B0-A7D9CFDBA313}">
      <dsp:nvSpPr>
        <dsp:cNvPr id="0" name=""/>
        <dsp:cNvSpPr/>
      </dsp:nvSpPr>
      <dsp:spPr>
        <a:xfrm>
          <a:off x="4677399" y="173357"/>
          <a:ext cx="2049995" cy="379699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26667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-26667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Cakupan</a:t>
          </a:r>
          <a:r>
            <a:rPr lang="en-US" sz="1100" kern="1200" dirty="0"/>
            <a:t> </a:t>
          </a:r>
          <a:r>
            <a:rPr lang="en-US" sz="1100" kern="1200" dirty="0" err="1"/>
            <a:t>transformasi</a:t>
          </a:r>
          <a:r>
            <a:rPr lang="en-US" sz="1100" kern="1200" dirty="0"/>
            <a:t> digital</a:t>
          </a:r>
        </a:p>
      </dsp:txBody>
      <dsp:txXfrm>
        <a:off x="4677399" y="173357"/>
        <a:ext cx="2049995" cy="379699"/>
      </dsp:txXfrm>
    </dsp:sp>
    <dsp:sp modelId="{2372D7EA-34F3-4F18-AA66-3AB18D3BCFA7}">
      <dsp:nvSpPr>
        <dsp:cNvPr id="0" name=""/>
        <dsp:cNvSpPr/>
      </dsp:nvSpPr>
      <dsp:spPr>
        <a:xfrm>
          <a:off x="4677399" y="553057"/>
          <a:ext cx="2049995" cy="356300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err="1"/>
            <a:t>Produk</a:t>
          </a:r>
          <a:r>
            <a:rPr lang="en-US" sz="1100" kern="1200" dirty="0"/>
            <a:t> </a:t>
          </a:r>
          <a:r>
            <a:rPr lang="en-US" sz="1100" kern="1200" dirty="0" err="1"/>
            <a:t>dan</a:t>
          </a:r>
          <a:r>
            <a:rPr lang="en-US" sz="1100" kern="1200" dirty="0"/>
            <a:t> </a:t>
          </a:r>
          <a:r>
            <a:rPr lang="en-US" sz="1100" kern="1200" dirty="0" err="1"/>
            <a:t>pelayanan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Model </a:t>
          </a:r>
          <a:r>
            <a:rPr lang="en-US" sz="1100" kern="1200" dirty="0" err="1"/>
            <a:t>bisnis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Proses </a:t>
          </a:r>
          <a:r>
            <a:rPr lang="en-US" sz="1100" kern="1200" dirty="0" err="1"/>
            <a:t>bisnis</a:t>
          </a:r>
          <a:endParaRPr lang="en-US" sz="1100" kern="1200" dirty="0"/>
        </a:p>
      </dsp:txBody>
      <dsp:txXfrm>
        <a:off x="4677399" y="553057"/>
        <a:ext cx="2049995" cy="3563009"/>
      </dsp:txXfrm>
    </dsp:sp>
    <dsp:sp modelId="{F7E04E6B-F5AE-407F-9E06-9A55A8C12F85}">
      <dsp:nvSpPr>
        <dsp:cNvPr id="0" name=""/>
        <dsp:cNvSpPr/>
      </dsp:nvSpPr>
      <dsp:spPr>
        <a:xfrm>
          <a:off x="7014394" y="173357"/>
          <a:ext cx="2049995" cy="379699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25400" cap="flat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Aplikasi</a:t>
          </a:r>
          <a:r>
            <a:rPr lang="en-US" sz="1100" kern="1200" dirty="0"/>
            <a:t> </a:t>
          </a:r>
          <a:r>
            <a:rPr lang="en-US" sz="1100" kern="1200" dirty="0" err="1"/>
            <a:t>transformasi</a:t>
          </a:r>
          <a:r>
            <a:rPr lang="en-US" sz="1100" kern="1200" dirty="0"/>
            <a:t> digital</a:t>
          </a:r>
        </a:p>
      </dsp:txBody>
      <dsp:txXfrm>
        <a:off x="7014394" y="173357"/>
        <a:ext cx="2049995" cy="379699"/>
      </dsp:txXfrm>
    </dsp:sp>
    <dsp:sp modelId="{C0B1138A-6A2B-4BE3-94E2-21B1F1ECDB6C}">
      <dsp:nvSpPr>
        <dsp:cNvPr id="0" name=""/>
        <dsp:cNvSpPr/>
      </dsp:nvSpPr>
      <dsp:spPr>
        <a:xfrm>
          <a:off x="7014394" y="553057"/>
          <a:ext cx="2049995" cy="3563009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8674" tIns="58674" rIns="78232" bIns="88011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err="1"/>
            <a:t>Pengembangan</a:t>
          </a:r>
          <a:r>
            <a:rPr lang="en-US" sz="1100" kern="1200" dirty="0"/>
            <a:t> </a:t>
          </a:r>
          <a:r>
            <a:rPr lang="en-US" sz="1100" kern="1200" dirty="0" err="1"/>
            <a:t>produk</a:t>
          </a:r>
          <a:r>
            <a:rPr lang="en-US" sz="1100" kern="1200" dirty="0"/>
            <a:t> </a:t>
          </a:r>
          <a:r>
            <a:rPr lang="en-US" sz="1100" kern="1200" dirty="0" err="1"/>
            <a:t>baru</a:t>
          </a:r>
          <a:r>
            <a:rPr lang="en-US" sz="1100" kern="1200" dirty="0"/>
            <a:t> </a:t>
          </a:r>
          <a:r>
            <a:rPr lang="en-US" sz="1100" kern="1200" dirty="0" err="1"/>
            <a:t>dan</a:t>
          </a:r>
          <a:r>
            <a:rPr lang="en-US" sz="1100" kern="1200" dirty="0"/>
            <a:t> </a:t>
          </a:r>
          <a:r>
            <a:rPr lang="en-US" sz="1100" kern="1200" dirty="0" err="1"/>
            <a:t>desain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err="1"/>
            <a:t>Pembayaran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err="1"/>
            <a:t>Meramal</a:t>
          </a:r>
          <a:r>
            <a:rPr lang="en-US" sz="1100" kern="1200" dirty="0"/>
            <a:t> </a:t>
          </a:r>
          <a:r>
            <a:rPr lang="en-US" sz="1100" kern="1200" dirty="0" err="1"/>
            <a:t>permintaan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err="1"/>
            <a:t>Suplai</a:t>
          </a:r>
          <a:r>
            <a:rPr lang="en-US" sz="1100" kern="1200" dirty="0"/>
            <a:t> </a:t>
          </a:r>
          <a:r>
            <a:rPr lang="en-US" sz="1100" kern="1200" dirty="0" err="1"/>
            <a:t>dan</a:t>
          </a:r>
          <a:r>
            <a:rPr lang="en-US" sz="1100" kern="1200" dirty="0"/>
            <a:t> logistic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err="1"/>
            <a:t>Manufaktur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SDM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 err="1"/>
            <a:t>Pemasaran</a:t>
          </a:r>
          <a:r>
            <a:rPr lang="en-US" sz="1100" kern="1200" dirty="0"/>
            <a:t> </a:t>
          </a:r>
        </a:p>
      </dsp:txBody>
      <dsp:txXfrm>
        <a:off x="7014394" y="553057"/>
        <a:ext cx="2049995" cy="35630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F35A5D-6BCC-4FBC-AAD1-6272B2FF161F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4D909-A393-4091-AC80-551B77336C4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8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4D909-A393-4091-AC80-551B77336C4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48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109" y="1875234"/>
            <a:ext cx="7358063" cy="1580555"/>
          </a:xfrm>
        </p:spPr>
        <p:txBody>
          <a:bodyPr/>
          <a:lstStyle>
            <a:lvl1pPr>
              <a:defRPr sz="25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371824" y="4607719"/>
            <a:ext cx="6400354" cy="1031379"/>
          </a:xfrm>
        </p:spPr>
        <p:txBody>
          <a:bodyPr/>
          <a:lstStyle>
            <a:lvl1pPr marL="0" indent="0" algn="ctr">
              <a:buNone/>
              <a:defRPr sz="1700"/>
            </a:lvl1pPr>
            <a:lvl2pPr marL="321457" indent="0" algn="ctr">
              <a:buNone/>
              <a:defRPr/>
            </a:lvl2pPr>
            <a:lvl3pPr marL="642915" indent="0" algn="ctr">
              <a:buNone/>
              <a:defRPr/>
            </a:lvl3pPr>
            <a:lvl4pPr marL="964372" indent="0" algn="ctr">
              <a:buNone/>
              <a:defRPr/>
            </a:lvl4pPr>
            <a:lvl5pPr marL="1285829" indent="0" algn="ctr">
              <a:buNone/>
              <a:defRPr/>
            </a:lvl5pPr>
            <a:lvl6pPr marL="1607287" indent="0" algn="ctr">
              <a:buNone/>
              <a:defRPr/>
            </a:lvl6pPr>
            <a:lvl7pPr marL="1928744" indent="0" algn="ctr">
              <a:buNone/>
              <a:defRPr/>
            </a:lvl7pPr>
            <a:lvl8pPr marL="2250201" indent="0" algn="ctr">
              <a:buNone/>
              <a:defRPr/>
            </a:lvl8pPr>
            <a:lvl9pPr marL="2571659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953598"/>
      </p:ext>
    </p:extLst>
  </p:cSld>
  <p:clrMapOvr>
    <a:masterClrMapping/>
  </p:clrMapOvr>
  <p:transition spd="med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54" y="2130848"/>
            <a:ext cx="7773293" cy="1470049"/>
          </a:xfrm>
        </p:spPr>
        <p:txBody>
          <a:bodyPr/>
          <a:lstStyle>
            <a:lvl1pPr>
              <a:defRPr sz="2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40742"/>
      </p:ext>
    </p:extLst>
  </p:cSld>
  <p:clrMapOvr>
    <a:masterClrMapping/>
  </p:clrMapOvr>
  <p:transition spd="med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33581399"/>
      </p:ext>
    </p:extLst>
  </p:cSld>
  <p:clrMapOvr>
    <a:masterClrMapping/>
  </p:clrMapOvr>
  <p:transition spd="med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9140000">
            <a:off x="201168" y="5870448"/>
            <a:ext cx="2176272" cy="201168"/>
          </a:xfrm>
          <a:prstGeom prst="rect">
            <a:avLst/>
          </a:prstGeom>
        </p:spPr>
        <p:txBody>
          <a:bodyPr/>
          <a:lstStyle/>
          <a:p>
            <a:fld id="{9F201FDB-90F1-4140-A6C0-F8E3D0948D89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17514" y="6285122"/>
            <a:ext cx="4724400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01038" y="6170822"/>
            <a:ext cx="502920" cy="502920"/>
          </a:xfrm>
          <a:prstGeom prst="ellipse">
            <a:avLst/>
          </a:prstGeom>
        </p:spPr>
        <p:txBody>
          <a:bodyPr/>
          <a:lstStyle/>
          <a:p>
            <a:fld id="{F2D78196-0BE8-41B6-80E5-B93DE45821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2969" y="3536156"/>
            <a:ext cx="7358063" cy="794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5717" tIns="35717" rIns="35717" bIns="3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/>
              </a:rPr>
              <a:t>Click to edit Master text styles</a:t>
            </a:r>
          </a:p>
          <a:p>
            <a:pPr lvl="1"/>
            <a:r>
              <a:rPr lang="en-US" altLang="en-US">
                <a:sym typeface="Gill Sans"/>
              </a:rPr>
              <a:t>Second level</a:t>
            </a:r>
          </a:p>
          <a:p>
            <a:pPr lvl="2"/>
            <a:r>
              <a:rPr lang="en-US" altLang="en-US">
                <a:sym typeface="Gill Sans"/>
              </a:rPr>
              <a:t>Third level</a:t>
            </a:r>
          </a:p>
          <a:p>
            <a:pPr lvl="3"/>
            <a:r>
              <a:rPr lang="en-US" altLang="en-US">
                <a:sym typeface="Gill Sans"/>
              </a:rPr>
              <a:t>Fourth level</a:t>
            </a:r>
          </a:p>
          <a:p>
            <a:pPr lvl="4"/>
            <a:r>
              <a:rPr lang="en-US" altLang="en-US">
                <a:sym typeface="Gill Sans"/>
              </a:rPr>
              <a:t>Fifth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892969" y="1151930"/>
            <a:ext cx="7358063" cy="2321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5717" tIns="35717" rIns="35717" bIns="35717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/>
              </a:rPr>
              <a:t>Click to edit Master title style</a:t>
            </a:r>
          </a:p>
        </p:txBody>
      </p:sp>
      <p:pic>
        <p:nvPicPr>
          <p:cNvPr id="1028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53641" y="0"/>
            <a:ext cx="969764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ransition spd="med">
    <p:wedg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+mj-lt"/>
          <a:ea typeface="+mj-ea"/>
          <a:cs typeface="ヒラギノ角ゴ ProN W3"/>
          <a:sym typeface="Gill San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9pPr>
    </p:titleStyle>
    <p:bodyStyle>
      <a:lvl1pPr marL="241093" indent="-241093" algn="ctr" rtl="0" eaLnBrk="1" fontAlgn="base" hangingPunct="1">
        <a:spcBef>
          <a:spcPct val="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1pPr>
      <a:lvl2pPr marL="522368" indent="-200911" algn="ctr" rtl="0" eaLnBrk="1" fontAlgn="base" hangingPunct="1">
        <a:spcBef>
          <a:spcPct val="0"/>
        </a:spcBef>
        <a:spcAft>
          <a:spcPct val="0"/>
        </a:spcAft>
        <a:buChar char="–"/>
        <a:defRPr sz="25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2pPr>
      <a:lvl3pPr marL="803643" indent="-160729" algn="ctr" rtl="0" eaLnBrk="1" fontAlgn="base" hangingPunct="1">
        <a:spcBef>
          <a:spcPct val="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3pPr>
      <a:lvl4pPr marL="1125101" indent="-160729" algn="ctr" rtl="0" eaLnBrk="1" fontAlgn="base" hangingPunct="1">
        <a:spcBef>
          <a:spcPct val="0"/>
        </a:spcBef>
        <a:spcAft>
          <a:spcPct val="0"/>
        </a:spcAft>
        <a:buChar char="–"/>
        <a:defRPr sz="25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4pPr>
      <a:lvl5pPr marL="1446558" indent="-160729" algn="ctr" rtl="0" eaLnBrk="1" fontAlgn="base" hangingPunct="1">
        <a:spcBef>
          <a:spcPct val="0"/>
        </a:spcBef>
        <a:spcAft>
          <a:spcPct val="0"/>
        </a:spcAft>
        <a:buChar char="»"/>
        <a:defRPr sz="25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5pPr>
      <a:lvl6pPr marL="321457" algn="ctr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sym typeface="Gill Sans" pitchFamily="32" charset="0"/>
        </a:defRPr>
      </a:lvl6pPr>
      <a:lvl7pPr marL="642915" algn="ctr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sym typeface="Gill Sans" pitchFamily="32" charset="0"/>
        </a:defRPr>
      </a:lvl7pPr>
      <a:lvl8pPr marL="964372" algn="ctr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sym typeface="Gill Sans" pitchFamily="32" charset="0"/>
        </a:defRPr>
      </a:lvl8pPr>
      <a:lvl9pPr marL="1285829" algn="ctr" rtl="0" eaLnBrk="1" fontAlgn="base" hangingPunct="1">
        <a:spcBef>
          <a:spcPct val="0"/>
        </a:spcBef>
        <a:spcAft>
          <a:spcPct val="0"/>
        </a:spcAft>
        <a:defRPr sz="2500">
          <a:solidFill>
            <a:schemeClr val="tx1"/>
          </a:solidFill>
          <a:latin typeface="+mn-lt"/>
          <a:ea typeface="+mn-ea"/>
          <a:sym typeface="Gill Sans" pitchFamily="32" charset="0"/>
        </a:defRPr>
      </a:lvl9pPr>
    </p:bodyStyle>
    <p:otherStyle>
      <a:defPPr>
        <a:defRPr lang="en-US"/>
      </a:defPPr>
      <a:lvl1pPr marL="0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57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915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72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29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87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744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201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659" algn="l" defTabSz="642915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892970" y="178594"/>
            <a:ext cx="7358063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5715" tIns="35715" rIns="35715" bIns="3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/>
              </a:rPr>
              <a:t>Click to edit Master title style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2970" y="1946673"/>
            <a:ext cx="7358063" cy="4018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5715" tIns="35715" rIns="35715" bIns="3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/>
              </a:rPr>
              <a:t>Click to edit Master text styles</a:t>
            </a:r>
          </a:p>
          <a:p>
            <a:pPr lvl="1"/>
            <a:r>
              <a:rPr lang="en-US" altLang="en-US">
                <a:sym typeface="Gill Sans"/>
              </a:rPr>
              <a:t>Second level</a:t>
            </a:r>
          </a:p>
          <a:p>
            <a:pPr lvl="2"/>
            <a:r>
              <a:rPr lang="en-US" altLang="en-US">
                <a:sym typeface="Gill Sans"/>
              </a:rPr>
              <a:t>Third level</a:t>
            </a:r>
          </a:p>
          <a:p>
            <a:pPr lvl="3"/>
            <a:r>
              <a:rPr lang="en-US" altLang="en-US">
                <a:sym typeface="Gill Sans"/>
              </a:rPr>
              <a:t>Fourth level</a:t>
            </a:r>
          </a:p>
          <a:p>
            <a:pPr lvl="4"/>
            <a:r>
              <a:rPr lang="en-US" altLang="en-US">
                <a:sym typeface="Gill Sans"/>
              </a:rPr>
              <a:t>Fifth level</a:t>
            </a:r>
          </a:p>
        </p:txBody>
      </p:sp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6821" y="0"/>
            <a:ext cx="9697641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</p:sldLayoutIdLst>
  <p:transition spd="med">
    <p:wedg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+mj-lt"/>
          <a:ea typeface="+mj-ea"/>
          <a:cs typeface="ヒラギノ角ゴ ProN W3"/>
          <a:sym typeface="Gill San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pitchFamily="32" charset="0"/>
          <a:ea typeface="ヒラギノ角ゴ ProN W3" pitchFamily="32" charset="-128"/>
          <a:cs typeface="ヒラギノ角ゴ ProN W3"/>
          <a:sym typeface="Gill Sans"/>
        </a:defRPr>
      </a:lvl5pPr>
      <a:lvl6pPr marL="321440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6pPr>
      <a:lvl7pPr marL="642882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7pPr>
      <a:lvl8pPr marL="964323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8pPr>
      <a:lvl9pPr marL="1285763" algn="ctr" rtl="0" eaLnBrk="1" fontAlgn="base" hangingPunct="1">
        <a:spcBef>
          <a:spcPct val="0"/>
        </a:spcBef>
        <a:spcAft>
          <a:spcPct val="0"/>
        </a:spcAft>
        <a:defRPr sz="5900">
          <a:solidFill>
            <a:schemeClr val="tx1"/>
          </a:solidFill>
          <a:latin typeface="Gill Sans" pitchFamily="32" charset="0"/>
          <a:ea typeface="ヒラギノ角ゴ ProN W3" pitchFamily="32" charset="-128"/>
          <a:sym typeface="Gill Sans" pitchFamily="32" charset="0"/>
        </a:defRPr>
      </a:lvl9pPr>
    </p:titleStyle>
    <p:bodyStyle>
      <a:lvl1pPr marL="534619" indent="-347112" algn="l" rtl="0" eaLnBrk="1" fontAlgn="base" hangingPunct="1">
        <a:spcBef>
          <a:spcPts val="2672"/>
        </a:spcBef>
        <a:spcAft>
          <a:spcPct val="0"/>
        </a:spcAft>
        <a:buSzPct val="171000"/>
        <a:buFont typeface="Gill Sans"/>
        <a:buChar char="•"/>
        <a:defRPr sz="2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1pPr>
      <a:lvl2pPr marL="847131" indent="-347112" algn="l" rtl="0" eaLnBrk="1" fontAlgn="base" hangingPunct="1">
        <a:spcBef>
          <a:spcPts val="2672"/>
        </a:spcBef>
        <a:spcAft>
          <a:spcPct val="0"/>
        </a:spcAft>
        <a:buSzPct val="171000"/>
        <a:buFont typeface="Gill Sans"/>
        <a:buChar char="•"/>
        <a:defRPr sz="2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2pPr>
      <a:lvl3pPr marL="1159643" indent="-347112" algn="l" rtl="0" eaLnBrk="1" fontAlgn="base" hangingPunct="1">
        <a:spcBef>
          <a:spcPts val="2672"/>
        </a:spcBef>
        <a:spcAft>
          <a:spcPct val="0"/>
        </a:spcAft>
        <a:buSzPct val="171000"/>
        <a:buFont typeface="Gill Sans"/>
        <a:buChar char="•"/>
        <a:defRPr sz="2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3pPr>
      <a:lvl4pPr marL="1472155" indent="-347112" algn="l" rtl="0" eaLnBrk="1" fontAlgn="base" hangingPunct="1">
        <a:spcBef>
          <a:spcPts val="2672"/>
        </a:spcBef>
        <a:spcAft>
          <a:spcPct val="0"/>
        </a:spcAft>
        <a:buSzPct val="171000"/>
        <a:buFont typeface="Gill Sans"/>
        <a:buChar char="•"/>
        <a:defRPr sz="2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4pPr>
      <a:lvl5pPr marL="1784667" indent="-347112" algn="l" rtl="0" eaLnBrk="1" fontAlgn="base" hangingPunct="1">
        <a:spcBef>
          <a:spcPts val="2672"/>
        </a:spcBef>
        <a:spcAft>
          <a:spcPct val="0"/>
        </a:spcAft>
        <a:buSzPct val="171000"/>
        <a:buFont typeface="Gill Sans"/>
        <a:buChar char="•"/>
        <a:defRPr sz="2200">
          <a:solidFill>
            <a:schemeClr val="tx1"/>
          </a:solidFill>
          <a:latin typeface="+mn-lt"/>
          <a:ea typeface="+mn-ea"/>
          <a:cs typeface="ヒラギノ角ゴ ProN W3"/>
          <a:sym typeface="Gill Sans"/>
        </a:defRPr>
      </a:lvl5pPr>
      <a:lvl6pPr marL="2106108" indent="-347112" algn="l" rtl="0" eaLnBrk="1" fontAlgn="base" hangingPunct="1">
        <a:spcBef>
          <a:spcPts val="2672"/>
        </a:spcBef>
        <a:spcAft>
          <a:spcPct val="0"/>
        </a:spcAft>
        <a:buSzPct val="171000"/>
        <a:buFont typeface="Gill Sans" pitchFamily="32" charset="0"/>
        <a:buChar char="•"/>
        <a:defRPr sz="2200">
          <a:solidFill>
            <a:schemeClr val="tx1"/>
          </a:solidFill>
          <a:latin typeface="+mn-lt"/>
          <a:ea typeface="+mn-ea"/>
          <a:sym typeface="Gill Sans" pitchFamily="32" charset="0"/>
        </a:defRPr>
      </a:lvl6pPr>
      <a:lvl7pPr marL="2427549" indent="-347112" algn="l" rtl="0" eaLnBrk="1" fontAlgn="base" hangingPunct="1">
        <a:spcBef>
          <a:spcPts val="2672"/>
        </a:spcBef>
        <a:spcAft>
          <a:spcPct val="0"/>
        </a:spcAft>
        <a:buSzPct val="171000"/>
        <a:buFont typeface="Gill Sans" pitchFamily="32" charset="0"/>
        <a:buChar char="•"/>
        <a:defRPr sz="2200">
          <a:solidFill>
            <a:schemeClr val="tx1"/>
          </a:solidFill>
          <a:latin typeface="+mn-lt"/>
          <a:ea typeface="+mn-ea"/>
          <a:sym typeface="Gill Sans" pitchFamily="32" charset="0"/>
        </a:defRPr>
      </a:lvl7pPr>
      <a:lvl8pPr marL="2748990" indent="-347112" algn="l" rtl="0" eaLnBrk="1" fontAlgn="base" hangingPunct="1">
        <a:spcBef>
          <a:spcPts val="2672"/>
        </a:spcBef>
        <a:spcAft>
          <a:spcPct val="0"/>
        </a:spcAft>
        <a:buSzPct val="171000"/>
        <a:buFont typeface="Gill Sans" pitchFamily="32" charset="0"/>
        <a:buChar char="•"/>
        <a:defRPr sz="2200">
          <a:solidFill>
            <a:schemeClr val="tx1"/>
          </a:solidFill>
          <a:latin typeface="+mn-lt"/>
          <a:ea typeface="+mn-ea"/>
          <a:sym typeface="Gill Sans" pitchFamily="32" charset="0"/>
        </a:defRPr>
      </a:lvl8pPr>
      <a:lvl9pPr marL="3070430" indent="-347112" algn="l" rtl="0" eaLnBrk="1" fontAlgn="base" hangingPunct="1">
        <a:spcBef>
          <a:spcPts val="2672"/>
        </a:spcBef>
        <a:spcAft>
          <a:spcPct val="0"/>
        </a:spcAft>
        <a:buSzPct val="171000"/>
        <a:buFont typeface="Gill Sans" pitchFamily="32" charset="0"/>
        <a:buChar char="•"/>
        <a:defRPr sz="2200">
          <a:solidFill>
            <a:schemeClr val="tx1"/>
          </a:solidFill>
          <a:latin typeface="+mn-lt"/>
          <a:ea typeface="+mn-ea"/>
          <a:sym typeface="Gill Sans" pitchFamily="32" charset="0"/>
        </a:defRPr>
      </a:lvl9pPr>
    </p:bodyStyle>
    <p:otherStyle>
      <a:defPPr>
        <a:defRPr lang="en-US"/>
      </a:defPPr>
      <a:lvl1pPr marL="0" algn="l" defTabSz="64288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1440" algn="l" defTabSz="64288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42882" algn="l" defTabSz="64288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64323" algn="l" defTabSz="64288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763" algn="l" defTabSz="64288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7205" algn="l" defTabSz="64288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28645" algn="l" defTabSz="64288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50086" algn="l" defTabSz="64288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571527" algn="l" defTabSz="642882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/>
          <p:cNvSpPr txBox="1"/>
          <p:nvPr/>
        </p:nvSpPr>
        <p:spPr>
          <a:xfrm>
            <a:off x="0" y="2286000"/>
            <a:ext cx="9220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MATA KULIAH:</a:t>
            </a:r>
          </a:p>
          <a:p>
            <a:pPr algn="ctr"/>
            <a:r>
              <a:rPr lang="en-US" sz="4000" b="1" dirty="0"/>
              <a:t> MANAJEMEN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09600" y="4284990"/>
            <a:ext cx="78966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b="1" dirty="0"/>
              <a:t>Prof. Dr. Asri Laksmi Riani, M.S</a:t>
            </a:r>
          </a:p>
          <a:p>
            <a:pPr algn="ctr"/>
            <a:endParaRPr lang="it-IT" sz="2800" b="1" dirty="0"/>
          </a:p>
          <a:p>
            <a:pPr algn="ctr"/>
            <a:r>
              <a:rPr lang="it-IT" sz="2800" b="1" dirty="0"/>
              <a:t>JURUSAN MANAJEMEN- FAKULTAS EKONOMI- UNIVERSITAS TERBUKA 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6797647"/>
      </p:ext>
    </p:extLst>
  </p:cSld>
  <p:clrMapOvr>
    <a:masterClrMapping/>
  </p:clrMapOvr>
  <p:transition spd="med"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6172200"/>
            <a:ext cx="7520940" cy="399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0" y="178594"/>
            <a:ext cx="6705600" cy="1269206"/>
          </a:xfrm>
        </p:spPr>
        <p:txBody>
          <a:bodyPr/>
          <a:lstStyle/>
          <a:p>
            <a:pPr algn="r"/>
            <a:r>
              <a:rPr lang="en-US" sz="3200" i="1" dirty="0"/>
              <a:t>On Demand Service </a:t>
            </a:r>
            <a:r>
              <a:rPr lang="en-US" sz="3200" dirty="0"/>
              <a:t>(</a:t>
            </a:r>
            <a:r>
              <a:rPr lang="en-US" sz="3200" dirty="0" err="1"/>
              <a:t>Pelayanan</a:t>
            </a:r>
            <a:r>
              <a:rPr lang="en-US" sz="3200" dirty="0"/>
              <a:t> </a:t>
            </a:r>
            <a:r>
              <a:rPr lang="en-US" sz="3200" dirty="0" err="1"/>
              <a:t>atas</a:t>
            </a:r>
            <a:r>
              <a:rPr lang="en-US" sz="3200" dirty="0"/>
              <a:t> </a:t>
            </a:r>
            <a:r>
              <a:rPr lang="en-US" sz="3200" dirty="0" err="1"/>
              <a:t>Permintaan</a:t>
            </a:r>
            <a:r>
              <a:rPr lang="en-US" sz="3200" dirty="0"/>
              <a:t>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1600201"/>
            <a:ext cx="9296400" cy="4364832"/>
          </a:xfrm>
        </p:spPr>
        <p:txBody>
          <a:bodyPr/>
          <a:lstStyle/>
          <a:p>
            <a:pPr marL="187507" indent="0">
              <a:buNone/>
            </a:pP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layanan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digital, </a:t>
            </a:r>
            <a:r>
              <a:rPr lang="en-US" dirty="0" err="1"/>
              <a:t>meliputi</a:t>
            </a:r>
            <a:r>
              <a:rPr lang="en-US" dirty="0"/>
              <a:t>:</a:t>
            </a:r>
          </a:p>
          <a:p>
            <a:pPr marL="644707" lvl="0" indent="-457200">
              <a:buFont typeface="+mj-lt"/>
              <a:buAutoNum type="arabicPeriod"/>
            </a:pPr>
            <a:r>
              <a:rPr lang="en-US" dirty="0" err="1"/>
              <a:t>Transportasi</a:t>
            </a:r>
            <a:r>
              <a:rPr lang="en-US" dirty="0"/>
              <a:t> = </a:t>
            </a:r>
            <a:r>
              <a:rPr lang="en-US" dirty="0" err="1"/>
              <a:t>Gojek</a:t>
            </a:r>
            <a:r>
              <a:rPr lang="en-US" dirty="0"/>
              <a:t>, Grab, </a:t>
            </a:r>
            <a:r>
              <a:rPr lang="en-US" dirty="0" err="1"/>
              <a:t>Topjek</a:t>
            </a:r>
            <a:r>
              <a:rPr lang="en-US" dirty="0"/>
              <a:t>, </a:t>
            </a:r>
            <a:r>
              <a:rPr lang="en-US" dirty="0" err="1"/>
              <a:t>Bluejek</a:t>
            </a:r>
            <a:r>
              <a:rPr lang="en-US" dirty="0"/>
              <a:t>, </a:t>
            </a:r>
            <a:r>
              <a:rPr lang="en-US" dirty="0" err="1"/>
              <a:t>Bangjek</a:t>
            </a:r>
            <a:r>
              <a:rPr lang="en-US" dirty="0"/>
              <a:t>, Maxim</a:t>
            </a:r>
          </a:p>
          <a:p>
            <a:pPr marL="644707" lvl="0" indent="-457200">
              <a:buFont typeface="+mj-lt"/>
              <a:buAutoNum type="arabicPeriod"/>
            </a:pPr>
            <a:r>
              <a:rPr lang="en-US" dirty="0" err="1"/>
              <a:t>Akomodasi</a:t>
            </a:r>
            <a:r>
              <a:rPr lang="en-US" dirty="0"/>
              <a:t> = Airbnb, </a:t>
            </a:r>
            <a:r>
              <a:rPr lang="en-US" dirty="0" err="1"/>
              <a:t>Airyroom</a:t>
            </a:r>
            <a:r>
              <a:rPr lang="en-US" dirty="0"/>
              <a:t>, </a:t>
            </a:r>
            <a:r>
              <a:rPr lang="en-US" dirty="0" err="1"/>
              <a:t>Reddoorz</a:t>
            </a:r>
            <a:r>
              <a:rPr lang="en-US" dirty="0"/>
              <a:t>, </a:t>
            </a:r>
            <a:r>
              <a:rPr lang="en-US" dirty="0" err="1"/>
              <a:t>Traveloka</a:t>
            </a:r>
            <a:endParaRPr lang="en-US" dirty="0"/>
          </a:p>
          <a:p>
            <a:pPr marL="644707" lvl="0" indent="-457200">
              <a:buFont typeface="+mj-lt"/>
              <a:buAutoNum type="arabicPeriod"/>
            </a:pPr>
            <a:r>
              <a:rPr lang="en-US" dirty="0" err="1"/>
              <a:t>Makanan</a:t>
            </a:r>
            <a:r>
              <a:rPr lang="en-US" dirty="0"/>
              <a:t> = </a:t>
            </a:r>
            <a:r>
              <a:rPr lang="en-US" dirty="0" err="1"/>
              <a:t>Gofood</a:t>
            </a:r>
            <a:r>
              <a:rPr lang="en-US" dirty="0"/>
              <a:t>, </a:t>
            </a:r>
            <a:r>
              <a:rPr lang="en-US" dirty="0" err="1"/>
              <a:t>Grabfood</a:t>
            </a:r>
            <a:r>
              <a:rPr lang="en-US" dirty="0"/>
              <a:t>, </a:t>
            </a:r>
            <a:r>
              <a:rPr lang="en-US" dirty="0" err="1"/>
              <a:t>Rajamakan</a:t>
            </a:r>
            <a:r>
              <a:rPr lang="en-US" dirty="0"/>
              <a:t>, </a:t>
            </a:r>
            <a:r>
              <a:rPr lang="en-US" dirty="0" err="1"/>
              <a:t>Kulina</a:t>
            </a:r>
            <a:endParaRPr lang="en-US" dirty="0"/>
          </a:p>
          <a:p>
            <a:pPr marL="644707" lvl="0" indent="-457200">
              <a:buFont typeface="+mj-lt"/>
              <a:buAutoNum type="arabicPeriod"/>
            </a:pPr>
            <a:r>
              <a:rPr lang="en-US" dirty="0" err="1"/>
              <a:t>Tiket</a:t>
            </a:r>
            <a:r>
              <a:rPr lang="en-US" dirty="0"/>
              <a:t> = </a:t>
            </a:r>
            <a:r>
              <a:rPr lang="en-US" dirty="0" err="1"/>
              <a:t>Traveloka</a:t>
            </a:r>
            <a:r>
              <a:rPr lang="en-US" dirty="0"/>
              <a:t>, Tiket.com, </a:t>
            </a:r>
            <a:r>
              <a:rPr lang="en-US" dirty="0" err="1"/>
              <a:t>Nusatrip</a:t>
            </a:r>
            <a:r>
              <a:rPr lang="en-US" dirty="0"/>
              <a:t>, </a:t>
            </a:r>
            <a:r>
              <a:rPr lang="en-US" dirty="0" err="1"/>
              <a:t>pegipegiLainnya</a:t>
            </a:r>
            <a:r>
              <a:rPr lang="en-US" dirty="0"/>
              <a:t> = Ada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pelayanan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 yang </a:t>
            </a:r>
            <a:r>
              <a:rPr lang="en-US" dirty="0" err="1"/>
              <a:t>disediakan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model </a:t>
            </a:r>
            <a:r>
              <a:rPr lang="en-US" dirty="0" err="1"/>
              <a:t>bisnis</a:t>
            </a:r>
            <a:r>
              <a:rPr lang="en-US" dirty="0"/>
              <a:t>, </a:t>
            </a:r>
            <a:r>
              <a:rPr lang="en-US" dirty="0" err="1"/>
              <a:t>misal</a:t>
            </a:r>
            <a:r>
              <a:rPr lang="en-US" dirty="0"/>
              <a:t> </a:t>
            </a:r>
            <a:r>
              <a:rPr lang="en-US" dirty="0" err="1"/>
              <a:t>pembersihan</a:t>
            </a:r>
            <a:r>
              <a:rPr lang="en-US" dirty="0"/>
              <a:t> </a:t>
            </a:r>
            <a:r>
              <a:rPr lang="en-US" dirty="0" err="1"/>
              <a:t>rumah</a:t>
            </a:r>
            <a:r>
              <a:rPr lang="en-US" dirty="0"/>
              <a:t> (</a:t>
            </a:r>
            <a:r>
              <a:rPr lang="en-US" dirty="0" err="1"/>
              <a:t>goclean</a:t>
            </a:r>
            <a:r>
              <a:rPr lang="en-US" dirty="0"/>
              <a:t>, </a:t>
            </a:r>
            <a:r>
              <a:rPr lang="en-US" dirty="0" err="1"/>
              <a:t>gomaid</a:t>
            </a:r>
            <a:r>
              <a:rPr lang="en-US" dirty="0"/>
              <a:t>, </a:t>
            </a:r>
            <a:r>
              <a:rPr lang="en-US" dirty="0" err="1"/>
              <a:t>tukangbersih</a:t>
            </a:r>
            <a:r>
              <a:rPr lang="en-US" dirty="0"/>
              <a:t>, </a:t>
            </a:r>
            <a:r>
              <a:rPr lang="en-US" dirty="0" err="1"/>
              <a:t>kurir</a:t>
            </a:r>
            <a:r>
              <a:rPr lang="en-US" dirty="0"/>
              <a:t>), </a:t>
            </a:r>
            <a:r>
              <a:rPr lang="en-US" dirty="0" err="1"/>
              <a:t>logistik</a:t>
            </a:r>
            <a:r>
              <a:rPr lang="en-US" dirty="0"/>
              <a:t> (</a:t>
            </a:r>
            <a:r>
              <a:rPr lang="en-US" dirty="0" err="1"/>
              <a:t>Tiki</a:t>
            </a:r>
            <a:r>
              <a:rPr lang="en-US" dirty="0"/>
              <a:t>, JNE, </a:t>
            </a:r>
            <a:r>
              <a:rPr lang="en-US" dirty="0" err="1"/>
              <a:t>Pos</a:t>
            </a:r>
            <a:r>
              <a:rPr lang="en-US" dirty="0"/>
              <a:t>), </a:t>
            </a:r>
            <a:r>
              <a:rPr lang="en-US" i="1" dirty="0"/>
              <a:t>working space</a:t>
            </a:r>
            <a:r>
              <a:rPr lang="en-US" dirty="0"/>
              <a:t> (</a:t>
            </a:r>
            <a:r>
              <a:rPr lang="en-US" dirty="0" err="1"/>
              <a:t>Wework</a:t>
            </a:r>
            <a:r>
              <a:rPr lang="en-US" dirty="0"/>
              <a:t>), </a:t>
            </a:r>
            <a:r>
              <a:rPr lang="en-US" dirty="0" err="1"/>
              <a:t>belajar</a:t>
            </a:r>
            <a:r>
              <a:rPr lang="en-US" dirty="0"/>
              <a:t> (</a:t>
            </a:r>
            <a:r>
              <a:rPr lang="en-US" dirty="0" err="1"/>
              <a:t>ruang</a:t>
            </a:r>
            <a:r>
              <a:rPr lang="en-US" dirty="0"/>
              <a:t> guru, </a:t>
            </a:r>
            <a:r>
              <a:rPr lang="en-US" dirty="0" err="1"/>
              <a:t>bahaso</a:t>
            </a:r>
            <a:r>
              <a:rPr lang="en-US" dirty="0"/>
              <a:t>, </a:t>
            </a:r>
            <a:r>
              <a:rPr lang="en-US" dirty="0" err="1"/>
              <a:t>kelase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208202683"/>
      </p:ext>
    </p:extLst>
  </p:cSld>
  <p:clrMapOvr>
    <a:masterClrMapping/>
  </p:clrMapOvr>
  <p:transition spd="med">
    <p:wipe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6172200"/>
            <a:ext cx="7520940" cy="399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0" y="178594"/>
            <a:ext cx="6705600" cy="1269206"/>
          </a:xfrm>
        </p:spPr>
        <p:txBody>
          <a:bodyPr/>
          <a:lstStyle/>
          <a:p>
            <a:pPr algn="r"/>
            <a:r>
              <a:rPr lang="en-US" sz="3200" dirty="0" err="1"/>
              <a:t>Karakteristik</a:t>
            </a:r>
            <a:r>
              <a:rPr lang="en-US" sz="3200" dirty="0"/>
              <a:t> </a:t>
            </a:r>
            <a:r>
              <a:rPr lang="en-US" sz="3200" dirty="0" err="1"/>
              <a:t>Bisnis</a:t>
            </a:r>
            <a:r>
              <a:rPr lang="en-US" sz="3200" dirty="0"/>
              <a:t> Era Digital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1600201"/>
            <a:ext cx="9296400" cy="4364832"/>
          </a:xfrm>
        </p:spPr>
        <p:txBody>
          <a:bodyPr/>
          <a:lstStyle/>
          <a:p>
            <a:r>
              <a:rPr lang="en-US" dirty="0" err="1"/>
              <a:t>Kepraktisan</a:t>
            </a:r>
            <a:r>
              <a:rPr lang="en-US" dirty="0"/>
              <a:t> yang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(hyper-convenience)</a:t>
            </a:r>
          </a:p>
          <a:p>
            <a:r>
              <a:rPr lang="en-US" dirty="0" err="1"/>
              <a:t>Personalisasi</a:t>
            </a:r>
            <a:r>
              <a:rPr lang="en-US" dirty="0"/>
              <a:t> yang </a:t>
            </a:r>
            <a:r>
              <a:rPr lang="en-US" dirty="0" err="1"/>
              <a:t>tinggi</a:t>
            </a:r>
            <a:endParaRPr lang="en-US" dirty="0"/>
          </a:p>
          <a:p>
            <a:r>
              <a:rPr lang="en-US" dirty="0" err="1"/>
              <a:t>Pengalaman</a:t>
            </a:r>
            <a:r>
              <a:rPr lang="en-US" dirty="0"/>
              <a:t> </a:t>
            </a:r>
            <a:r>
              <a:rPr lang="en-US" dirty="0" err="1"/>
              <a:t>konsumen</a:t>
            </a:r>
            <a:endParaRPr lang="en-US" dirty="0"/>
          </a:p>
          <a:p>
            <a:r>
              <a:rPr lang="en-US" dirty="0" err="1"/>
              <a:t>Pergeseran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model </a:t>
            </a:r>
            <a:r>
              <a:rPr lang="en-US" dirty="0" err="1"/>
              <a:t>bisnis</a:t>
            </a:r>
            <a:r>
              <a:rPr lang="en-US" dirty="0"/>
              <a:t> lama (</a:t>
            </a:r>
            <a:r>
              <a:rPr lang="en-US" dirty="0" err="1"/>
              <a:t>disrupsi</a:t>
            </a:r>
            <a:r>
              <a:rPr lang="en-US" dirty="0"/>
              <a:t> model lama)</a:t>
            </a:r>
          </a:p>
          <a:p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teknologi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441113"/>
      </p:ext>
    </p:extLst>
  </p:cSld>
  <p:clrMapOvr>
    <a:masterClrMapping/>
  </p:clrMapOvr>
  <p:transition spd="med">
    <p:wipe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6172200"/>
            <a:ext cx="7520940" cy="399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0" y="178594"/>
            <a:ext cx="6705600" cy="1269206"/>
          </a:xfrm>
        </p:spPr>
        <p:txBody>
          <a:bodyPr/>
          <a:lstStyle/>
          <a:p>
            <a:pPr algn="r"/>
            <a:r>
              <a:rPr lang="en-US" sz="3200" dirty="0" err="1"/>
              <a:t>Transformasi</a:t>
            </a:r>
            <a:r>
              <a:rPr lang="en-US" sz="3200" dirty="0"/>
              <a:t> Digital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6658499"/>
              </p:ext>
            </p:extLst>
          </p:nvPr>
        </p:nvGraphicFramePr>
        <p:xfrm>
          <a:off x="76200" y="1676400"/>
          <a:ext cx="9067800" cy="4289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1050617"/>
      </p:ext>
    </p:extLst>
  </p:cSld>
  <p:clrMapOvr>
    <a:masterClrMapping/>
  </p:clrMapOvr>
  <p:transition spd="med">
    <p:wipe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6172200"/>
            <a:ext cx="7520940" cy="399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0" y="178594"/>
            <a:ext cx="6705600" cy="1269206"/>
          </a:xfrm>
        </p:spPr>
        <p:txBody>
          <a:bodyPr/>
          <a:lstStyle/>
          <a:p>
            <a:pPr algn="r"/>
            <a:r>
              <a:rPr lang="en-US" sz="3200" dirty="0"/>
              <a:t>MENCIPTAKAN NILAI DI ERA DIGITALISASI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1600201"/>
            <a:ext cx="9296400" cy="4364832"/>
          </a:xfrm>
        </p:spPr>
        <p:txBody>
          <a:bodyPr/>
          <a:lstStyle/>
          <a:p>
            <a:r>
              <a:rPr lang="en-US" dirty="0" err="1"/>
              <a:t>Memberdayakan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mengembangkan</a:t>
            </a:r>
            <a:r>
              <a:rPr lang="en-US" dirty="0"/>
              <a:t> </a:t>
            </a:r>
            <a:r>
              <a:rPr lang="en-US" dirty="0" err="1"/>
              <a:t>produk</a:t>
            </a:r>
            <a:endParaRPr lang="en-US" dirty="0"/>
          </a:p>
          <a:p>
            <a:r>
              <a:rPr lang="en-US" dirty="0" err="1"/>
              <a:t>Mentransfromasikan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partner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loyalitas</a:t>
            </a:r>
            <a:endParaRPr lang="en-US" dirty="0"/>
          </a:p>
          <a:p>
            <a:r>
              <a:rPr lang="en-US" dirty="0" err="1"/>
              <a:t>Menjalankan</a:t>
            </a:r>
            <a:r>
              <a:rPr lang="en-US" dirty="0"/>
              <a:t> </a:t>
            </a:r>
            <a:r>
              <a:rPr lang="en-US" dirty="0" err="1"/>
              <a:t>inovasi</a:t>
            </a:r>
            <a:r>
              <a:rPr lang="en-US" dirty="0"/>
              <a:t> </a:t>
            </a:r>
            <a:r>
              <a:rPr lang="en-US" dirty="0" err="1"/>
              <a:t>bersama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pelanggan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merampingkan</a:t>
            </a:r>
            <a:r>
              <a:rPr lang="en-US" dirty="0"/>
              <a:t> proses </a:t>
            </a:r>
            <a:r>
              <a:rPr lang="en-US" dirty="0" err="1"/>
              <a:t>produksi</a:t>
            </a:r>
            <a:endParaRPr lang="en-US" dirty="0"/>
          </a:p>
          <a:p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pengalaman</a:t>
            </a:r>
            <a:r>
              <a:rPr lang="en-US" dirty="0"/>
              <a:t> </a:t>
            </a:r>
            <a:r>
              <a:rPr lang="en-US" dirty="0" err="1"/>
              <a:t>pelanggan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826901"/>
      </p:ext>
    </p:extLst>
  </p:cSld>
  <p:clrMapOvr>
    <a:masterClrMapping/>
  </p:clrMapOvr>
  <p:transition spd="med">
    <p:wipe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b="1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84030" y="2136338"/>
            <a:ext cx="5775940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buNone/>
            </a:pPr>
            <a:r>
              <a:rPr lang="en-US" sz="54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TRIMAKASIH </a:t>
            </a:r>
          </a:p>
          <a:p>
            <a:pPr algn="ctr">
              <a:buNone/>
            </a:pPr>
            <a:r>
              <a:rPr lang="en-US" sz="54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DAN</a:t>
            </a:r>
          </a:p>
          <a:p>
            <a:pPr algn="ctr">
              <a:buNone/>
            </a:pPr>
            <a:r>
              <a:rPr lang="en-US" sz="5400" b="1" cap="none" spc="0" dirty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 SELAMAT BELAJAR</a:t>
            </a:r>
          </a:p>
        </p:txBody>
      </p:sp>
    </p:spTree>
  </p:cSld>
  <p:clrMapOvr>
    <a:masterClrMapping/>
  </p:clrMapOvr>
  <p:transition spd="med">
    <p:newsfla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6172200"/>
            <a:ext cx="7520940" cy="399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92970" y="91508"/>
            <a:ext cx="7389970" cy="1280091"/>
          </a:xfrm>
        </p:spPr>
        <p:txBody>
          <a:bodyPr/>
          <a:lstStyle/>
          <a:p>
            <a:pPr algn="r"/>
            <a:r>
              <a:rPr lang="en-US" sz="4000" dirty="0"/>
              <a:t>PERTEMUAN VIII: </a:t>
            </a:r>
            <a:br>
              <a:rPr lang="en-US" sz="4000" dirty="0"/>
            </a:br>
            <a:r>
              <a:rPr lang="en-US" sz="4000" i="1" dirty="0"/>
              <a:t>MANAJEMEN ERA DIGITAL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362200" y="1752600"/>
            <a:ext cx="6934200" cy="4572000"/>
          </a:xfrm>
        </p:spPr>
        <p:txBody>
          <a:bodyPr/>
          <a:lstStyle/>
          <a:p>
            <a:pPr marL="187507" indent="0">
              <a:buNone/>
            </a:pPr>
            <a:r>
              <a:rPr lang="en-US" sz="2800" dirty="0"/>
              <a:t>POKOK BAHASAN</a:t>
            </a:r>
          </a:p>
          <a:p>
            <a:pPr marL="644707" indent="-457200">
              <a:buFont typeface="+mj-lt"/>
              <a:buAutoNum type="arabicPeriod"/>
            </a:pPr>
            <a:r>
              <a:rPr lang="en-US" dirty="0" err="1"/>
              <a:t>Teknologi</a:t>
            </a:r>
            <a:r>
              <a:rPr lang="en-US" dirty="0"/>
              <a:t> Digital</a:t>
            </a:r>
          </a:p>
          <a:p>
            <a:pPr marL="644707" indent="-457200">
              <a:buFont typeface="+mj-lt"/>
              <a:buAutoNum type="arabicPeriod"/>
            </a:pPr>
            <a:r>
              <a:rPr lang="en-US" dirty="0" err="1"/>
              <a:t>Revolusi</a:t>
            </a:r>
            <a:r>
              <a:rPr lang="en-US" dirty="0"/>
              <a:t> Digital</a:t>
            </a:r>
          </a:p>
          <a:p>
            <a:pPr marL="644707" indent="-457200">
              <a:buFont typeface="+mj-lt"/>
              <a:buAutoNum type="arabicPeriod"/>
            </a:pPr>
            <a:r>
              <a:rPr lang="en-US" dirty="0"/>
              <a:t>Era Digital di Indonesia</a:t>
            </a:r>
          </a:p>
          <a:p>
            <a:pPr marL="644707" indent="-457200">
              <a:buFont typeface="+mj-lt"/>
              <a:buAutoNum type="arabicPeriod"/>
            </a:pPr>
            <a:r>
              <a:rPr lang="en-US" dirty="0"/>
              <a:t>Usaha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Digital di Indonesia</a:t>
            </a:r>
          </a:p>
          <a:p>
            <a:pPr marL="644707" indent="-457200">
              <a:buFont typeface="+mj-lt"/>
              <a:buAutoNum type="arabicPeriod"/>
            </a:pPr>
            <a:r>
              <a:rPr lang="en-US" dirty="0" err="1"/>
              <a:t>Karakteristik</a:t>
            </a:r>
            <a:r>
              <a:rPr lang="en-US" dirty="0"/>
              <a:t> </a:t>
            </a:r>
            <a:r>
              <a:rPr lang="en-US" dirty="0" err="1"/>
              <a:t>Bisnis</a:t>
            </a:r>
            <a:r>
              <a:rPr lang="en-US" dirty="0"/>
              <a:t> Era Digital</a:t>
            </a:r>
          </a:p>
          <a:p>
            <a:pPr marL="644707" indent="-457200">
              <a:buFont typeface="+mj-lt"/>
              <a:buAutoNum type="arabicPeriod"/>
            </a:pPr>
            <a:r>
              <a:rPr lang="en-US" dirty="0" err="1"/>
              <a:t>Transformasi</a:t>
            </a:r>
            <a:r>
              <a:rPr lang="en-US" dirty="0"/>
              <a:t> Digital</a:t>
            </a:r>
          </a:p>
          <a:p>
            <a:pPr marL="644707" indent="-457200">
              <a:buFont typeface="+mj-lt"/>
              <a:buAutoNum type="arabicPeriod"/>
            </a:pPr>
            <a:endParaRPr lang="en-US" dirty="0"/>
          </a:p>
          <a:p>
            <a:pPr marL="644707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753879"/>
      </p:ext>
    </p:extLst>
  </p:cSld>
  <p:clrMapOvr>
    <a:masterClrMapping/>
  </p:clrMapOvr>
  <p:transition spd="med">
    <p:wipe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6172200"/>
            <a:ext cx="7520940" cy="399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0" y="178594"/>
            <a:ext cx="6934200" cy="812006"/>
          </a:xfrm>
        </p:spPr>
        <p:txBody>
          <a:bodyPr/>
          <a:lstStyle/>
          <a:p>
            <a:r>
              <a:rPr lang="en-US" sz="3600" dirty="0"/>
              <a:t>TEKNOLOGI DIGITAL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1066800"/>
            <a:ext cx="8991600" cy="5333999"/>
          </a:xfrm>
        </p:spPr>
        <p:txBody>
          <a:bodyPr/>
          <a:lstStyle/>
          <a:p>
            <a:endParaRPr lang="en-US" dirty="0"/>
          </a:p>
          <a:p>
            <a:r>
              <a:rPr lang="en-US" dirty="0" err="1"/>
              <a:t>Pengertian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Digital:</a:t>
            </a:r>
          </a:p>
          <a:p>
            <a:pPr marL="187507" indent="0">
              <a:buNone/>
            </a:pPr>
            <a:r>
              <a:rPr lang="en-US" dirty="0" err="1"/>
              <a:t>Teknologi</a:t>
            </a:r>
            <a:r>
              <a:rPr lang="en-US" dirty="0"/>
              <a:t> digital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, system, </a:t>
            </a:r>
            <a:r>
              <a:rPr lang="en-US" dirty="0" err="1"/>
              <a:t>perangkat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sumberdaya</a:t>
            </a:r>
            <a:r>
              <a:rPr lang="en-US" dirty="0"/>
              <a:t> </a:t>
            </a:r>
            <a:r>
              <a:rPr lang="en-US" dirty="0" err="1"/>
              <a:t>elektronik</a:t>
            </a:r>
            <a:r>
              <a:rPr lang="en-US" dirty="0"/>
              <a:t> yang </a:t>
            </a:r>
            <a:r>
              <a:rPr lang="en-US" dirty="0" err="1"/>
              <a:t>menghasilkan</a:t>
            </a:r>
            <a:r>
              <a:rPr lang="en-US" dirty="0"/>
              <a:t>, </a:t>
            </a:r>
            <a:r>
              <a:rPr lang="en-US" dirty="0" err="1"/>
              <a:t>menyimpan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memproses</a:t>
            </a:r>
            <a:r>
              <a:rPr lang="en-US" dirty="0"/>
              <a:t> data.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lihat</a:t>
            </a:r>
            <a:r>
              <a:rPr lang="en-US" dirty="0"/>
              <a:t> di </a:t>
            </a:r>
            <a:r>
              <a:rPr lang="en-US" dirty="0" err="1"/>
              <a:t>sekeliling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i="1" dirty="0"/>
              <a:t>online games</a:t>
            </a:r>
            <a:r>
              <a:rPr lang="en-US" dirty="0"/>
              <a:t>, </a:t>
            </a:r>
            <a:r>
              <a:rPr lang="en-US" dirty="0" err="1"/>
              <a:t>telepon</a:t>
            </a:r>
            <a:r>
              <a:rPr lang="en-US" dirty="0"/>
              <a:t> </a:t>
            </a:r>
            <a:r>
              <a:rPr lang="en-US" dirty="0" err="1"/>
              <a:t>selular</a:t>
            </a:r>
            <a:r>
              <a:rPr lang="en-US" dirty="0"/>
              <a:t>, multimedia, </a:t>
            </a:r>
            <a:r>
              <a:rPr lang="en-US" i="1" dirty="0"/>
              <a:t>internet, website</a:t>
            </a:r>
            <a:r>
              <a:rPr lang="en-US" dirty="0"/>
              <a:t>, </a:t>
            </a:r>
            <a:r>
              <a:rPr lang="en-US" dirty="0" err="1"/>
              <a:t>perbankan</a:t>
            </a:r>
            <a:r>
              <a:rPr lang="en-US" dirty="0"/>
              <a:t> digital (</a:t>
            </a:r>
            <a:r>
              <a:rPr lang="en-US" i="1" dirty="0"/>
              <a:t>online</a:t>
            </a:r>
            <a:r>
              <a:rPr lang="en-US" dirty="0"/>
              <a:t>), </a:t>
            </a:r>
            <a:r>
              <a:rPr lang="en-US" dirty="0" err="1"/>
              <a:t>pembayaran</a:t>
            </a:r>
            <a:r>
              <a:rPr lang="en-US" dirty="0"/>
              <a:t> digital,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5949744"/>
      </p:ext>
    </p:extLst>
  </p:cSld>
  <p:clrMapOvr>
    <a:masterClrMapping/>
  </p:clrMapOvr>
  <p:transition spd="med">
    <p:wipe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6172200"/>
            <a:ext cx="7520940" cy="399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92970" y="178594"/>
            <a:ext cx="7717630" cy="659606"/>
          </a:xfrm>
        </p:spPr>
        <p:txBody>
          <a:bodyPr/>
          <a:lstStyle/>
          <a:p>
            <a:pPr algn="r"/>
            <a:r>
              <a:rPr lang="en-US" sz="3200" dirty="0"/>
              <a:t>REVOLUSI DIGITAL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400" y="1524000"/>
            <a:ext cx="8458200" cy="4800600"/>
          </a:xfrm>
        </p:spPr>
        <p:txBody>
          <a:bodyPr/>
          <a:lstStyle/>
          <a:p>
            <a:pPr marL="187507" indent="0">
              <a:buNone/>
            </a:pPr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digital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revolusi</a:t>
            </a:r>
            <a:r>
              <a:rPr lang="en-US" dirty="0"/>
              <a:t> digital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Revolusi</a:t>
            </a:r>
            <a:r>
              <a:rPr lang="en-US" dirty="0"/>
              <a:t> </a:t>
            </a:r>
            <a:r>
              <a:rPr lang="en-US" dirty="0" err="1"/>
              <a:t>industri</a:t>
            </a:r>
            <a:r>
              <a:rPr lang="en-US" dirty="0"/>
              <a:t> </a:t>
            </a:r>
            <a:r>
              <a:rPr lang="en-US" dirty="0" err="1"/>
              <a:t>ketiga</a:t>
            </a:r>
            <a:r>
              <a:rPr lang="en-US" dirty="0"/>
              <a:t>. Di </a:t>
            </a:r>
            <a:r>
              <a:rPr lang="en-US" dirty="0" err="1"/>
              <a:t>dunia</a:t>
            </a:r>
            <a:r>
              <a:rPr lang="en-US" dirty="0"/>
              <a:t> </a:t>
            </a:r>
            <a:r>
              <a:rPr lang="en-US" dirty="0" err="1"/>
              <a:t>barat</a:t>
            </a:r>
            <a:r>
              <a:rPr lang="en-US" dirty="0"/>
              <a:t> </a:t>
            </a:r>
            <a:r>
              <a:rPr lang="en-US" dirty="0" err="1"/>
              <a:t>khususnya</a:t>
            </a:r>
            <a:r>
              <a:rPr lang="en-US" dirty="0"/>
              <a:t>, di era modern,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revolusi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.</a:t>
            </a:r>
          </a:p>
          <a:p>
            <a:pPr marL="187507" lvl="0" indent="0">
              <a:buNone/>
            </a:pPr>
            <a:r>
              <a:rPr lang="en-US" dirty="0"/>
              <a:t>1. </a:t>
            </a:r>
            <a:r>
              <a:rPr lang="en-US" dirty="0" err="1"/>
              <a:t>Revolusi</a:t>
            </a:r>
            <a:r>
              <a:rPr lang="en-US" dirty="0"/>
              <a:t> </a:t>
            </a:r>
            <a:r>
              <a:rPr lang="en-US" dirty="0" err="1"/>
              <a:t>keuangan-pertanian</a:t>
            </a:r>
            <a:r>
              <a:rPr lang="en-US" dirty="0"/>
              <a:t> (1600–1740)</a:t>
            </a:r>
          </a:p>
          <a:p>
            <a:pPr marL="187507" lvl="0" indent="0">
              <a:buNone/>
            </a:pPr>
            <a:r>
              <a:rPr lang="en-US" dirty="0"/>
              <a:t>2. </a:t>
            </a:r>
            <a:r>
              <a:rPr lang="en-US" dirty="0" err="1"/>
              <a:t>Revolusi</a:t>
            </a:r>
            <a:r>
              <a:rPr lang="en-US" dirty="0"/>
              <a:t> </a:t>
            </a:r>
            <a:r>
              <a:rPr lang="en-US" dirty="0" err="1"/>
              <a:t>Industri</a:t>
            </a:r>
            <a:r>
              <a:rPr lang="en-US" dirty="0"/>
              <a:t> (1780–1840)</a:t>
            </a:r>
          </a:p>
          <a:p>
            <a:pPr marL="187507" lvl="0" indent="0">
              <a:buNone/>
            </a:pPr>
            <a:r>
              <a:rPr lang="en-US" dirty="0"/>
              <a:t>3. </a:t>
            </a:r>
            <a:r>
              <a:rPr lang="en-US" dirty="0" err="1"/>
              <a:t>Revolusi</a:t>
            </a:r>
            <a:r>
              <a:rPr lang="en-US" dirty="0"/>
              <a:t> </a:t>
            </a:r>
            <a:r>
              <a:rPr lang="en-US" dirty="0" err="1"/>
              <a:t>teknis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Revolusi</a:t>
            </a:r>
            <a:r>
              <a:rPr lang="en-US" dirty="0"/>
              <a:t> </a:t>
            </a:r>
            <a:r>
              <a:rPr lang="en-US" dirty="0" err="1"/>
              <a:t>industri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(1870–1920)</a:t>
            </a:r>
          </a:p>
          <a:p>
            <a:pPr marL="187507" lvl="0" indent="0">
              <a:buNone/>
            </a:pPr>
            <a:r>
              <a:rPr lang="en-US" dirty="0"/>
              <a:t>4. </a:t>
            </a:r>
            <a:r>
              <a:rPr lang="en-US" dirty="0" err="1"/>
              <a:t>Revolusi</a:t>
            </a:r>
            <a:r>
              <a:rPr lang="en-US" dirty="0"/>
              <a:t> </a:t>
            </a:r>
            <a:r>
              <a:rPr lang="en-US" dirty="0" err="1"/>
              <a:t>Teknis</a:t>
            </a:r>
            <a:r>
              <a:rPr lang="en-US" dirty="0"/>
              <a:t> </a:t>
            </a:r>
            <a:r>
              <a:rPr lang="en-US" dirty="0" err="1"/>
              <a:t>Sains</a:t>
            </a:r>
            <a:r>
              <a:rPr lang="en-US" dirty="0"/>
              <a:t> (1940–1970)</a:t>
            </a:r>
          </a:p>
          <a:p>
            <a:pPr marL="187507" indent="0">
              <a:buNone/>
            </a:pPr>
            <a:r>
              <a:rPr lang="en-US" dirty="0"/>
              <a:t>5. </a:t>
            </a:r>
            <a:r>
              <a:rPr lang="en-US" dirty="0" err="1"/>
              <a:t>Revolusi</a:t>
            </a:r>
            <a:r>
              <a:rPr lang="en-US" dirty="0"/>
              <a:t> </a:t>
            </a:r>
            <a:r>
              <a:rPr lang="en-US" dirty="0" err="1"/>
              <a:t>telekomunikasi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Revolusi</a:t>
            </a:r>
            <a:r>
              <a:rPr lang="en-US" dirty="0"/>
              <a:t> Digital,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Revolusi</a:t>
            </a:r>
            <a:r>
              <a:rPr lang="en-US" dirty="0"/>
              <a:t> </a:t>
            </a:r>
            <a:r>
              <a:rPr lang="en-US" dirty="0" err="1"/>
              <a:t>Industri</a:t>
            </a:r>
            <a:r>
              <a:rPr lang="en-US" dirty="0"/>
              <a:t> </a:t>
            </a:r>
            <a:r>
              <a:rPr lang="en-US" dirty="0" err="1"/>
              <a:t>ketiga</a:t>
            </a:r>
            <a:r>
              <a:rPr lang="en-US" dirty="0"/>
              <a:t> (1975–</a:t>
            </a:r>
            <a:r>
              <a:rPr lang="en-US" dirty="0" err="1"/>
              <a:t>sekarang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15306546"/>
      </p:ext>
    </p:extLst>
  </p:cSld>
  <p:clrMapOvr>
    <a:masterClrMapping/>
  </p:clrMapOvr>
  <p:transition spd="med">
    <p:wipe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178594"/>
            <a:ext cx="6858000" cy="964406"/>
          </a:xfrm>
        </p:spPr>
        <p:txBody>
          <a:bodyPr/>
          <a:lstStyle/>
          <a:p>
            <a:pPr algn="r"/>
            <a:r>
              <a:rPr lang="en-US" sz="2800" dirty="0"/>
              <a:t>FAKTOR PENDORONG REVOLUSI DIGITAL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676399"/>
            <a:ext cx="8610600" cy="4288633"/>
          </a:xfrm>
        </p:spPr>
        <p:txBody>
          <a:bodyPr/>
          <a:lstStyle/>
          <a:p>
            <a:pPr marL="187507" indent="0">
              <a:buNone/>
            </a:pPr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revolusi</a:t>
            </a:r>
            <a:r>
              <a:rPr lang="en-US" dirty="0"/>
              <a:t> digital </a:t>
            </a:r>
            <a:r>
              <a:rPr lang="en-US" dirty="0" err="1"/>
              <a:t>didorong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(1) </a:t>
            </a:r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yang </a:t>
            </a:r>
            <a:r>
              <a:rPr lang="en-US" dirty="0" err="1"/>
              <a:t>pesat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(2)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 yang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dinamis</a:t>
            </a:r>
            <a:r>
              <a:rPr lang="en-US" dirty="0"/>
              <a:t>, yang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digital,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mendorong</a:t>
            </a:r>
            <a:r>
              <a:rPr lang="en-US" dirty="0"/>
              <a:t> </a:t>
            </a:r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digital.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lain </a:t>
            </a:r>
            <a:r>
              <a:rPr lang="en-US" dirty="0" err="1"/>
              <a:t>menyangkut</a:t>
            </a:r>
            <a:r>
              <a:rPr lang="en-US" dirty="0"/>
              <a:t>:</a:t>
            </a:r>
          </a:p>
          <a:p>
            <a:r>
              <a:rPr lang="en-US" dirty="0"/>
              <a:t>Internet </a:t>
            </a:r>
            <a:r>
              <a:rPr lang="en-US" dirty="0" err="1"/>
              <a:t>mobil</a:t>
            </a:r>
            <a:r>
              <a:rPr lang="en-US" dirty="0"/>
              <a:t>, </a:t>
            </a:r>
            <a:r>
              <a:rPr lang="en-US" dirty="0" err="1"/>
              <a:t>Teknologi</a:t>
            </a:r>
            <a:r>
              <a:rPr lang="en-US" dirty="0"/>
              <a:t> Awan (</a:t>
            </a:r>
            <a:r>
              <a:rPr lang="en-US" i="1" dirty="0"/>
              <a:t>Cloud Technology</a:t>
            </a:r>
            <a:r>
              <a:rPr lang="en-US" dirty="0"/>
              <a:t>), </a:t>
            </a:r>
            <a:r>
              <a:rPr lang="en-US" i="1" dirty="0"/>
              <a:t>Internet of Things </a:t>
            </a:r>
            <a:r>
              <a:rPr lang="en-US" dirty="0"/>
              <a:t>(</a:t>
            </a:r>
            <a:r>
              <a:rPr lang="en-US" dirty="0" err="1"/>
              <a:t>IoT</a:t>
            </a:r>
            <a:r>
              <a:rPr lang="en-US" dirty="0"/>
              <a:t>), </a:t>
            </a:r>
            <a:r>
              <a:rPr lang="en-US" dirty="0" err="1"/>
              <a:t>Analisis</a:t>
            </a:r>
            <a:r>
              <a:rPr lang="en-US" dirty="0"/>
              <a:t> Data </a:t>
            </a:r>
            <a:r>
              <a:rPr lang="en-US" dirty="0" err="1"/>
              <a:t>Besar</a:t>
            </a:r>
            <a:r>
              <a:rPr lang="en-US" dirty="0"/>
              <a:t> (</a:t>
            </a:r>
            <a:r>
              <a:rPr lang="en-US" i="1" dirty="0"/>
              <a:t>Big Data Analytic</a:t>
            </a:r>
            <a:r>
              <a:rPr lang="en-US" dirty="0"/>
              <a:t>), </a:t>
            </a:r>
            <a:r>
              <a:rPr lang="en-US" dirty="0" err="1"/>
              <a:t>Globalisasi</a:t>
            </a:r>
            <a:r>
              <a:rPr lang="en-US" dirty="0"/>
              <a:t>, </a:t>
            </a:r>
            <a:r>
              <a:rPr lang="en-US" dirty="0" err="1"/>
              <a:t>Industri</a:t>
            </a:r>
            <a:r>
              <a:rPr lang="en-US" dirty="0"/>
              <a:t> 4.0, </a:t>
            </a:r>
            <a:r>
              <a:rPr lang="en-US" dirty="0" err="1"/>
              <a:t>Kecerdasar</a:t>
            </a:r>
            <a:r>
              <a:rPr lang="en-US" dirty="0"/>
              <a:t> </a:t>
            </a:r>
            <a:r>
              <a:rPr lang="en-US" dirty="0" err="1"/>
              <a:t>Buatan</a:t>
            </a:r>
            <a:r>
              <a:rPr lang="en-US" dirty="0"/>
              <a:t> (</a:t>
            </a:r>
            <a:r>
              <a:rPr lang="en-US" i="1" dirty="0"/>
              <a:t>Artificial Intelligence</a:t>
            </a:r>
            <a:r>
              <a:rPr lang="en-US" dirty="0"/>
              <a:t>), </a:t>
            </a:r>
            <a:r>
              <a:rPr lang="en-US" dirty="0" err="1"/>
              <a:t>Generasi</a:t>
            </a:r>
            <a:r>
              <a:rPr lang="en-US" dirty="0"/>
              <a:t> Z, </a:t>
            </a:r>
            <a:r>
              <a:rPr lang="en-US" dirty="0" err="1"/>
              <a:t>Perkembangan</a:t>
            </a:r>
            <a:r>
              <a:rPr lang="en-US" dirty="0"/>
              <a:t> </a:t>
            </a:r>
            <a:r>
              <a:rPr lang="en-US" dirty="0" err="1"/>
              <a:t>Ekonomi</a:t>
            </a:r>
            <a:r>
              <a:rPr lang="en-US" dirty="0"/>
              <a:t> </a:t>
            </a:r>
            <a:r>
              <a:rPr lang="en-US" dirty="0" err="1"/>
              <a:t>Berbagi</a:t>
            </a:r>
            <a:r>
              <a:rPr lang="en-US" dirty="0"/>
              <a:t> (</a:t>
            </a:r>
            <a:r>
              <a:rPr lang="en-US" i="1" dirty="0"/>
              <a:t>Sharing Economy</a:t>
            </a:r>
            <a:r>
              <a:rPr lang="en-US" dirty="0"/>
              <a:t>).</a:t>
            </a:r>
          </a:p>
          <a:p>
            <a:pPr lvl="0"/>
            <a:endParaRPr lang="en-US" dirty="0"/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pPr lvl="0"/>
            <a:endParaRPr lang="en-US" dirty="0"/>
          </a:p>
          <a:p>
            <a:endParaRPr lang="en-US" dirty="0"/>
          </a:p>
          <a:p>
            <a:pPr marL="187507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579145"/>
      </p:ext>
    </p:extLst>
  </p:cSld>
  <p:clrMapOvr>
    <a:masterClrMapping/>
  </p:clrMapOvr>
  <p:transition spd="med"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6172200"/>
            <a:ext cx="7520940" cy="399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92970" y="178594"/>
            <a:ext cx="8098630" cy="735806"/>
          </a:xfrm>
        </p:spPr>
        <p:txBody>
          <a:bodyPr/>
          <a:lstStyle/>
          <a:p>
            <a:pPr algn="r"/>
            <a:r>
              <a:rPr lang="en-US" sz="3200" dirty="0"/>
              <a:t>ERA DIGITAL DI INDONESIA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28600" y="1676399"/>
            <a:ext cx="8763000" cy="4288633"/>
          </a:xfrm>
        </p:spPr>
        <p:txBody>
          <a:bodyPr/>
          <a:lstStyle/>
          <a:p>
            <a:pPr marL="187507" indent="0">
              <a:buNone/>
            </a:pPr>
            <a:r>
              <a:rPr lang="en-US" dirty="0"/>
              <a:t>Era digital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Indonesia. Era digital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disebut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revolusi</a:t>
            </a:r>
            <a:r>
              <a:rPr lang="en-US" dirty="0"/>
              <a:t> </a:t>
            </a:r>
            <a:r>
              <a:rPr lang="en-US" dirty="0" err="1"/>
              <a:t>industri</a:t>
            </a:r>
            <a:r>
              <a:rPr lang="en-US" dirty="0"/>
              <a:t> </a:t>
            </a:r>
            <a:r>
              <a:rPr lang="en-US" dirty="0" err="1"/>
              <a:t>keempat</a:t>
            </a:r>
            <a:r>
              <a:rPr lang="en-US" dirty="0"/>
              <a:t>. </a:t>
            </a:r>
          </a:p>
          <a:p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digital di Indonesia: </a:t>
            </a:r>
            <a:r>
              <a:rPr lang="en-US" dirty="0" err="1"/>
              <a:t>meliputi</a:t>
            </a:r>
            <a:r>
              <a:rPr lang="en-US" dirty="0"/>
              <a:t>, </a:t>
            </a:r>
            <a:r>
              <a:rPr lang="en-US" dirty="0" err="1"/>
              <a:t>digitalisasi</a:t>
            </a:r>
            <a:r>
              <a:rPr lang="en-US" dirty="0"/>
              <a:t>, </a:t>
            </a:r>
            <a:r>
              <a:rPr lang="en-US" dirty="0" err="1"/>
              <a:t>pengeluaran</a:t>
            </a:r>
            <a:r>
              <a:rPr lang="en-US" dirty="0"/>
              <a:t> IT, </a:t>
            </a:r>
            <a:r>
              <a:rPr lang="en-US" dirty="0" err="1"/>
              <a:t>budaya</a:t>
            </a:r>
            <a:r>
              <a:rPr lang="en-US" dirty="0"/>
              <a:t> start up.</a:t>
            </a:r>
          </a:p>
          <a:p>
            <a:r>
              <a:rPr lang="en-US" dirty="0" err="1"/>
              <a:t>Infrastruktur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Otoritas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Aturan</a:t>
            </a:r>
            <a:r>
              <a:rPr lang="en-US" dirty="0"/>
              <a:t> </a:t>
            </a:r>
            <a:r>
              <a:rPr lang="en-US" dirty="0" err="1"/>
              <a:t>Hukum</a:t>
            </a:r>
            <a:r>
              <a:rPr lang="en-US" dirty="0"/>
              <a:t> </a:t>
            </a:r>
            <a:r>
              <a:rPr lang="en-US" dirty="0" err="1"/>
              <a:t>Berkaitan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Digital</a:t>
            </a:r>
          </a:p>
          <a:p>
            <a:pPr marL="187507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150957"/>
      </p:ext>
    </p:extLst>
  </p:cSld>
  <p:clrMapOvr>
    <a:masterClrMapping/>
  </p:clrMapOvr>
  <p:transition spd="med">
    <p:wipe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6172200"/>
            <a:ext cx="7520940" cy="3996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09800" y="178594"/>
            <a:ext cx="6934200" cy="1116806"/>
          </a:xfrm>
        </p:spPr>
        <p:txBody>
          <a:bodyPr/>
          <a:lstStyle/>
          <a:p>
            <a:pPr algn="r"/>
            <a:r>
              <a:rPr lang="en-US" sz="3200" dirty="0"/>
              <a:t>USAHA BERBASIS TEKNOLOGI DIGITAL DI INDONESIA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0" y="1447801"/>
            <a:ext cx="8991600" cy="4517232"/>
          </a:xfrm>
        </p:spPr>
        <p:txBody>
          <a:bodyPr/>
          <a:lstStyle/>
          <a:p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usaha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digital di Indonesia, </a:t>
            </a:r>
            <a:r>
              <a:rPr lang="en-US" dirty="0" err="1"/>
              <a:t>antara</a:t>
            </a:r>
            <a:r>
              <a:rPr lang="en-US" dirty="0"/>
              <a:t> lain:</a:t>
            </a:r>
          </a:p>
          <a:p>
            <a:pPr marL="644707" lvl="0" indent="-457200">
              <a:buAutoNum type="arabicPeriod"/>
            </a:pPr>
            <a:r>
              <a:rPr lang="en-US" i="1" dirty="0"/>
              <a:t>E-Commerce</a:t>
            </a:r>
          </a:p>
          <a:p>
            <a:pPr marL="644707" indent="-457200">
              <a:buFont typeface="Gill Sans"/>
              <a:buAutoNum type="arabicPeriod"/>
            </a:pPr>
            <a:r>
              <a:rPr lang="en-US" i="1" dirty="0"/>
              <a:t>Fintech</a:t>
            </a:r>
            <a:endParaRPr lang="en-US" dirty="0"/>
          </a:p>
          <a:p>
            <a:pPr marL="644707" indent="-457200">
              <a:buFont typeface="Gill Sans"/>
              <a:buAutoNum type="arabicPeriod"/>
            </a:pPr>
            <a:r>
              <a:rPr lang="en-US" i="1" dirty="0"/>
              <a:t>On Demand Service </a:t>
            </a:r>
            <a:r>
              <a:rPr lang="en-US" dirty="0"/>
              <a:t>(</a:t>
            </a:r>
            <a:r>
              <a:rPr lang="en-US" dirty="0" err="1"/>
              <a:t>Pelayanan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Permintaan</a:t>
            </a:r>
            <a:r>
              <a:rPr lang="en-US" dirty="0"/>
              <a:t>):</a:t>
            </a:r>
          </a:p>
          <a:p>
            <a:pPr marL="187507" indent="0">
              <a:buNone/>
            </a:pPr>
            <a:endParaRPr lang="en-US" dirty="0"/>
          </a:p>
          <a:p>
            <a:pPr marL="644707" lvl="0" indent="-457200">
              <a:buAutoNum type="arabicPeriod"/>
            </a:pPr>
            <a:endParaRPr lang="en-US" dirty="0"/>
          </a:p>
          <a:p>
            <a:pPr marL="187507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838411"/>
      </p:ext>
    </p:extLst>
  </p:cSld>
  <p:clrMapOvr>
    <a:masterClrMapping/>
  </p:clrMapOvr>
  <p:transition spd="med">
    <p:wipe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970" y="178594"/>
            <a:ext cx="8022430" cy="812006"/>
          </a:xfrm>
        </p:spPr>
        <p:txBody>
          <a:bodyPr/>
          <a:lstStyle/>
          <a:p>
            <a:pPr marL="644707" lvl="0" indent="-457200" algn="r"/>
            <a:r>
              <a:rPr lang="en-US" sz="3200" i="1" dirty="0"/>
              <a:t>E-Commerce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76399"/>
            <a:ext cx="9067800" cy="4288633"/>
          </a:xfrm>
        </p:spPr>
        <p:txBody>
          <a:bodyPr/>
          <a:lstStyle/>
          <a:p>
            <a:r>
              <a:rPr lang="en-US" i="1" dirty="0"/>
              <a:t>E-commerce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platform digital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 </a:t>
            </a:r>
            <a:r>
              <a:rPr lang="en-US" dirty="0" err="1"/>
              <a:t>jual</a:t>
            </a:r>
            <a:r>
              <a:rPr lang="en-US" dirty="0"/>
              <a:t> </a:t>
            </a:r>
            <a:r>
              <a:rPr lang="en-US" dirty="0" err="1"/>
              <a:t>beli</a:t>
            </a:r>
            <a:r>
              <a:rPr lang="en-US" dirty="0"/>
              <a:t>. Para </a:t>
            </a:r>
            <a:r>
              <a:rPr lang="en-US" dirty="0" err="1"/>
              <a:t>pelaku</a:t>
            </a:r>
            <a:r>
              <a:rPr lang="en-US" dirty="0"/>
              <a:t> e-commerce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asosiasi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IDEA (</a:t>
            </a:r>
            <a:r>
              <a:rPr lang="en-US" i="1" dirty="0"/>
              <a:t>Indonesia E-commerce Association</a:t>
            </a:r>
            <a:r>
              <a:rPr lang="en-US" dirty="0"/>
              <a:t>). </a:t>
            </a:r>
          </a:p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i="1" dirty="0"/>
              <a:t>platform e-commerce</a:t>
            </a:r>
            <a:r>
              <a:rPr lang="en-US" dirty="0"/>
              <a:t>, </a:t>
            </a:r>
            <a:r>
              <a:rPr lang="en-US" dirty="0" err="1"/>
              <a:t>penjual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mengiklankan</a:t>
            </a:r>
            <a:r>
              <a:rPr lang="en-US" dirty="0"/>
              <a:t> </a:t>
            </a:r>
            <a:r>
              <a:rPr lang="en-US" dirty="0" err="1"/>
              <a:t>barangnya</a:t>
            </a:r>
            <a:r>
              <a:rPr lang="en-US" dirty="0"/>
              <a:t> di </a:t>
            </a:r>
            <a:r>
              <a:rPr lang="en-US" i="1" dirty="0"/>
              <a:t>e-commerce</a:t>
            </a:r>
            <a:r>
              <a:rPr lang="en-US" dirty="0"/>
              <a:t>. </a:t>
            </a:r>
            <a:r>
              <a:rPr lang="en-US" dirty="0" err="1"/>
              <a:t>Pembeli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belanja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i="1" dirty="0"/>
              <a:t>online</a:t>
            </a:r>
            <a:r>
              <a:rPr lang="en-US" dirty="0"/>
              <a:t> di </a:t>
            </a:r>
            <a:r>
              <a:rPr lang="en-US" i="1" dirty="0"/>
              <a:t>e-commerce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</a:t>
            </a:r>
            <a:r>
              <a:rPr lang="en-US" dirty="0" err="1"/>
              <a:t>Misalkan</a:t>
            </a:r>
            <a:r>
              <a:rPr lang="en-US" dirty="0"/>
              <a:t> </a:t>
            </a:r>
            <a:r>
              <a:rPr lang="en-US" dirty="0" err="1"/>
              <a:t>pembeli</a:t>
            </a:r>
            <a:r>
              <a:rPr lang="en-US" dirty="0"/>
              <a:t> </a:t>
            </a:r>
            <a:r>
              <a:rPr lang="en-US" dirty="0" err="1"/>
              <a:t>memutuskan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membeli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yang </a:t>
            </a:r>
            <a:r>
              <a:rPr lang="en-US" dirty="0" err="1"/>
              <a:t>ditawarkan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penjual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pembeli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pembayaran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i="1" dirty="0"/>
              <a:t>e-commerce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</a:t>
            </a:r>
            <a:r>
              <a:rPr lang="en-US" i="1" dirty="0"/>
              <a:t>E-commerce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pembayaran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penjual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dipotong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transaksi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503443"/>
      </p:ext>
    </p:extLst>
  </p:cSld>
  <p:clrMapOvr>
    <a:masterClrMapping/>
  </p:clrMapOvr>
  <p:transition spd="med">
    <p:wedg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222138"/>
            <a:ext cx="7315200" cy="768462"/>
          </a:xfrm>
        </p:spPr>
        <p:txBody>
          <a:bodyPr/>
          <a:lstStyle/>
          <a:p>
            <a:pPr algn="r"/>
            <a:r>
              <a:rPr lang="en-US" sz="3200" dirty="0"/>
              <a:t>Fintech</a:t>
            </a:r>
            <a:r>
              <a:rPr lang="en-US" sz="3200" i="1" dirty="0"/>
              <a:t> (financial technology)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199"/>
            <a:ext cx="8915400" cy="4648201"/>
          </a:xfrm>
        </p:spPr>
        <p:txBody>
          <a:bodyPr/>
          <a:lstStyle/>
          <a:p>
            <a:pPr marL="187507" indent="0">
              <a:buNone/>
            </a:pPr>
            <a:r>
              <a:rPr lang="en-US" dirty="0"/>
              <a:t>Fintech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perusahaan</a:t>
            </a:r>
            <a:r>
              <a:rPr lang="en-US" dirty="0"/>
              <a:t> yang </a:t>
            </a:r>
            <a:r>
              <a:rPr lang="en-US" dirty="0" err="1"/>
              <a:t>mempertemukan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surplus dana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pihak</a:t>
            </a:r>
            <a:r>
              <a:rPr lang="en-US" dirty="0"/>
              <a:t> </a:t>
            </a:r>
            <a:r>
              <a:rPr lang="en-US" dirty="0" err="1"/>
              <a:t>defisit</a:t>
            </a:r>
            <a:r>
              <a:rPr lang="en-US" dirty="0"/>
              <a:t> dana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teknologi</a:t>
            </a:r>
            <a:r>
              <a:rPr lang="en-US" dirty="0"/>
              <a:t> digital. Ada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fintech</a:t>
            </a:r>
            <a:r>
              <a:rPr lang="en-US" dirty="0"/>
              <a:t> yang </a:t>
            </a:r>
            <a:r>
              <a:rPr lang="en-US" dirty="0" err="1"/>
              <a:t>berkembang</a:t>
            </a:r>
            <a:r>
              <a:rPr lang="en-US" dirty="0"/>
              <a:t> di Indonesia:</a:t>
            </a:r>
          </a:p>
          <a:p>
            <a:pPr marL="644707" indent="-457200">
              <a:buAutoNum type="arabicPeriod"/>
            </a:pPr>
            <a:r>
              <a:rPr lang="en-US" i="1" dirty="0"/>
              <a:t>Online payment</a:t>
            </a:r>
          </a:p>
          <a:p>
            <a:pPr marL="644707" indent="-457200">
              <a:buAutoNum type="arabicPeriod"/>
            </a:pPr>
            <a:r>
              <a:rPr lang="en-US" i="1" dirty="0"/>
              <a:t>Peer-to-Peer Lending</a:t>
            </a:r>
          </a:p>
          <a:p>
            <a:pPr marL="644707" indent="-457200">
              <a:buAutoNum type="arabicPeriod"/>
            </a:pPr>
            <a:r>
              <a:rPr lang="en-US" i="1" dirty="0" err="1"/>
              <a:t>Insuretech</a:t>
            </a:r>
            <a:endParaRPr lang="en-US" i="1" dirty="0"/>
          </a:p>
          <a:p>
            <a:pPr marL="644707" indent="-457200">
              <a:buAutoNum type="arabicPeriod"/>
            </a:pPr>
            <a:r>
              <a:rPr lang="en-US" i="1" dirty="0" err="1"/>
              <a:t>Agregator</a:t>
            </a:r>
            <a:endParaRPr lang="en-US" i="1" dirty="0"/>
          </a:p>
          <a:p>
            <a:pPr marL="644707" indent="-457200">
              <a:buAutoNum type="arabicPeriod"/>
            </a:pPr>
            <a:r>
              <a:rPr lang="en-US" i="1" dirty="0"/>
              <a:t>Crowdfunding</a:t>
            </a:r>
            <a:endParaRPr lang="en-US" dirty="0"/>
          </a:p>
          <a:p>
            <a:pPr marL="644707" indent="-457200">
              <a:buAutoNum type="arabicPeriod"/>
            </a:pPr>
            <a:endParaRPr lang="en-US" dirty="0"/>
          </a:p>
          <a:p>
            <a:pPr marL="187507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399123"/>
      </p:ext>
    </p:extLst>
  </p:cSld>
  <p:clrMapOvr>
    <a:masterClrMapping/>
  </p:clrMapOvr>
  <p:transition spd="med">
    <p:wedg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Subtitle">
  <a:themeElements>
    <a:clrScheme name="Title &amp;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Gill Sans"/>
        <a:ea typeface="ヒラギノ角ゴ ProN W3"/>
        <a:cs typeface=""/>
      </a:majorFont>
      <a:minorFont>
        <a:latin typeface="Gill Sans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itle &amp; Bullets - 2 Column">
  <a:themeElements>
    <a:clrScheme name="Title &amp; Bullets - 2 Colum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Gill Sans"/>
        <a:ea typeface="ヒラギノ角ゴ ProN W3"/>
        <a:cs typeface=""/>
      </a:majorFont>
      <a:minorFont>
        <a:latin typeface="Gill Sans"/>
        <a:ea typeface="ヒラギノ角ゴ ProN W3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pitchFamily="32" charset="0"/>
            <a:ea typeface="ヒラギノ角ゴ ProN W3" pitchFamily="32" charset="-128"/>
            <a:sym typeface="Gill Sans" pitchFamily="32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Seledang UT</Template>
  <TotalTime>687</TotalTime>
  <Words>822</Words>
  <Application>Microsoft Office PowerPoint</Application>
  <PresentationFormat>On-screen Show (4:3)</PresentationFormat>
  <Paragraphs>102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Gill Sans</vt:lpstr>
      <vt:lpstr>Title &amp; Subtitle</vt:lpstr>
      <vt:lpstr>Title &amp; Bullets - 2 Column</vt:lpstr>
      <vt:lpstr>PowerPoint Presentation</vt:lpstr>
      <vt:lpstr>PERTEMUAN VIII:  MANAJEMEN ERA DIGITAL</vt:lpstr>
      <vt:lpstr>TEKNOLOGI DIGITAL</vt:lpstr>
      <vt:lpstr>REVOLUSI DIGITAL</vt:lpstr>
      <vt:lpstr>FAKTOR PENDORONG REVOLUSI DIGITAL</vt:lpstr>
      <vt:lpstr>ERA DIGITAL DI INDONESIA</vt:lpstr>
      <vt:lpstr>USAHA BERBASIS TEKNOLOGI DIGITAL DI INDONESIA</vt:lpstr>
      <vt:lpstr>E-Commerce</vt:lpstr>
      <vt:lpstr>Fintech (financial technology)</vt:lpstr>
      <vt:lpstr>On Demand Service (Pelayanan atas Permintaan)</vt:lpstr>
      <vt:lpstr>Karakteristik Bisnis Era Digital</vt:lpstr>
      <vt:lpstr>Transformasi Digital</vt:lpstr>
      <vt:lpstr>MENCIPTAKAN NILAI DI ERA DIGITALISASI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MENGENAL HUKUM BISNIS</dc:title>
  <dc:creator>ACER</dc:creator>
  <cp:lastModifiedBy>Ledy Yolanda, M.S.M.</cp:lastModifiedBy>
  <cp:revision>173</cp:revision>
  <dcterms:created xsi:type="dcterms:W3CDTF">2018-02-24T02:30:50Z</dcterms:created>
  <dcterms:modified xsi:type="dcterms:W3CDTF">2025-03-06T05:08:33Z</dcterms:modified>
</cp:coreProperties>
</file>