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0" r:id="rId3"/>
    <p:sldId id="391" r:id="rId4"/>
    <p:sldId id="392" r:id="rId5"/>
    <p:sldId id="262" r:id="rId6"/>
    <p:sldId id="263" r:id="rId7"/>
    <p:sldId id="264" r:id="rId8"/>
    <p:sldId id="389" r:id="rId9"/>
    <p:sldId id="377" r:id="rId10"/>
    <p:sldId id="388" r:id="rId11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CCC1DA"/>
    <a:srgbClr val="FFFF00"/>
    <a:srgbClr val="FFC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3" autoAdjust="0"/>
    <p:restoredTop sz="93630" autoAdjust="0"/>
  </p:normalViewPr>
  <p:slideViewPr>
    <p:cSldViewPr snapToGrid="0">
      <p:cViewPr varScale="1">
        <p:scale>
          <a:sx n="107" d="100"/>
          <a:sy n="107" d="100"/>
        </p:scale>
        <p:origin x="1680" y="184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357CE57-86F2-4FBC-9210-180E33A57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3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61104DBC-493B-4353-A02D-15DBE7330C8F}" type="datetimeFigureOut">
              <a:rPr lang="id-ID"/>
              <a:pPr>
                <a:defRPr/>
              </a:pPr>
              <a:t>03/03/25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8F915774-F8BD-463B-AD81-D0B0F5D528FF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8897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C6F42-E806-492B-95BE-FD66824E31BC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3252-7C3B-4C1E-B315-C9BB7DF93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1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B1E6D-0680-4959-A44E-80FF1384BB65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D0D82-2EE8-4A24-92AE-920093A39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00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68762-152B-4EC9-9CA2-BC625F31EB73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FEA1F-73C0-41D2-BDE6-4BE38F544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04A48-3A76-4DD8-B585-8BB837192078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6D9AF-AEEE-47E3-9F98-513B6C0B8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1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D940A-AD41-4B3E-982D-7D08D298D5D7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FFC1-26D1-4BBA-B8BC-D71EECBDC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0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5B4D7-39A2-4D1A-9AC8-1595D39D4E0C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8FBE-45EE-47CD-8C8E-8FA116E67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17E16-AC43-4B25-8707-4CBCF7FEA006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3BB90-F013-4604-BC87-C3C3C736D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92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9C98-CA40-4A03-A9A6-3B9C1728077F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324B4-EE67-4064-9FEB-4F596DE0C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9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81664-DD2A-46B6-B3BA-F2B2A76AD970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EE31-C4CD-43BC-9FC3-1077EF89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89CF2-6223-414A-BA62-D25F798A501A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25E8D-01BC-4A75-9343-B7081811D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0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D09FE-FD07-4C64-A742-CB5569A33AD4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85414-4B1F-42F2-9C96-CD383DD2C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8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1D4E8FBA-C609-4FF3-8D1A-6B7C96CDAE5D}" type="datetime1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71E58A3-969A-43FB-BFA1-D5EABEFB3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912813" y="3865563"/>
            <a:ext cx="9031287" cy="1569660"/>
          </a:xfrm>
          <a:prstGeom prst="rect">
            <a:avLst/>
          </a:prstGeom>
          <a:solidFill>
            <a:srgbClr val="DDDDD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PERTEMUAN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1</a:t>
            </a:r>
          </a:p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MODUL 1: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Sistem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Ekonomi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8331200" y="215900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FEB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2025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365F8-E734-43A4-B374-9D8D8CD02806}"/>
              </a:ext>
            </a:extLst>
          </p:cNvPr>
          <p:cNvSpPr/>
          <p:nvPr/>
        </p:nvSpPr>
        <p:spPr>
          <a:xfrm>
            <a:off x="2847484" y="3319760"/>
            <a:ext cx="4993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TERIMAKASIH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738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2F4B-716E-B472-09D1-C9E3F3B9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88" y="318716"/>
            <a:ext cx="9144248" cy="1260475"/>
          </a:xfrm>
        </p:spPr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Ekonomi dan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Ekonomi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8DA0-1E7B-79AE-10C5-1E8D3308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Ekonomi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keluaran-barang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didistribusikan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c) modal, d)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kewirausahaan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pertumbuhan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lapangan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stabilitas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Kesehatan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negara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diniliai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indicator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negara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pertumbuhan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pengangguran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stabilitas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1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BEAF-D0CE-AF6E-89BE-7AAAC891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12" y="0"/>
            <a:ext cx="9618662" cy="126047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Sistem</a:t>
            </a:r>
            <a:r>
              <a:rPr lang="en-US" dirty="0"/>
              <a:t> Ekonomi Pasar (</a:t>
            </a:r>
            <a:r>
              <a:rPr lang="en-US" dirty="0" err="1"/>
              <a:t>Kapitalis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AC4C-57C3-9AB9-BF7F-E1A709AB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penjual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berinteraksi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pertukaran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(Samuelson, 2002: 27)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memecahkan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simultan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pemecahan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what)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Pemecahan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c)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pemecahan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whom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Ciri-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pasar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kapitalis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pemilikan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swasta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alat-alat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/factor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kebebasan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berusaha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bersaing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produsen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menjual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pasar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bersaing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Perusahaan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negara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menganut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9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8FC-B0B3-17AB-2CA9-06C67DA2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796" y="303213"/>
            <a:ext cx="8419853" cy="1260475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Ekonomi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Sosialis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Command Economy)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2C48-1F3A-B660-15BE-A60A317E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komandi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perekonomian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piramida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piramida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ditempati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komisi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sentral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dan pada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paling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bawah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ratusan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ribu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negara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bertugas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melaksanakan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Partadiredja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1982: 207)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Ciri-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sosialis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pemilikan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alat-alat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mesin-mesin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pabrik-pabrik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lain lain oleh negara,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putusan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di mana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negara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Penggantian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konsumsi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alokasi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sumber-sumber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negara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berjangka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8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37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353" y="337579"/>
            <a:ext cx="8703069" cy="720041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3.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Ekonomi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Campuran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08" y="1317005"/>
            <a:ext cx="9446834" cy="5635886"/>
          </a:xfrm>
        </p:spPr>
        <p:txBody>
          <a:bodyPr>
            <a:noAutofit/>
          </a:bodyPr>
          <a:lstStyle/>
          <a:p>
            <a:pPr marL="344488" indent="-34448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menyerahkan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penyelesaian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campur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negara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kadar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minimal)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seluruhnya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direncanakan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negara,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pasar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kepemilikan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 algn="just">
              <a:lnSpc>
                <a:spcPct val="150000"/>
              </a:lnSpc>
              <a:spcBef>
                <a:spcPts val="0"/>
              </a:spcBef>
              <a:buSzPct val="750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767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426" y="1138684"/>
            <a:ext cx="6150869" cy="60036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Ciri-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campuran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www.pelajaran.co.id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44488" indent="-344488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milik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faktor-faktor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diakui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batasan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Kebebasan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berusaha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kreativitas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diutamakan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campur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Campur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tangan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perekonomian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menyangkut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-factor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menguasai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hajat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3" y="1854589"/>
            <a:ext cx="3582143" cy="381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2560D3-8505-40A7-8220-731D0924E7A8}"/>
              </a:ext>
            </a:extLst>
          </p:cNvPr>
          <p:cNvSpPr txBox="1"/>
          <p:nvPr/>
        </p:nvSpPr>
        <p:spPr>
          <a:xfrm>
            <a:off x="2037693" y="313853"/>
            <a:ext cx="79257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4. </a:t>
            </a:r>
            <a:r>
              <a:rPr lang="en-US" sz="4400" dirty="0" err="1"/>
              <a:t>Sistem</a:t>
            </a:r>
            <a:r>
              <a:rPr lang="en-US" sz="4400" dirty="0"/>
              <a:t> Ekonomi </a:t>
            </a:r>
            <a:r>
              <a:rPr lang="en-US" sz="4400" dirty="0" err="1"/>
              <a:t>Campuran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4728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739" y="366846"/>
            <a:ext cx="6919975" cy="72004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Ekonomi Syariah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199" y="1160934"/>
            <a:ext cx="9302239" cy="6035070"/>
          </a:xfrm>
        </p:spPr>
        <p:txBody>
          <a:bodyPr>
            <a:normAutofit/>
          </a:bodyPr>
          <a:lstStyle/>
          <a:p>
            <a:pPr marL="344488" indent="-344488" algn="just">
              <a:lnSpc>
                <a:spcPct val="12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syariah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prinsip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ribawi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islam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syariah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terlepas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prinsip-prinsip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maqasid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syariah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(Rahman dan Ahmad, 2010)</a:t>
            </a:r>
          </a:p>
          <a:p>
            <a:pPr marL="344488" indent="-344488" algn="just">
              <a:lnSpc>
                <a:spcPct val="12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jemizan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Maqasid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syariah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SzPct val="75000"/>
              <a:buAutoNum type="alphaLcPeriod"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Dharuriyyat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SzPct val="75000"/>
              <a:buAutoNum type="alphaLcPeriod"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Hajiyyat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SzPct val="75000"/>
              <a:buAutoNum type="alphaLcPeriod"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Tahsiniyyat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 algn="just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 algn="just">
              <a:lnSpc>
                <a:spcPct val="12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19DB-3DA1-4CB8-9A23-1EE6EEFE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95" y="41957"/>
            <a:ext cx="9618662" cy="1260475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Ekonomi di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43FD-B445-7FDA-5993-A0B1CD88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ekonomi</a:t>
            </a:r>
            <a:r>
              <a:rPr lang="en-US" sz="2800" dirty="0"/>
              <a:t> Indonesia pada masa Orde Lama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condong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system </a:t>
            </a:r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sosialis</a:t>
            </a:r>
            <a:r>
              <a:rPr lang="en-US" sz="2800" dirty="0"/>
              <a:t>,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Orde </a:t>
            </a:r>
            <a:r>
              <a:rPr lang="en-US" sz="2800" dirty="0" err="1"/>
              <a:t>baru</a:t>
            </a:r>
            <a:r>
              <a:rPr lang="en-US" sz="2800" dirty="0"/>
              <a:t>,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 Pembangunan </a:t>
            </a:r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mengadopsi</a:t>
            </a:r>
            <a:r>
              <a:rPr lang="en-US" sz="2800" dirty="0"/>
              <a:t> </a:t>
            </a:r>
            <a:r>
              <a:rPr lang="en-US" sz="2800" dirty="0" err="1"/>
              <a:t>pertumbuhan</a:t>
            </a:r>
            <a:r>
              <a:rPr lang="en-US" sz="2800" dirty="0"/>
              <a:t> </a:t>
            </a:r>
            <a:r>
              <a:rPr lang="en-US" sz="2800" dirty="0" err="1"/>
              <a:t>ekonomi</a:t>
            </a:r>
            <a:r>
              <a:rPr lang="en-US" sz="2800" dirty="0"/>
              <a:t> yang </a:t>
            </a:r>
            <a:r>
              <a:rPr lang="en-US" sz="2800" dirty="0" err="1"/>
              <a:t>diperkenalkan</a:t>
            </a:r>
            <a:r>
              <a:rPr lang="en-US" sz="2800" dirty="0"/>
              <a:t> oleh Rostow (1965).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orientasi</a:t>
            </a:r>
            <a:r>
              <a:rPr lang="en-US" sz="2800" dirty="0"/>
              <a:t> Pembangunan </a:t>
            </a:r>
            <a:r>
              <a:rPr lang="en-US" sz="2800" dirty="0" err="1"/>
              <a:t>diikuti</a:t>
            </a:r>
            <a:r>
              <a:rPr lang="en-US" sz="2800" dirty="0"/>
              <a:t> pula oleh </a:t>
            </a:r>
            <a:r>
              <a:rPr lang="en-US" sz="2800" dirty="0" err="1"/>
              <a:t>perubahan</a:t>
            </a:r>
            <a:r>
              <a:rPr lang="en-US" sz="2800" dirty="0"/>
              <a:t> system </a:t>
            </a:r>
            <a:r>
              <a:rPr lang="en-US" sz="2800" dirty="0" err="1"/>
              <a:t>ekonomi</a:t>
            </a:r>
            <a:r>
              <a:rPr lang="en-US" sz="2800" dirty="0"/>
              <a:t> Indonesia yang </a:t>
            </a:r>
            <a:r>
              <a:rPr lang="en-US" sz="2800" dirty="0" err="1"/>
              <a:t>semula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tertutup</a:t>
            </a:r>
            <a:r>
              <a:rPr lang="en-US" sz="2800" dirty="0"/>
              <a:t> (</a:t>
            </a:r>
            <a:r>
              <a:rPr lang="en-US" sz="2800" i="1" dirty="0"/>
              <a:t>Closed Economy</a:t>
            </a:r>
            <a:r>
              <a:rPr lang="en-US" sz="2800" dirty="0"/>
              <a:t>)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terbuka</a:t>
            </a:r>
            <a:r>
              <a:rPr lang="en-US" sz="2800" dirty="0"/>
              <a:t> (</a:t>
            </a:r>
            <a:r>
              <a:rPr lang="en-US" sz="2800" i="1" dirty="0"/>
              <a:t>Open Economy</a:t>
            </a:r>
            <a:r>
              <a:rPr lang="en-US" sz="2800" dirty="0"/>
              <a:t>).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lanjut</a:t>
            </a:r>
            <a:r>
              <a:rPr lang="en-US" sz="2800" dirty="0"/>
              <a:t>, </a:t>
            </a:r>
            <a:r>
              <a:rPr lang="en-US" sz="2800" dirty="0" err="1"/>
              <a:t>klasifikasi</a:t>
            </a:r>
            <a:r>
              <a:rPr lang="en-US" sz="2800" dirty="0"/>
              <a:t> system </a:t>
            </a:r>
            <a:r>
              <a:rPr lang="en-US" sz="2800" dirty="0" err="1"/>
              <a:t>ekonomi</a:t>
            </a:r>
            <a:r>
              <a:rPr lang="en-US" sz="2800" dirty="0"/>
              <a:t> Indonesia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dikelompokan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system </a:t>
            </a:r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campuran</a:t>
            </a:r>
            <a:r>
              <a:rPr lang="en-US" sz="2800" dirty="0"/>
              <a:t> (</a:t>
            </a:r>
            <a:r>
              <a:rPr lang="en-US" sz="2800" dirty="0" err="1"/>
              <a:t>Partadiredja</a:t>
            </a:r>
            <a:r>
              <a:rPr lang="en-US" sz="2800" dirty="0"/>
              <a:t>, 1982: 208)</a:t>
            </a:r>
          </a:p>
        </p:txBody>
      </p:sp>
    </p:spTree>
    <p:extLst>
      <p:ext uri="{BB962C8B-B14F-4D97-AF65-F5344CB8AC3E}">
        <p14:creationId xmlns:p14="http://schemas.microsoft.com/office/powerpoint/2010/main" val="220206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48790" y="600097"/>
            <a:ext cx="8902535" cy="581025"/>
          </a:xfrm>
        </p:spPr>
        <p:txBody>
          <a:bodyPr/>
          <a:lstStyle/>
          <a:p>
            <a:r>
              <a:rPr lang="id-ID" sz="3600" dirty="0">
                <a:latin typeface="Arial" panose="020B0604020202020204" pitchFamily="34" charset="0"/>
                <a:cs typeface="Arial" panose="020B0604020202020204" pitchFamily="34" charset="0"/>
              </a:rPr>
              <a:t>Para pelaku Ekonomi di dalam Sistem Perekonomian Indonesia</a:t>
            </a:r>
          </a:p>
        </p:txBody>
      </p:sp>
      <p:sp>
        <p:nvSpPr>
          <p:cNvPr id="6148" name="Content Placeholder 4"/>
          <p:cNvSpPr>
            <a:spLocks noGrp="1"/>
          </p:cNvSpPr>
          <p:nvPr>
            <p:ph sz="half" idx="2"/>
          </p:nvPr>
        </p:nvSpPr>
        <p:spPr>
          <a:xfrm>
            <a:off x="458788" y="2029646"/>
            <a:ext cx="8530833" cy="3278624"/>
          </a:xfrm>
        </p:spPr>
        <p:txBody>
          <a:bodyPr/>
          <a:lstStyle/>
          <a:p>
            <a:pPr marL="344488" indent="-344488">
              <a:buSzPct val="75000"/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Sektor Perusahaan 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Business Sector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4488" indent="-344488">
              <a:buSzPct val="75000"/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Tangga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household sectors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4488" indent="-344488">
              <a:buSzPct val="75000"/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Government Sectors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4488" indent="-344488">
              <a:buSzPct val="75000"/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Asing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Foreign Sectors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9009</TotalTime>
  <Words>689</Words>
  <Application>Microsoft Macintosh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Pengertian Ekonomi dan Sistem Ekonomi</vt:lpstr>
      <vt:lpstr>1. Sistem Ekonomi Pasar (Kapitalis)</vt:lpstr>
      <vt:lpstr>2. Sistem Ekonomi Sosialis (Command Economy)</vt:lpstr>
      <vt:lpstr>3. Sistem Ekonomi Campuran</vt:lpstr>
      <vt:lpstr>PowerPoint Presentation</vt:lpstr>
      <vt:lpstr>5. Sistem Ekonomi Syariah</vt:lpstr>
      <vt:lpstr>Sistem Ekonomi di Indonesia</vt:lpstr>
      <vt:lpstr>Para pelaku Ekonomi di dalam Sistem Perekonomian Indonesia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552</cp:revision>
  <dcterms:created xsi:type="dcterms:W3CDTF">2010-05-03T08:00:36Z</dcterms:created>
  <dcterms:modified xsi:type="dcterms:W3CDTF">2025-03-03T03:17:24Z</dcterms:modified>
</cp:coreProperties>
</file>