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3" r:id="rId3"/>
    <p:sldId id="384" r:id="rId4"/>
    <p:sldId id="385" r:id="rId5"/>
    <p:sldId id="386" r:id="rId6"/>
    <p:sldId id="387" r:id="rId7"/>
    <p:sldId id="388" r:id="rId8"/>
    <p:sldId id="389" r:id="rId9"/>
    <p:sldId id="382" r:id="rId10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1DA"/>
    <a:srgbClr val="FFFF00"/>
    <a:srgbClr val="FFC000"/>
    <a:srgbClr val="FF0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24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507BE9B-D5DE-4AE1-9889-3DB4F69D8B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DFAE35-4A83-4A26-A6D3-309A277E7E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DA5063D-55FB-427D-8DDC-238B13FD05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A33DA6A0-0071-4EC4-9585-D8E6FCC751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fld id="{FEBD15FF-C811-4A58-B580-028C3D8C1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88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3AAF5-4955-4947-A869-AC0A17C54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B2923-B0A8-4E47-BBEC-EBA7209ADA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B6BFEFB4-F8D8-4F7C-909C-686DCC031FE8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E4BC37-D7FA-4259-B193-719FA0963C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533398-CDF4-4E2C-9954-61DEFD322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F459F-2E58-4F5C-A8C8-D7D02D1C3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C2A2-907E-4D9B-86EE-9F9FB337D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fld id="{A0626527-C07C-4D9D-9EBB-CA73460254E5}" type="slidenum">
              <a:rPr lang="id-ID" altLang="en-US"/>
              <a:pPr/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283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8DFD-1A72-4255-B7B2-F01A8577F82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0F01E-B265-4665-BCB5-5A70CD201C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0B5F2-136F-4358-8E46-F69F8EAC56B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ADA86-3561-445D-BE7D-0E2B3C6C75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97056-B883-4133-8FE8-23A0D9DC368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594-AD71-459B-9C6C-2C0E95B121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7A9B7-8758-4425-ABE5-CC5B3F61FFE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A3F0A-1F52-4700-BA60-D003D8EA5C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BD5ED-9550-4F9F-9709-42CF8623A2C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49425-C12F-4568-8F0B-E27D24EA0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A8D5-5936-463F-ADB1-BFDA38E252B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FC1AC-0DDF-484C-93B6-4C117957BD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3B522-FFA6-47C5-A740-7366D794959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9DF30-BEE0-441D-A6F1-8A04755853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EE360-2237-4D54-808F-49E9B306BAD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B4389-5AFF-40DF-8261-3A9962F556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F3AB5-8484-47AC-87F2-FD2C27D717C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E83AD-C222-4827-A423-7522B43AA6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B611B-9210-4C5A-B707-5EF0B2375184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D6547-C9E0-4BDC-A730-FC2EDADF13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930D0-BE4A-4357-AFA0-A82F8B61EAD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27A10-D400-42DE-9CB7-2D9F557E81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32F8-89D4-497C-966D-7E9159A32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3E6FC9FC-4CF4-4397-813F-CD936923C974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F828-950C-4B04-B57B-4ED3496F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6BDA-963C-408D-85B3-F3FA487B0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fld id="{C4786AE3-A7BE-4492-8098-85BA1051DE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077218"/>
          </a:xfrm>
          <a:prstGeom prst="rect">
            <a:avLst/>
          </a:prstGeom>
          <a:solidFill>
            <a:srgbClr val="DDDDDD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Pengantar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Bisnis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(EKMA411)</a:t>
            </a:r>
          </a:p>
          <a:p>
            <a:pPr algn="ctr" eaLnBrk="1" hangingPunct="1"/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Modul 6: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Organisasi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dalam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Manajemen</a:t>
            </a:r>
            <a:endParaRPr lang="en-US" altLang="en-US" sz="32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6F09639-D074-4924-A69E-63A90CCF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656" y="94228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defPPr>
              <a:defRPr lang="en-US"/>
            </a:defPPr>
            <a:lvl1pPr algn="l" defTabSz="496888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96888" indent="-39688" algn="l" defTabSz="496888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95363" indent="-80963" algn="l" defTabSz="496888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492250" indent="-120650" algn="l" defTabSz="496888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990725" indent="-161925" algn="l" defTabSz="496888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2024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BDCD-0B27-DAD3-AE8B-4968DBE5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22" y="0"/>
            <a:ext cx="9618662" cy="1260475"/>
          </a:xfrm>
        </p:spPr>
        <p:txBody>
          <a:bodyPr/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7DBE-C287-0617-AE36-6A4BF0CF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033462"/>
            <a:ext cx="9618662" cy="5495925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Soffer (1973: 220)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Persekutuan/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perkumpulan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orang-orang yang masing-masing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pembagian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mana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dipilah-pilah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jabatan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kesatuan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Pengorganisasian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pengorganisasian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membagi-bagi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Tujuan-tujuan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(Perusahaan)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Keputusan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5178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714D-3D5E-9510-4519-2B5E0B7C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12157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Pengorganisasian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perorganisasian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dimulai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pengorganisasian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tugas-tugas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dikerjakan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mengelompokkan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tugas-tugas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juga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kesamaan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rumpun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pertanggungjawaban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masing-masing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jenjang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terlibat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keempat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pengisian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jabatan-jabatan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Pengkordinasian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pengkoordinasian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memadukan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pada masing-masing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departemen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mengarah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64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4BE5-0D36-5CD5-4B57-884BCF10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41" y="320634"/>
            <a:ext cx="8550481" cy="819397"/>
          </a:xfrm>
        </p:spPr>
        <p:txBody>
          <a:bodyPr/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4246-03E3-9D0E-4D42-659E10DB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60" y="1539669"/>
            <a:ext cx="9618662" cy="49911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U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Spiro et., al. (2008)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pilar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marketing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customer/market orientation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coordination of marketing activities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profitable sales volume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Macam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macam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penjualan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Strategi marketing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bauran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marketing mix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927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76F7-26AE-0266-B38D-7EFC5349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78680"/>
            <a:ext cx="9618662" cy="51927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Peletak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operational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Frederick Winslow Taylor.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Heizer dan Render (2011)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menciptakan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output.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Heizer dan Render (1999: 39)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sepuluh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Keputusan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aspek-aspek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jabatan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rantai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pasokan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persediaan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penjadwalan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budget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29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8BFD-D413-2E49-A950-B5BB48A4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5"/>
            <a:ext cx="9618662" cy="49911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Daya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Bollander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et., al., (2001)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dimaksud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human capital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berasal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kombinasi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pengalaman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diyakini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Kaplan dan Norton (1996)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pendorong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menunjang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keberhasilan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strategi Perusahaan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individu-individu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kepuasan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(Daft dan Marcic, 2007: 332)</a:t>
            </a:r>
          </a:p>
        </p:txBody>
      </p:sp>
    </p:spTree>
    <p:extLst>
      <p:ext uri="{BB962C8B-B14F-4D97-AF65-F5344CB8AC3E}">
        <p14:creationId xmlns:p14="http://schemas.microsoft.com/office/powerpoint/2010/main" val="294583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1F7A-12A2-8CF8-20F5-88FDA3D4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385289"/>
            <a:ext cx="9618662" cy="49911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mempertahankan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potensial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dimulai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recruitment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maintenance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dan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separation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pemutusan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disiplin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memelihara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menciptakan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kekayaan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(Keown, Martin, Petty &amp; Scott Jt., 2005)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Van Horne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Wachowicz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Jr., (2001)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membangi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investasi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Keputusan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pembiayaan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Keputusan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3F85-AFC3-D2DD-50A6-42744898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5"/>
            <a:ext cx="9618662" cy="49911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Ebert dan Griffin (2011: 216)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komprehensif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mengupulkan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menganalisis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mengkomunikasian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AutoNum type="alphaL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</a:p>
          <a:p>
            <a:pPr marL="457200" indent="-457200">
              <a:buAutoNum type="alphaL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Otoritas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pajak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Otoritas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mengatur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pasar modal</a:t>
            </a:r>
          </a:p>
          <a:p>
            <a:pPr marL="457200" indent="-457200">
              <a:buAutoNum type="alphaL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Salah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tugas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pemangku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kepentingan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bank,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pajak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para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pemegang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saham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disusun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akutansi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Neraca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rugi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ekuitas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kas </a:t>
            </a:r>
          </a:p>
        </p:txBody>
      </p:sp>
    </p:spTree>
    <p:extLst>
      <p:ext uri="{BB962C8B-B14F-4D97-AF65-F5344CB8AC3E}">
        <p14:creationId xmlns:p14="http://schemas.microsoft.com/office/powerpoint/2010/main" val="313674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256203" y="3549650"/>
            <a:ext cx="6176243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6500" b="1" dirty="0">
                <a:cs typeface="Arial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475045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762</Words>
  <Application>Microsoft Macintosh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Organisasi dalam Manajemen</vt:lpstr>
      <vt:lpstr>PowerPoint Presentation</vt:lpstr>
      <vt:lpstr>Bidang Manajemen Bisnis dalam Menjalankan Bisnis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515</cp:revision>
  <dcterms:created xsi:type="dcterms:W3CDTF">2010-05-03T08:00:36Z</dcterms:created>
  <dcterms:modified xsi:type="dcterms:W3CDTF">2025-02-27T23:36:24Z</dcterms:modified>
</cp:coreProperties>
</file>