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77" r:id="rId4"/>
    <p:sldId id="278" r:id="rId5"/>
    <p:sldId id="271" r:id="rId6"/>
    <p:sldId id="273" r:id="rId7"/>
    <p:sldId id="274" r:id="rId8"/>
    <p:sldId id="279" r:id="rId9"/>
    <p:sldId id="280" r:id="rId10"/>
    <p:sldId id="28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626A86-62F9-4B89-8E5C-8FF24ECD6B55}" v="39" dt="2023-08-25T02:48:59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30" autoAdjust="0"/>
  </p:normalViewPr>
  <p:slideViewPr>
    <p:cSldViewPr snapToGrid="0">
      <p:cViewPr varScale="1">
        <p:scale>
          <a:sx n="74" d="100"/>
          <a:sy n="74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 Nurdiana, S.Kom., M.Kom." userId="fca74076-a507-46b3-81ba-40d1f8510c15" providerId="ADAL" clId="{2AE219CA-8184-4E58-B218-9A8E5978000F}"/>
    <pc:docChg chg="undo custSel addSld modSld">
      <pc:chgData name="Dian Nurdiana, S.Kom., M.Kom." userId="fca74076-a507-46b3-81ba-40d1f8510c15" providerId="ADAL" clId="{2AE219CA-8184-4E58-B218-9A8E5978000F}" dt="2020-12-30T04:33:09.783" v="156" actId="27309"/>
      <pc:docMkLst>
        <pc:docMk/>
      </pc:docMkLst>
      <pc:sldChg chg="modSp">
        <pc:chgData name="Dian Nurdiana, S.Kom., M.Kom." userId="fca74076-a507-46b3-81ba-40d1f8510c15" providerId="ADAL" clId="{2AE219CA-8184-4E58-B218-9A8E5978000F}" dt="2020-12-30T04:25:18.068" v="51"/>
        <pc:sldMkLst>
          <pc:docMk/>
          <pc:sldMk cId="2097649925" sldId="257"/>
        </pc:sldMkLst>
        <pc:spChg chg="mod">
          <ac:chgData name="Dian Nurdiana, S.Kom., M.Kom." userId="fca74076-a507-46b3-81ba-40d1f8510c15" providerId="ADAL" clId="{2AE219CA-8184-4E58-B218-9A8E5978000F}" dt="2020-12-30T04:25:03.725" v="50" actId="20577"/>
          <ac:spMkLst>
            <pc:docMk/>
            <pc:sldMk cId="2097649925" sldId="257"/>
            <ac:spMk id="5" creationId="{8B2E021C-F2B5-470F-BA90-8F3C01E9B787}"/>
          </ac:spMkLst>
        </pc:spChg>
        <pc:spChg chg="mod">
          <ac:chgData name="Dian Nurdiana, S.Kom., M.Kom." userId="fca74076-a507-46b3-81ba-40d1f8510c15" providerId="ADAL" clId="{2AE219CA-8184-4E58-B218-9A8E5978000F}" dt="2020-12-30T04:25:18.068" v="51"/>
          <ac:spMkLst>
            <pc:docMk/>
            <pc:sldMk cId="2097649925" sldId="257"/>
            <ac:spMk id="11" creationId="{2F5769DE-2A5D-4AD6-AA5B-A4CCB6BA4112}"/>
          </ac:spMkLst>
        </pc:spChg>
      </pc:sldChg>
      <pc:sldChg chg="delSp modSp mod">
        <pc:chgData name="Dian Nurdiana, S.Kom., M.Kom." userId="fca74076-a507-46b3-81ba-40d1f8510c15" providerId="ADAL" clId="{2AE219CA-8184-4E58-B218-9A8E5978000F}" dt="2020-12-30T04:26:19.624" v="61"/>
        <pc:sldMkLst>
          <pc:docMk/>
          <pc:sldMk cId="1169449778" sldId="259"/>
        </pc:sldMkLst>
        <pc:spChg chg="mod">
          <ac:chgData name="Dian Nurdiana, S.Kom., M.Kom." userId="fca74076-a507-46b3-81ba-40d1f8510c15" providerId="ADAL" clId="{2AE219CA-8184-4E58-B218-9A8E5978000F}" dt="2020-12-30T04:25:35.507" v="52"/>
          <ac:spMkLst>
            <pc:docMk/>
            <pc:sldMk cId="1169449778" sldId="259"/>
            <ac:spMk id="2" creationId="{5BF065BD-16AF-47E3-BE9B-53DCC95EA7D9}"/>
          </ac:spMkLst>
        </pc:spChg>
        <pc:spChg chg="mod">
          <ac:chgData name="Dian Nurdiana, S.Kom., M.Kom." userId="fca74076-a507-46b3-81ba-40d1f8510c15" providerId="ADAL" clId="{2AE219CA-8184-4E58-B218-9A8E5978000F}" dt="2020-12-30T04:26:19.624" v="61"/>
          <ac:spMkLst>
            <pc:docMk/>
            <pc:sldMk cId="1169449778" sldId="259"/>
            <ac:spMk id="3" creationId="{163DD9E5-1DDC-42B3-A957-9582A1861C3E}"/>
          </ac:spMkLst>
        </pc:spChg>
        <pc:spChg chg="del">
          <ac:chgData name="Dian Nurdiana, S.Kom., M.Kom." userId="fca74076-a507-46b3-81ba-40d1f8510c15" providerId="ADAL" clId="{2AE219CA-8184-4E58-B218-9A8E5978000F}" dt="2020-12-30T04:26:07.597" v="54" actId="478"/>
          <ac:spMkLst>
            <pc:docMk/>
            <pc:sldMk cId="1169449778" sldId="259"/>
            <ac:spMk id="4" creationId="{79E56D6E-FA39-4C4C-995E-4822EA653BA9}"/>
          </ac:spMkLst>
        </pc:spChg>
        <pc:picChg chg="del">
          <ac:chgData name="Dian Nurdiana, S.Kom., M.Kom." userId="fca74076-a507-46b3-81ba-40d1f8510c15" providerId="ADAL" clId="{2AE219CA-8184-4E58-B218-9A8E5978000F}" dt="2020-12-30T04:26:04.937" v="53" actId="478"/>
          <ac:picMkLst>
            <pc:docMk/>
            <pc:sldMk cId="1169449778" sldId="259"/>
            <ac:picMk id="5122" creationId="{5E80CDC8-983A-49A4-9AF3-A8C8027ADF09}"/>
          </ac:picMkLst>
        </pc:picChg>
      </pc:sldChg>
      <pc:sldChg chg="addSp modSp mod">
        <pc:chgData name="Dian Nurdiana, S.Kom., M.Kom." userId="fca74076-a507-46b3-81ba-40d1f8510c15" providerId="ADAL" clId="{2AE219CA-8184-4E58-B218-9A8E5978000F}" dt="2020-12-30T04:33:09.783" v="156" actId="27309"/>
        <pc:sldMkLst>
          <pc:docMk/>
          <pc:sldMk cId="1884983817" sldId="270"/>
        </pc:sldMkLst>
        <pc:graphicFrameChg chg="add modGraphic">
          <ac:chgData name="Dian Nurdiana, S.Kom., M.Kom." userId="fca74076-a507-46b3-81ba-40d1f8510c15" providerId="ADAL" clId="{2AE219CA-8184-4E58-B218-9A8E5978000F}" dt="2020-12-30T04:33:09.783" v="156" actId="27309"/>
          <ac:graphicFrameMkLst>
            <pc:docMk/>
            <pc:sldMk cId="1884983817" sldId="270"/>
            <ac:graphicFrameMk id="5" creationId="{C32D82AF-76C9-4626-8D5F-3D997DDAB148}"/>
          </ac:graphicFrameMkLst>
        </pc:graphicFrameChg>
      </pc:sldChg>
      <pc:sldChg chg="addSp modSp mod">
        <pc:chgData name="Dian Nurdiana, S.Kom., M.Kom." userId="fca74076-a507-46b3-81ba-40d1f8510c15" providerId="ADAL" clId="{2AE219CA-8184-4E58-B218-9A8E5978000F}" dt="2020-12-30T04:29:11.502" v="82" actId="1076"/>
        <pc:sldMkLst>
          <pc:docMk/>
          <pc:sldMk cId="2907557485" sldId="271"/>
        </pc:sldMkLst>
        <pc:spChg chg="mod">
          <ac:chgData name="Dian Nurdiana, S.Kom., M.Kom." userId="fca74076-a507-46b3-81ba-40d1f8510c15" providerId="ADAL" clId="{2AE219CA-8184-4E58-B218-9A8E5978000F}" dt="2020-12-30T04:28:22.933" v="70"/>
          <ac:spMkLst>
            <pc:docMk/>
            <pc:sldMk cId="2907557485" sldId="271"/>
            <ac:spMk id="2" creationId="{5BF065BD-16AF-47E3-BE9B-53DCC95EA7D9}"/>
          </ac:spMkLst>
        </pc:spChg>
        <pc:spChg chg="mod">
          <ac:chgData name="Dian Nurdiana, S.Kom., M.Kom." userId="fca74076-a507-46b3-81ba-40d1f8510c15" providerId="ADAL" clId="{2AE219CA-8184-4E58-B218-9A8E5978000F}" dt="2020-12-30T04:29:02.406" v="79"/>
          <ac:spMkLst>
            <pc:docMk/>
            <pc:sldMk cId="2907557485" sldId="271"/>
            <ac:spMk id="3" creationId="{163DD9E5-1DDC-42B3-A957-9582A1861C3E}"/>
          </ac:spMkLst>
        </pc:spChg>
        <pc:picChg chg="add mod">
          <ac:chgData name="Dian Nurdiana, S.Kom., M.Kom." userId="fca74076-a507-46b3-81ba-40d1f8510c15" providerId="ADAL" clId="{2AE219CA-8184-4E58-B218-9A8E5978000F}" dt="2020-12-30T04:29:11.502" v="82" actId="1076"/>
          <ac:picMkLst>
            <pc:docMk/>
            <pc:sldMk cId="2907557485" sldId="271"/>
            <ac:picMk id="4" creationId="{F4E2A1F8-D832-475F-ACB8-7A4CCE1EBD6C}"/>
          </ac:picMkLst>
        </pc:picChg>
      </pc:sldChg>
      <pc:sldChg chg="modSp mod">
        <pc:chgData name="Dian Nurdiana, S.Kom., M.Kom." userId="fca74076-a507-46b3-81ba-40d1f8510c15" providerId="ADAL" clId="{2AE219CA-8184-4E58-B218-9A8E5978000F}" dt="2020-12-30T04:30:15.385" v="101" actId="5793"/>
        <pc:sldMkLst>
          <pc:docMk/>
          <pc:sldMk cId="707124780" sldId="273"/>
        </pc:sldMkLst>
        <pc:spChg chg="mod">
          <ac:chgData name="Dian Nurdiana, S.Kom., M.Kom." userId="fca74076-a507-46b3-81ba-40d1f8510c15" providerId="ADAL" clId="{2AE219CA-8184-4E58-B218-9A8E5978000F}" dt="2020-12-30T04:29:27.638" v="83"/>
          <ac:spMkLst>
            <pc:docMk/>
            <pc:sldMk cId="707124780" sldId="273"/>
            <ac:spMk id="2" creationId="{5BF065BD-16AF-47E3-BE9B-53DCC95EA7D9}"/>
          </ac:spMkLst>
        </pc:spChg>
        <pc:spChg chg="mod">
          <ac:chgData name="Dian Nurdiana, S.Kom., M.Kom." userId="fca74076-a507-46b3-81ba-40d1f8510c15" providerId="ADAL" clId="{2AE219CA-8184-4E58-B218-9A8E5978000F}" dt="2020-12-30T04:30:15.385" v="101" actId="5793"/>
          <ac:spMkLst>
            <pc:docMk/>
            <pc:sldMk cId="707124780" sldId="273"/>
            <ac:spMk id="3" creationId="{163DD9E5-1DDC-42B3-A957-9582A1861C3E}"/>
          </ac:spMkLst>
        </pc:spChg>
      </pc:sldChg>
      <pc:sldChg chg="modSp mod">
        <pc:chgData name="Dian Nurdiana, S.Kom., M.Kom." userId="fca74076-a507-46b3-81ba-40d1f8510c15" providerId="ADAL" clId="{2AE219CA-8184-4E58-B218-9A8E5978000F}" dt="2020-12-30T04:30:39.877" v="106" actId="27636"/>
        <pc:sldMkLst>
          <pc:docMk/>
          <pc:sldMk cId="1835521271" sldId="274"/>
        </pc:sldMkLst>
        <pc:spChg chg="mod">
          <ac:chgData name="Dian Nurdiana, S.Kom., M.Kom." userId="fca74076-a507-46b3-81ba-40d1f8510c15" providerId="ADAL" clId="{2AE219CA-8184-4E58-B218-9A8E5978000F}" dt="2020-12-30T04:30:27.655" v="102"/>
          <ac:spMkLst>
            <pc:docMk/>
            <pc:sldMk cId="1835521271" sldId="274"/>
            <ac:spMk id="2" creationId="{5BF065BD-16AF-47E3-BE9B-53DCC95EA7D9}"/>
          </ac:spMkLst>
        </pc:spChg>
        <pc:spChg chg="mod">
          <ac:chgData name="Dian Nurdiana, S.Kom., M.Kom." userId="fca74076-a507-46b3-81ba-40d1f8510c15" providerId="ADAL" clId="{2AE219CA-8184-4E58-B218-9A8E5978000F}" dt="2020-12-30T04:30:39.877" v="106" actId="27636"/>
          <ac:spMkLst>
            <pc:docMk/>
            <pc:sldMk cId="1835521271" sldId="274"/>
            <ac:spMk id="3" creationId="{163DD9E5-1DDC-42B3-A957-9582A1861C3E}"/>
          </ac:spMkLst>
        </pc:spChg>
      </pc:sldChg>
      <pc:sldChg chg="addSp modSp mod">
        <pc:chgData name="Dian Nurdiana, S.Kom., M.Kom." userId="fca74076-a507-46b3-81ba-40d1f8510c15" providerId="ADAL" clId="{2AE219CA-8184-4E58-B218-9A8E5978000F}" dt="2020-12-30T04:27:17.250" v="65" actId="1076"/>
        <pc:sldMkLst>
          <pc:docMk/>
          <pc:sldMk cId="2720750934" sldId="277"/>
        </pc:sldMkLst>
        <pc:spChg chg="mod">
          <ac:chgData name="Dian Nurdiana, S.Kom., M.Kom." userId="fca74076-a507-46b3-81ba-40d1f8510c15" providerId="ADAL" clId="{2AE219CA-8184-4E58-B218-9A8E5978000F}" dt="2020-12-30T04:26:53.430" v="62"/>
          <ac:spMkLst>
            <pc:docMk/>
            <pc:sldMk cId="2720750934" sldId="277"/>
            <ac:spMk id="2" creationId="{5BF065BD-16AF-47E3-BE9B-53DCC95EA7D9}"/>
          </ac:spMkLst>
        </pc:spChg>
        <pc:spChg chg="mod">
          <ac:chgData name="Dian Nurdiana, S.Kom., M.Kom." userId="fca74076-a507-46b3-81ba-40d1f8510c15" providerId="ADAL" clId="{2AE219CA-8184-4E58-B218-9A8E5978000F}" dt="2020-12-30T04:27:04.083" v="63"/>
          <ac:spMkLst>
            <pc:docMk/>
            <pc:sldMk cId="2720750934" sldId="277"/>
            <ac:spMk id="3" creationId="{163DD9E5-1DDC-42B3-A957-9582A1861C3E}"/>
          </ac:spMkLst>
        </pc:spChg>
        <pc:picChg chg="add mod">
          <ac:chgData name="Dian Nurdiana, S.Kom., M.Kom." userId="fca74076-a507-46b3-81ba-40d1f8510c15" providerId="ADAL" clId="{2AE219CA-8184-4E58-B218-9A8E5978000F}" dt="2020-12-30T04:27:17.250" v="65" actId="1076"/>
          <ac:picMkLst>
            <pc:docMk/>
            <pc:sldMk cId="2720750934" sldId="277"/>
            <ac:picMk id="4" creationId="{7EBCEB92-2C6D-467C-9B15-33E7B4B4F93B}"/>
          </ac:picMkLst>
        </pc:picChg>
      </pc:sldChg>
      <pc:sldChg chg="delSp modSp add mod">
        <pc:chgData name="Dian Nurdiana, S.Kom., M.Kom." userId="fca74076-a507-46b3-81ba-40d1f8510c15" providerId="ADAL" clId="{2AE219CA-8184-4E58-B218-9A8E5978000F}" dt="2020-12-30T04:28:07.899" v="69" actId="20577"/>
        <pc:sldMkLst>
          <pc:docMk/>
          <pc:sldMk cId="3224428108" sldId="278"/>
        </pc:sldMkLst>
        <pc:spChg chg="mod">
          <ac:chgData name="Dian Nurdiana, S.Kom., M.Kom." userId="fca74076-a507-46b3-81ba-40d1f8510c15" providerId="ADAL" clId="{2AE219CA-8184-4E58-B218-9A8E5978000F}" dt="2020-12-30T04:28:07.899" v="69" actId="20577"/>
          <ac:spMkLst>
            <pc:docMk/>
            <pc:sldMk cId="3224428108" sldId="278"/>
            <ac:spMk id="3" creationId="{163DD9E5-1DDC-42B3-A957-9582A1861C3E}"/>
          </ac:spMkLst>
        </pc:spChg>
        <pc:picChg chg="del">
          <ac:chgData name="Dian Nurdiana, S.Kom., M.Kom." userId="fca74076-a507-46b3-81ba-40d1f8510c15" providerId="ADAL" clId="{2AE219CA-8184-4E58-B218-9A8E5978000F}" dt="2020-12-30T04:28:04.327" v="67" actId="478"/>
          <ac:picMkLst>
            <pc:docMk/>
            <pc:sldMk cId="3224428108" sldId="278"/>
            <ac:picMk id="4" creationId="{7EBCEB92-2C6D-467C-9B15-33E7B4B4F93B}"/>
          </ac:picMkLst>
        </pc:picChg>
      </pc:sldChg>
      <pc:sldChg chg="modSp add mod">
        <pc:chgData name="Dian Nurdiana, S.Kom., M.Kom." userId="fca74076-a507-46b3-81ba-40d1f8510c15" providerId="ADAL" clId="{2AE219CA-8184-4E58-B218-9A8E5978000F}" dt="2020-12-30T04:31:58.241" v="137" actId="113"/>
        <pc:sldMkLst>
          <pc:docMk/>
          <pc:sldMk cId="2679286301" sldId="279"/>
        </pc:sldMkLst>
        <pc:spChg chg="mod">
          <ac:chgData name="Dian Nurdiana, S.Kom., M.Kom." userId="fca74076-a507-46b3-81ba-40d1f8510c15" providerId="ADAL" clId="{2AE219CA-8184-4E58-B218-9A8E5978000F}" dt="2020-12-30T04:30:55.544" v="108"/>
          <ac:spMkLst>
            <pc:docMk/>
            <pc:sldMk cId="2679286301" sldId="279"/>
            <ac:spMk id="2" creationId="{5BF065BD-16AF-47E3-BE9B-53DCC95EA7D9}"/>
          </ac:spMkLst>
        </pc:spChg>
        <pc:spChg chg="mod">
          <ac:chgData name="Dian Nurdiana, S.Kom., M.Kom." userId="fca74076-a507-46b3-81ba-40d1f8510c15" providerId="ADAL" clId="{2AE219CA-8184-4E58-B218-9A8E5978000F}" dt="2020-12-30T04:31:58.241" v="137" actId="113"/>
          <ac:spMkLst>
            <pc:docMk/>
            <pc:sldMk cId="2679286301" sldId="279"/>
            <ac:spMk id="3" creationId="{163DD9E5-1DDC-42B3-A957-9582A1861C3E}"/>
          </ac:spMkLst>
        </pc:spChg>
      </pc:sldChg>
      <pc:sldChg chg="modSp add mod">
        <pc:chgData name="Dian Nurdiana, S.Kom., M.Kom." userId="fca74076-a507-46b3-81ba-40d1f8510c15" providerId="ADAL" clId="{2AE219CA-8184-4E58-B218-9A8E5978000F}" dt="2020-12-30T04:32:42.591" v="150" actId="20577"/>
        <pc:sldMkLst>
          <pc:docMk/>
          <pc:sldMk cId="3234302241" sldId="280"/>
        </pc:sldMkLst>
        <pc:spChg chg="mod">
          <ac:chgData name="Dian Nurdiana, S.Kom., M.Kom." userId="fca74076-a507-46b3-81ba-40d1f8510c15" providerId="ADAL" clId="{2AE219CA-8184-4E58-B218-9A8E5978000F}" dt="2020-12-30T04:32:42.591" v="150" actId="20577"/>
          <ac:spMkLst>
            <pc:docMk/>
            <pc:sldMk cId="3234302241" sldId="280"/>
            <ac:spMk id="2" creationId="{5BF065BD-16AF-47E3-BE9B-53DCC95EA7D9}"/>
          </ac:spMkLst>
        </pc:spChg>
        <pc:spChg chg="mod">
          <ac:chgData name="Dian Nurdiana, S.Kom., M.Kom." userId="fca74076-a507-46b3-81ba-40d1f8510c15" providerId="ADAL" clId="{2AE219CA-8184-4E58-B218-9A8E5978000F}" dt="2020-12-30T04:32:25.180" v="142" actId="6549"/>
          <ac:spMkLst>
            <pc:docMk/>
            <pc:sldMk cId="3234302241" sldId="280"/>
            <ac:spMk id="3" creationId="{163DD9E5-1DDC-42B3-A957-9582A1861C3E}"/>
          </ac:spMkLst>
        </pc:spChg>
      </pc:sldChg>
      <pc:sldChg chg="modSp add mod">
        <pc:chgData name="Dian Nurdiana, S.Kom., M.Kom." userId="fca74076-a507-46b3-81ba-40d1f8510c15" providerId="ADAL" clId="{2AE219CA-8184-4E58-B218-9A8E5978000F}" dt="2020-12-30T04:33:07.074" v="155"/>
        <pc:sldMkLst>
          <pc:docMk/>
          <pc:sldMk cId="1441663428" sldId="281"/>
        </pc:sldMkLst>
        <pc:spChg chg="mod">
          <ac:chgData name="Dian Nurdiana, S.Kom., M.Kom." userId="fca74076-a507-46b3-81ba-40d1f8510c15" providerId="ADAL" clId="{2AE219CA-8184-4E58-B218-9A8E5978000F}" dt="2020-12-30T04:32:34.818" v="144"/>
          <ac:spMkLst>
            <pc:docMk/>
            <pc:sldMk cId="1441663428" sldId="281"/>
            <ac:spMk id="2" creationId="{5BF065BD-16AF-47E3-BE9B-53DCC95EA7D9}"/>
          </ac:spMkLst>
        </pc:spChg>
        <pc:spChg chg="mod">
          <ac:chgData name="Dian Nurdiana, S.Kom., M.Kom." userId="fca74076-a507-46b3-81ba-40d1f8510c15" providerId="ADAL" clId="{2AE219CA-8184-4E58-B218-9A8E5978000F}" dt="2020-12-30T04:33:07.074" v="155"/>
          <ac:spMkLst>
            <pc:docMk/>
            <pc:sldMk cId="1441663428" sldId="281"/>
            <ac:spMk id="3" creationId="{163DD9E5-1DDC-42B3-A957-9582A1861C3E}"/>
          </ac:spMkLst>
        </pc:spChg>
      </pc:sldChg>
    </pc:docChg>
  </pc:docChgLst>
  <pc:docChgLst>
    <pc:chgData name="Dian Nurdiana, S.Kom., M.Kom." userId="fca74076-a507-46b3-81ba-40d1f8510c15" providerId="ADAL" clId="{BB626A86-62F9-4B89-8E5C-8FF24ECD6B55}"/>
    <pc:docChg chg="modSld">
      <pc:chgData name="Dian Nurdiana, S.Kom., M.Kom." userId="fca74076-a507-46b3-81ba-40d1f8510c15" providerId="ADAL" clId="{BB626A86-62F9-4B89-8E5C-8FF24ECD6B55}" dt="2023-08-25T02:48:59.018" v="38" actId="20577"/>
      <pc:docMkLst>
        <pc:docMk/>
      </pc:docMkLst>
      <pc:sldChg chg="modSp">
        <pc:chgData name="Dian Nurdiana, S.Kom., M.Kom." userId="fca74076-a507-46b3-81ba-40d1f8510c15" providerId="ADAL" clId="{BB626A86-62F9-4B89-8E5C-8FF24ECD6B55}" dt="2023-08-25T02:48:59.018" v="38" actId="20577"/>
        <pc:sldMkLst>
          <pc:docMk/>
          <pc:sldMk cId="2097649925" sldId="257"/>
        </pc:sldMkLst>
        <pc:spChg chg="mod">
          <ac:chgData name="Dian Nurdiana, S.Kom., M.Kom." userId="fca74076-a507-46b3-81ba-40d1f8510c15" providerId="ADAL" clId="{BB626A86-62F9-4B89-8E5C-8FF24ECD6B55}" dt="2023-08-25T02:48:59.018" v="38" actId="20577"/>
          <ac:spMkLst>
            <pc:docMk/>
            <pc:sldMk cId="2097649925" sldId="257"/>
            <ac:spMk id="5" creationId="{8B2E021C-F2B5-470F-BA90-8F3C01E9B787}"/>
          </ac:spMkLst>
        </pc:spChg>
        <pc:spChg chg="mod">
          <ac:chgData name="Dian Nurdiana, S.Kom., M.Kom." userId="fca74076-a507-46b3-81ba-40d1f8510c15" providerId="ADAL" clId="{BB626A86-62F9-4B89-8E5C-8FF24ECD6B55}" dt="2023-08-25T02:48:41.009" v="22" actId="20577"/>
          <ac:spMkLst>
            <pc:docMk/>
            <pc:sldMk cId="2097649925" sldId="257"/>
            <ac:spMk id="11" creationId="{2F5769DE-2A5D-4AD6-AA5B-A4CCB6BA41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FF502-55E4-40A7-B8B9-019A639A219E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DE070-8B48-4B25-99A3-108D88F9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3DD617-6359-4ADA-974D-7CC774EA6C1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9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6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004F-299B-411C-9CA5-288D55D0283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3" name="whoosh.wav"/>
          </p:stSnd>
        </p:sndAc>
      </p:transition>
    </mc:Choice>
    <mc:Fallback xmlns="">
      <p:transition spd="slow">
        <p:blinds dir="vert"/>
        <p:sndAc>
          <p:stSnd>
            <p:snd r:embed="rId15" name="whoosh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9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8B2E021C-F2B5-470F-BA90-8F3C01E9B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894" y="1656396"/>
            <a:ext cx="8572500" cy="89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id-ID" sz="2400" b="1" dirty="0"/>
              <a:t>MATERI INISIASI </a:t>
            </a:r>
          </a:p>
          <a:p>
            <a:pPr algn="ctr">
              <a:buNone/>
            </a:pPr>
            <a:r>
              <a:rPr lang="id-ID" sz="2400" b="1" dirty="0"/>
              <a:t>MSIM4204 JARINGAN KOMPUTER</a:t>
            </a:r>
            <a:endParaRPr lang="id-ID" sz="2400" dirty="0">
              <a:effectLst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7D4CDBD-5EC8-4365-A58B-3C437FF80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194" y="4909317"/>
            <a:ext cx="4047904" cy="109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176" b="1" dirty="0" err="1">
                <a:latin typeface="Century Gothic" panose="020B0502020202020204" pitchFamily="34" charset="0"/>
              </a:rPr>
              <a:t>Sistem</a:t>
            </a:r>
            <a:r>
              <a:rPr lang="en-US" altLang="en-US" sz="2176" b="1" dirty="0">
                <a:latin typeface="Century Gothic" panose="020B0502020202020204" pitchFamily="34" charset="0"/>
              </a:rPr>
              <a:t> </a:t>
            </a:r>
            <a:r>
              <a:rPr lang="en-US" altLang="en-US" sz="2176" b="1" dirty="0" err="1">
                <a:latin typeface="Century Gothic" panose="020B0502020202020204" pitchFamily="34" charset="0"/>
              </a:rPr>
              <a:t>Informasi</a:t>
            </a:r>
            <a:endParaRPr lang="en-US" altLang="en-US" sz="2176" b="1" dirty="0">
              <a:latin typeface="Century Gothic" panose="020B0502020202020204" pitchFamily="34" charset="0"/>
            </a:endParaRPr>
          </a:p>
          <a:p>
            <a:pPr algn="ctr" eaLnBrk="1" hangingPunct="1"/>
            <a:r>
              <a:rPr lang="id-ID" altLang="en-US" sz="2176" b="1" dirty="0">
                <a:latin typeface="Century Gothic" panose="020B0502020202020204" pitchFamily="34" charset="0"/>
              </a:rPr>
              <a:t>Fakultas Sains dan Teknologi</a:t>
            </a:r>
            <a:endParaRPr lang="en-US" altLang="en-US" sz="2176" b="1" dirty="0">
              <a:latin typeface="Century Gothic" panose="020B0502020202020204" pitchFamily="34" charset="0"/>
            </a:endParaRPr>
          </a:p>
          <a:p>
            <a:pPr algn="ctr" eaLnBrk="1" hangingPunct="1"/>
            <a:r>
              <a:rPr lang="en-US" altLang="en-US" sz="2176" b="1" dirty="0" err="1">
                <a:latin typeface="Century Gothic" panose="020B0502020202020204" pitchFamily="34" charset="0"/>
              </a:rPr>
              <a:t>Universitas</a:t>
            </a:r>
            <a:r>
              <a:rPr lang="en-US" altLang="en-US" sz="2176" b="1" dirty="0">
                <a:latin typeface="Century Gothic" panose="020B0502020202020204" pitchFamily="34" charset="0"/>
              </a:rPr>
              <a:t> Terbuka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8A999-A9AC-4969-983B-AEFAE83D05FC}"/>
              </a:ext>
            </a:extLst>
          </p:cNvPr>
          <p:cNvSpPr/>
          <p:nvPr/>
        </p:nvSpPr>
        <p:spPr>
          <a:xfrm>
            <a:off x="2836507" y="443369"/>
            <a:ext cx="9318171" cy="750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769DE-2A5D-4AD6-AA5B-A4CCB6BA4112}"/>
              </a:ext>
            </a:extLst>
          </p:cNvPr>
          <p:cNvSpPr txBox="1"/>
          <p:nvPr/>
        </p:nvSpPr>
        <p:spPr>
          <a:xfrm>
            <a:off x="1502826" y="3059668"/>
            <a:ext cx="90366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id-ID" sz="4000" dirty="0"/>
              <a:t>Aktivitas Belajar 1 </a:t>
            </a:r>
          </a:p>
          <a:p>
            <a:pPr algn="ctr">
              <a:spcBef>
                <a:spcPct val="0"/>
              </a:spcBef>
              <a:buNone/>
            </a:pPr>
            <a:r>
              <a:rPr lang="nn-NO" sz="4000" dirty="0"/>
              <a:t>Arsitektur, Sejarah, Standardisasi, dan Tren</a:t>
            </a:r>
            <a:endParaRPr lang="id-ID" altLang="en-US" sz="54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4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3" name="whoosh.wav"/>
          </p:stSnd>
        </p:sndAc>
      </p:transition>
    </mc:Choice>
    <mc:Fallback xmlns="">
      <p:transition spd="slow">
        <p:blinds dir="vert"/>
        <p:sndAc>
          <p:stSnd>
            <p:snd r:embed="rId9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/>
          <a:lstStyle/>
          <a:p>
            <a:r>
              <a:rPr lang="en-US" dirty="0"/>
              <a:t>Internet Masa </a:t>
            </a:r>
            <a:r>
              <a:rPr lang="en-US" dirty="0" err="1"/>
              <a:t>Depan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Multimedia</a:t>
            </a:r>
            <a:endParaRPr lang="id-ID" dirty="0"/>
          </a:p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Komersial</a:t>
            </a:r>
            <a:endParaRPr lang="id-ID" dirty="0"/>
          </a:p>
          <a:p>
            <a:r>
              <a:rPr lang="en-US" dirty="0"/>
              <a:t>Wireless Internet</a:t>
            </a:r>
            <a:endParaRPr lang="id-ID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166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6000" dirty="0"/>
              <a:t> Terima kasih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32D82AF-76C9-4626-8D5F-3D997DDAB1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9145591"/>
                  </p:ext>
                </p:extLst>
              </p:nvPr>
            </p:nvGraphicFramePr>
            <p:xfrm>
              <a:off x="-1749287" y="5113711"/>
              <a:ext cx="3048000" cy="1714500"/>
            </p:xfrm>
            <a:graphic>
              <a:graphicData uri="http://schemas.microsoft.com/office/powerpoint/2016/slidezoom">
                <pslz:sldZm>
                  <pslz:sldZmObj sldId="270" cId="1884983817">
                    <pslz:zmPr id="{DBC27D69-1CEC-4B4A-BFEF-143AC6635AD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C32D82AF-76C9-4626-8D5F-3D997DDAB1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749287" y="511371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98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5" name="whoosh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/>
          </a:bodyPr>
          <a:lstStyle/>
          <a:p>
            <a:r>
              <a:rPr lang="id-ID" dirty="0"/>
              <a:t>MODEL ARSITEKTUR 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Transmission Control Protocol/Internet Protocol (TCP/IP)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melandasi</a:t>
            </a:r>
            <a:r>
              <a:rPr lang="en-US" dirty="0"/>
              <a:t> internet dan </a:t>
            </a:r>
            <a:r>
              <a:rPr lang="en-US" dirty="0" err="1"/>
              <a:t>jaringan</a:t>
            </a:r>
            <a:r>
              <a:rPr lang="en-US" dirty="0"/>
              <a:t> dunia</a:t>
            </a:r>
            <a:r>
              <a:rPr lang="id-ID" dirty="0"/>
              <a:t>.</a:t>
            </a:r>
          </a:p>
          <a:p>
            <a:r>
              <a:rPr lang="id-ID" dirty="0"/>
              <a:t>Protokol TCP/IP terbentuk dari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id-ID" dirty="0"/>
              <a:t>komponen</a:t>
            </a:r>
            <a:r>
              <a:rPr lang="en-US" dirty="0"/>
              <a:t>,</a:t>
            </a:r>
            <a:r>
              <a:rPr lang="id-ID" dirty="0"/>
              <a:t> yaitu </a:t>
            </a:r>
            <a:r>
              <a:rPr lang="id-ID" dirty="0" err="1"/>
              <a:t>Transmission</a:t>
            </a:r>
            <a:r>
              <a:rPr lang="id-ID" dirty="0"/>
              <a:t> </a:t>
            </a:r>
            <a:r>
              <a:rPr lang="id-ID" dirty="0" err="1"/>
              <a:t>Control</a:t>
            </a:r>
            <a:r>
              <a:rPr lang="id-ID" dirty="0"/>
              <a:t> </a:t>
            </a:r>
            <a:r>
              <a:rPr lang="id-ID" dirty="0" err="1"/>
              <a:t>Protocol</a:t>
            </a:r>
            <a:r>
              <a:rPr lang="id-ID" dirty="0"/>
              <a:t> (TCP) dan Internet </a:t>
            </a:r>
            <a:r>
              <a:rPr lang="id-ID" dirty="0" err="1"/>
              <a:t>Protocol</a:t>
            </a:r>
            <a:r>
              <a:rPr lang="id-ID" dirty="0"/>
              <a:t> (IP).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944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/>
          </a:bodyPr>
          <a:lstStyle/>
          <a:p>
            <a:r>
              <a:rPr lang="id-ID" dirty="0" err="1"/>
              <a:t>Internetworking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Tujuan dari TCP/IP adalah untuk membangun suatu koneksi antar jaringan (</a:t>
            </a:r>
            <a:r>
              <a:rPr lang="id-ID" dirty="0" err="1"/>
              <a:t>network</a:t>
            </a:r>
            <a:r>
              <a:rPr lang="id-ID" dirty="0"/>
              <a:t>), di mana biasa disebut </a:t>
            </a:r>
            <a:r>
              <a:rPr lang="id-ID" dirty="0" err="1"/>
              <a:t>internetwork</a:t>
            </a:r>
            <a:r>
              <a:rPr lang="id-ID" dirty="0"/>
              <a:t>, atau internet, yang menyediakan pelayanan komunikasi antar jaringan yang memiliki bentuk fisik yang beragam. Tujuan yang jelas adalah menghubungkan empunya (</a:t>
            </a:r>
            <a:r>
              <a:rPr lang="id-ID" dirty="0" err="1"/>
              <a:t>host</a:t>
            </a:r>
            <a:r>
              <a:rPr lang="id-ID" dirty="0"/>
              <a:t>) pada jaringan yang berbeda, atau mungkin terpisahkan secara geografis pada area yang luas.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CEB92-2C6D-467C-9B15-33E7B4B4F9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4288942"/>
            <a:ext cx="39719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5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/>
          </a:bodyPr>
          <a:lstStyle/>
          <a:p>
            <a:r>
              <a:rPr lang="id-ID" dirty="0" err="1"/>
              <a:t>Internetworking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Untuk dapat mengidentifikasikan </a:t>
            </a:r>
            <a:r>
              <a:rPr lang="id-ID" dirty="0" err="1"/>
              <a:t>host</a:t>
            </a:r>
            <a:r>
              <a:rPr lang="id-ID" dirty="0"/>
              <a:t> diperlukan sebuah alamat, disebut alamat IP ( IP</a:t>
            </a:r>
            <a:r>
              <a:rPr lang="id-ID" i="1" dirty="0"/>
              <a:t> </a:t>
            </a:r>
            <a:r>
              <a:rPr lang="id-ID" i="1" dirty="0" err="1"/>
              <a:t>address</a:t>
            </a:r>
            <a:r>
              <a:rPr lang="id-ID" dirty="0"/>
              <a:t>). Apabila sebuah </a:t>
            </a:r>
            <a:r>
              <a:rPr lang="id-ID" dirty="0" err="1"/>
              <a:t>host</a:t>
            </a:r>
            <a:r>
              <a:rPr lang="id-ID" dirty="0"/>
              <a:t> memiliki beberapa perangkat jaringan (</a:t>
            </a:r>
            <a:r>
              <a:rPr lang="id-ID" dirty="0" err="1"/>
              <a:t>interface</a:t>
            </a:r>
            <a:r>
              <a:rPr lang="id-ID" dirty="0"/>
              <a:t>), seperti </a:t>
            </a:r>
            <a:r>
              <a:rPr lang="id-ID" dirty="0" err="1"/>
              <a:t>router</a:t>
            </a:r>
            <a:r>
              <a:rPr lang="id-ID" dirty="0"/>
              <a:t>, maka setiap </a:t>
            </a:r>
            <a:r>
              <a:rPr lang="id-ID" dirty="0" err="1"/>
              <a:t>interface</a:t>
            </a:r>
            <a:r>
              <a:rPr lang="id-ID" dirty="0"/>
              <a:t> harus memiliki sebuah IP </a:t>
            </a:r>
            <a:r>
              <a:rPr lang="id-ID" i="1" dirty="0" err="1"/>
              <a:t>address</a:t>
            </a:r>
            <a:r>
              <a:rPr lang="id-ID" dirty="0"/>
              <a:t> yang unik. IP </a:t>
            </a:r>
            <a:r>
              <a:rPr lang="id-ID" i="1" dirty="0" err="1"/>
              <a:t>address</a:t>
            </a:r>
            <a:r>
              <a:rPr lang="id-ID" dirty="0"/>
              <a:t> terdiri dari 2 bagian, yaitu:</a:t>
            </a:r>
          </a:p>
          <a:p>
            <a:endParaRPr lang="id-ID" dirty="0"/>
          </a:p>
          <a:p>
            <a:r>
              <a:rPr lang="en-US" dirty="0"/>
              <a:t>IP </a:t>
            </a:r>
            <a:r>
              <a:rPr lang="en-US" i="1" dirty="0"/>
              <a:t>address</a:t>
            </a:r>
            <a:r>
              <a:rPr lang="en-US" dirty="0"/>
              <a:t> = &lt;</a:t>
            </a:r>
            <a:r>
              <a:rPr lang="en-US" dirty="0" err="1"/>
              <a:t>nomer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&gt;&lt;</a:t>
            </a:r>
            <a:r>
              <a:rPr lang="en-US" dirty="0" err="1"/>
              <a:t>nomer</a:t>
            </a:r>
            <a:r>
              <a:rPr lang="en-US" dirty="0"/>
              <a:t> host&gt;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2442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/>
          <a:lstStyle/>
          <a:p>
            <a:r>
              <a:rPr lang="id-ID" dirty="0"/>
              <a:t>Lapisan pada Protokol 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Layer Aplikasi </a:t>
            </a:r>
          </a:p>
          <a:p>
            <a:r>
              <a:rPr lang="en-US" b="1" dirty="0"/>
              <a:t>Layer Transport</a:t>
            </a:r>
            <a:endParaRPr lang="id-ID" b="1" dirty="0"/>
          </a:p>
          <a:p>
            <a:r>
              <a:rPr lang="en-US" b="1" dirty="0"/>
              <a:t>Layer Internetwork</a:t>
            </a:r>
            <a:endParaRPr lang="id-ID" b="1" dirty="0"/>
          </a:p>
          <a:p>
            <a:r>
              <a:rPr lang="en-US" b="1" dirty="0"/>
              <a:t>Layer Network Interface</a:t>
            </a:r>
            <a:endParaRPr lang="id-ID" b="1" dirty="0"/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2A1F8-D832-475F-ACB8-7A4CCE1EBD6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77" y="1825625"/>
            <a:ext cx="6797571" cy="31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/>
          </a:bodyPr>
          <a:lstStyle/>
          <a:p>
            <a:r>
              <a:rPr lang="id-ID" dirty="0"/>
              <a:t>Aplikasi 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Level tertinggi pada layer TCP/IP adalah aplikasi. Di mana layer ini melakukan komunikasi sehingga dapat berinteraksi dengan pengguna. Karakteristik dari protokol aplikasi antara lain:</a:t>
            </a:r>
          </a:p>
          <a:p>
            <a:r>
              <a:rPr lang="en-US" dirty="0" err="1"/>
              <a:t>Merupakan</a:t>
            </a:r>
            <a:r>
              <a:rPr lang="en-US" dirty="0"/>
              <a:t> program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TCP/IP.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TCP/IP </a:t>
            </a:r>
            <a:r>
              <a:rPr lang="en-US" dirty="0" err="1"/>
              <a:t>antara</a:t>
            </a:r>
            <a:r>
              <a:rPr lang="en-US" dirty="0"/>
              <a:t> lain:</a:t>
            </a:r>
            <a:endParaRPr lang="id-ID" dirty="0"/>
          </a:p>
          <a:p>
            <a:pPr lvl="1"/>
            <a:r>
              <a:rPr lang="en-US" dirty="0"/>
              <a:t>TELNET, terminal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remote pada internet</a:t>
            </a:r>
            <a:endParaRPr lang="id-ID" dirty="0"/>
          </a:p>
          <a:p>
            <a:pPr lvl="1"/>
            <a:r>
              <a:rPr lang="en-US" dirty="0"/>
              <a:t>FTP (File Transfer Protocol), transfer file </a:t>
            </a:r>
            <a:r>
              <a:rPr lang="en-US" dirty="0" err="1"/>
              <a:t>berkecepatan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disk</a:t>
            </a:r>
            <a:endParaRPr lang="id-ID" dirty="0"/>
          </a:p>
          <a:p>
            <a:pPr lvl="1"/>
            <a:r>
              <a:rPr lang="en-US" dirty="0"/>
              <a:t>SMTP (Simple Mail Transfer Protocol),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bersurat</a:t>
            </a:r>
            <a:r>
              <a:rPr lang="en-US" dirty="0"/>
              <a:t> di internet</a:t>
            </a:r>
            <a:endParaRPr lang="id-ID" dirty="0"/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TCP </a:t>
            </a:r>
            <a:r>
              <a:rPr lang="en-US" dirty="0" err="1"/>
              <a:t>atau</a:t>
            </a:r>
            <a:r>
              <a:rPr lang="en-US" dirty="0"/>
              <a:t> UDP.</a:t>
            </a:r>
            <a:endParaRPr lang="id-ID" dirty="0"/>
          </a:p>
          <a:p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interaksi</a:t>
            </a:r>
            <a:r>
              <a:rPr lang="en-US" dirty="0"/>
              <a:t> client/server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71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/>
          <a:lstStyle/>
          <a:p>
            <a:r>
              <a:rPr lang="id-ID" dirty="0" err="1"/>
              <a:t>Bridge</a:t>
            </a:r>
            <a:r>
              <a:rPr lang="id-ID" dirty="0"/>
              <a:t>, </a:t>
            </a:r>
            <a:r>
              <a:rPr lang="id-ID" dirty="0" err="1"/>
              <a:t>Router</a:t>
            </a:r>
            <a:r>
              <a:rPr lang="id-ID" dirty="0"/>
              <a:t>, dan </a:t>
            </a:r>
            <a:r>
              <a:rPr lang="id-ID" dirty="0" err="1"/>
              <a:t>Gateway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err="1"/>
              <a:t>Bridge</a:t>
            </a:r>
            <a:r>
              <a:rPr lang="id-ID" b="1" dirty="0"/>
              <a:t> </a:t>
            </a:r>
            <a:r>
              <a:rPr lang="id-ID" dirty="0"/>
              <a:t>berfungsi</a:t>
            </a:r>
            <a:r>
              <a:rPr lang="id-ID" b="1" dirty="0"/>
              <a:t> </a:t>
            </a:r>
            <a:r>
              <a:rPr lang="id-ID" dirty="0"/>
              <a:t>menghubungkan jaringan pada layer </a:t>
            </a:r>
            <a:r>
              <a:rPr lang="id-ID" dirty="0" err="1"/>
              <a:t>network</a:t>
            </a:r>
            <a:r>
              <a:rPr lang="id-ID" dirty="0"/>
              <a:t> </a:t>
            </a:r>
            <a:r>
              <a:rPr lang="id-ID" dirty="0" err="1"/>
              <a:t>interface</a:t>
            </a:r>
            <a:r>
              <a:rPr lang="id-ID" dirty="0"/>
              <a:t> dan meneruskan </a:t>
            </a:r>
            <a:r>
              <a:rPr lang="id-ID" dirty="0" err="1"/>
              <a:t>frame</a:t>
            </a:r>
            <a:r>
              <a:rPr lang="id-ID" dirty="0"/>
              <a:t>. </a:t>
            </a:r>
            <a:r>
              <a:rPr lang="id-ID" dirty="0" err="1"/>
              <a:t>Bridge</a:t>
            </a:r>
            <a:r>
              <a:rPr lang="id-ID" dirty="0"/>
              <a:t> juga berfungsi sebagai MAC </a:t>
            </a:r>
            <a:r>
              <a:rPr lang="id-ID" dirty="0" err="1"/>
              <a:t>relay</a:t>
            </a:r>
            <a:r>
              <a:rPr lang="id-ID" dirty="0"/>
              <a:t>. </a:t>
            </a:r>
            <a:r>
              <a:rPr lang="id-ID" dirty="0" err="1"/>
              <a:t>Bridge</a:t>
            </a:r>
            <a:r>
              <a:rPr lang="id-ID" dirty="0"/>
              <a:t> juga </a:t>
            </a:r>
            <a:r>
              <a:rPr lang="id-ID" dirty="0" err="1"/>
              <a:t>transparant</a:t>
            </a:r>
            <a:r>
              <a:rPr lang="id-ID" dirty="0"/>
              <a:t> terhadap IP, artinya apabila suatu </a:t>
            </a:r>
            <a:r>
              <a:rPr lang="id-ID" dirty="0" err="1"/>
              <a:t>host</a:t>
            </a:r>
            <a:r>
              <a:rPr lang="id-ID" dirty="0"/>
              <a:t> mengirim IP datagram ke </a:t>
            </a:r>
            <a:r>
              <a:rPr lang="id-ID" dirty="0" err="1"/>
              <a:t>host</a:t>
            </a:r>
            <a:r>
              <a:rPr lang="id-ID" dirty="0"/>
              <a:t> yang lain, IP tidak akan diawasi oleh </a:t>
            </a:r>
            <a:r>
              <a:rPr lang="id-ID" dirty="0" err="1"/>
              <a:t>bridge</a:t>
            </a:r>
            <a:r>
              <a:rPr lang="id-ID" dirty="0"/>
              <a:t> dan langsung </a:t>
            </a:r>
            <a:r>
              <a:rPr lang="id-ID" dirty="0" err="1"/>
              <a:t>cross</a:t>
            </a:r>
            <a:r>
              <a:rPr lang="id-ID" dirty="0"/>
              <a:t> ke </a:t>
            </a:r>
            <a:r>
              <a:rPr lang="id-ID" dirty="0" err="1"/>
              <a:t>host</a:t>
            </a:r>
            <a:r>
              <a:rPr lang="id-ID" dirty="0"/>
              <a:t> yang dituju.</a:t>
            </a:r>
          </a:p>
          <a:p>
            <a:r>
              <a:rPr lang="id-ID" dirty="0" err="1"/>
              <a:t>Router</a:t>
            </a:r>
            <a:r>
              <a:rPr lang="id-ID" b="1" dirty="0"/>
              <a:t> </a:t>
            </a:r>
            <a:r>
              <a:rPr lang="id-ID" dirty="0"/>
              <a:t>berfungsi</a:t>
            </a:r>
            <a:r>
              <a:rPr lang="id-ID" b="1" dirty="0"/>
              <a:t> </a:t>
            </a:r>
            <a:r>
              <a:rPr lang="id-ID" dirty="0"/>
              <a:t>menghubungkan jaringan pada layer </a:t>
            </a:r>
            <a:r>
              <a:rPr lang="id-ID" dirty="0" err="1"/>
              <a:t>internetwork</a:t>
            </a:r>
            <a:r>
              <a:rPr lang="id-ID" dirty="0"/>
              <a:t> dan mengarahkan jalur paket data. </a:t>
            </a:r>
            <a:r>
              <a:rPr lang="id-ID" dirty="0" err="1"/>
              <a:t>Router</a:t>
            </a:r>
            <a:r>
              <a:rPr lang="id-ID" dirty="0"/>
              <a:t> mampu memilih jalur yang terbaik untuk pengiriman data, karena memiliki </a:t>
            </a:r>
            <a:r>
              <a:rPr lang="id-ID" dirty="0" err="1"/>
              <a:t>routing</a:t>
            </a:r>
            <a:r>
              <a:rPr lang="id-ID" dirty="0"/>
              <a:t>. Dikarenakan </a:t>
            </a:r>
            <a:r>
              <a:rPr lang="id-ID" dirty="0" err="1"/>
              <a:t>router</a:t>
            </a:r>
            <a:r>
              <a:rPr lang="id-ID" dirty="0"/>
              <a:t> tidak transparan terhadap IP, maka </a:t>
            </a:r>
            <a:r>
              <a:rPr lang="id-ID" dirty="0" err="1"/>
              <a:t>router</a:t>
            </a:r>
            <a:r>
              <a:rPr lang="id-ID" dirty="0"/>
              <a:t> akan meneruskan paket berdasarkan alamat IP dari data.</a:t>
            </a:r>
          </a:p>
          <a:p>
            <a:r>
              <a:rPr lang="id-ID" dirty="0" err="1"/>
              <a:t>Gateway</a:t>
            </a:r>
            <a:r>
              <a:rPr lang="id-ID" b="1" dirty="0"/>
              <a:t> </a:t>
            </a:r>
            <a:r>
              <a:rPr lang="id-ID" dirty="0"/>
              <a:t>berfungsi</a:t>
            </a:r>
            <a:r>
              <a:rPr lang="id-ID" b="1" dirty="0"/>
              <a:t> </a:t>
            </a:r>
            <a:r>
              <a:rPr lang="id-ID" dirty="0"/>
              <a:t>menghubungkan jaringan pada layer di atas </a:t>
            </a:r>
            <a:r>
              <a:rPr lang="id-ID" dirty="0" err="1"/>
              <a:t>router</a:t>
            </a:r>
            <a:r>
              <a:rPr lang="id-ID" dirty="0"/>
              <a:t> dan </a:t>
            </a:r>
            <a:r>
              <a:rPr lang="id-ID" dirty="0" err="1"/>
              <a:t>bridge</a:t>
            </a:r>
            <a:r>
              <a:rPr lang="id-ID" dirty="0"/>
              <a:t>.  </a:t>
            </a:r>
            <a:r>
              <a:rPr lang="id-ID" dirty="0" err="1"/>
              <a:t>Gateway</a:t>
            </a:r>
            <a:r>
              <a:rPr lang="id-ID" dirty="0"/>
              <a:t> mendukung pemetaan alamat dari jaringan yang satu ke jaringan yang lain. </a:t>
            </a:r>
            <a:r>
              <a:rPr lang="id-ID" dirty="0" err="1"/>
              <a:t>Gateway</a:t>
            </a:r>
            <a:r>
              <a:rPr lang="id-ID" dirty="0"/>
              <a:t> merupakan pintu keluar suatu </a:t>
            </a:r>
            <a:r>
              <a:rPr lang="id-ID" dirty="0" err="1"/>
              <a:t>host</a:t>
            </a:r>
            <a:r>
              <a:rPr lang="id-ID" dirty="0"/>
              <a:t> menuju ke jaringan di luar.</a:t>
            </a:r>
          </a:p>
          <a:p>
            <a:pPr marL="457200" lvl="1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355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/>
          <a:lstStyle/>
          <a:p>
            <a:r>
              <a:rPr lang="en-US" dirty="0"/>
              <a:t>Sejarah Internet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ARPANET</a:t>
            </a:r>
            <a:endParaRPr lang="id-ID" dirty="0"/>
          </a:p>
          <a:p>
            <a:r>
              <a:rPr lang="en-US" dirty="0"/>
              <a:t>NFSNET</a:t>
            </a:r>
            <a:endParaRPr lang="id-ID" dirty="0"/>
          </a:p>
          <a:p>
            <a:r>
              <a:rPr lang="id-ID" dirty="0"/>
              <a:t>Penggunaan</a:t>
            </a:r>
            <a:r>
              <a:rPr lang="en-US" dirty="0"/>
              <a:t> Internet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Komersial</a:t>
            </a:r>
            <a:endParaRPr lang="id-ID" dirty="0"/>
          </a:p>
          <a:p>
            <a:r>
              <a:rPr lang="en-US" dirty="0"/>
              <a:t>Internet2</a:t>
            </a:r>
            <a:endParaRPr lang="id-ID" dirty="0"/>
          </a:p>
          <a:p>
            <a:r>
              <a:rPr lang="en-US" dirty="0"/>
              <a:t>Model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Open System Interconnection</a:t>
            </a:r>
            <a:endParaRPr lang="id-ID" dirty="0"/>
          </a:p>
          <a:p>
            <a:endParaRPr lang="id-ID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928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/>
          <a:lstStyle/>
          <a:p>
            <a:r>
              <a:rPr lang="en-US" dirty="0" err="1"/>
              <a:t>Standar</a:t>
            </a:r>
            <a:r>
              <a:rPr lang="id-ID" dirty="0"/>
              <a:t>d</a:t>
            </a:r>
            <a:r>
              <a:rPr lang="en-US" dirty="0" err="1"/>
              <a:t>isasi</a:t>
            </a:r>
            <a:r>
              <a:rPr lang="en-US" dirty="0"/>
              <a:t> TCP/IP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for Comment</a:t>
            </a:r>
            <a:endParaRPr lang="id-ID" dirty="0"/>
          </a:p>
          <a:p>
            <a:r>
              <a:rPr lang="en-US" dirty="0"/>
              <a:t>Internet Standard</a:t>
            </a:r>
            <a:endParaRPr lang="id-ID" dirty="0"/>
          </a:p>
          <a:p>
            <a:endParaRPr lang="id-ID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430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496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Britannic Bold</vt:lpstr>
      <vt:lpstr>Calibri</vt:lpstr>
      <vt:lpstr>Calibri Light</vt:lpstr>
      <vt:lpstr>Century Gothic</vt:lpstr>
      <vt:lpstr>Office Theme</vt:lpstr>
      <vt:lpstr>PowerPoint Presentation</vt:lpstr>
      <vt:lpstr>MODEL ARSITEKTUR TCP/IP</vt:lpstr>
      <vt:lpstr>Internetworking</vt:lpstr>
      <vt:lpstr>Internetworking</vt:lpstr>
      <vt:lpstr>Lapisan pada Protokol TCP/IP</vt:lpstr>
      <vt:lpstr>Aplikasi TCP/IP</vt:lpstr>
      <vt:lpstr>Bridge, Router, dan Gateway</vt:lpstr>
      <vt:lpstr>Sejarah Internet</vt:lpstr>
      <vt:lpstr>Standardisasi TCP/IP</vt:lpstr>
      <vt:lpstr>Internet Masa Depan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Dian Nurdiana, S.Kom., M.Kom.</cp:lastModifiedBy>
  <cp:revision>178</cp:revision>
  <dcterms:created xsi:type="dcterms:W3CDTF">2018-01-15T03:36:45Z</dcterms:created>
  <dcterms:modified xsi:type="dcterms:W3CDTF">2023-08-25T02:49:01Z</dcterms:modified>
</cp:coreProperties>
</file>