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1" r:id="rId3"/>
    <p:sldId id="292" r:id="rId4"/>
    <p:sldId id="293" r:id="rId5"/>
    <p:sldId id="294" r:id="rId6"/>
    <p:sldId id="290" r:id="rId7"/>
    <p:sldId id="281" r:id="rId8"/>
    <p:sldId id="282" r:id="rId9"/>
    <p:sldId id="295" r:id="rId10"/>
    <p:sldId id="283" r:id="rId11"/>
    <p:sldId id="309" r:id="rId12"/>
    <p:sldId id="284" r:id="rId13"/>
    <p:sldId id="285" r:id="rId14"/>
    <p:sldId id="286" r:id="rId15"/>
    <p:sldId id="296" r:id="rId16"/>
    <p:sldId id="287" r:id="rId17"/>
    <p:sldId id="288" r:id="rId18"/>
    <p:sldId id="301" r:id="rId19"/>
    <p:sldId id="303" r:id="rId20"/>
    <p:sldId id="310" r:id="rId21"/>
    <p:sldId id="305" r:id="rId22"/>
    <p:sldId id="307" r:id="rId23"/>
    <p:sldId id="30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3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30" autoAdjust="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520EE7-A50D-4AF0-B469-6374EABE2B9B}" type="doc">
      <dgm:prSet loTypeId="urn:microsoft.com/office/officeart/2005/8/layout/hChevron3" loCatId="process" qsTypeId="urn:microsoft.com/office/officeart/2005/8/quickstyle/simple1" qsCatId="simple" csTypeId="urn:microsoft.com/office/officeart/2005/8/colors/accent4_5" csCatId="accent4" phldr="1"/>
      <dgm:spPr/>
    </dgm:pt>
    <dgm:pt modelId="{DC7A2D80-12E7-409D-9F82-FD72EDDDCBBB}">
      <dgm:prSet phldrT="[Text]"/>
      <dgm:spPr>
        <a:noFill/>
        <a:ln>
          <a:solidFill>
            <a:srgbClr val="41B3A5"/>
          </a:solidFill>
        </a:ln>
      </dgm:spPr>
      <dgm:t>
        <a:bodyPr/>
        <a:lstStyle/>
        <a:p>
          <a:r>
            <a:rPr lang="en-US" b="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Inisiasi</a:t>
          </a:r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1</a:t>
          </a:r>
        </a:p>
      </dgm:t>
    </dgm:pt>
    <dgm:pt modelId="{14176974-E674-4BBB-A683-929F953AD0A6}" type="parTrans" cxnId="{9CDA4A5F-10FE-4FC0-870B-DBF27385F8FD}">
      <dgm:prSet/>
      <dgm:spPr/>
      <dgm:t>
        <a:bodyPr/>
        <a:lstStyle/>
        <a:p>
          <a:endParaRPr lang="en-US"/>
        </a:p>
      </dgm:t>
    </dgm:pt>
    <dgm:pt modelId="{BADC35D7-3E18-4738-9753-52A4D5A6C094}" type="sibTrans" cxnId="{9CDA4A5F-10FE-4FC0-870B-DBF27385F8FD}">
      <dgm:prSet/>
      <dgm:spPr/>
      <dgm:t>
        <a:bodyPr/>
        <a:lstStyle/>
        <a:p>
          <a:endParaRPr lang="en-US"/>
        </a:p>
      </dgm:t>
    </dgm:pt>
    <dgm:pt modelId="{A237CC73-3B74-4F18-B250-0C93DB5DFB7D}" type="pres">
      <dgm:prSet presAssocID="{1D520EE7-A50D-4AF0-B469-6374EABE2B9B}" presName="Name0" presStyleCnt="0">
        <dgm:presLayoutVars>
          <dgm:dir/>
          <dgm:resizeHandles val="exact"/>
        </dgm:presLayoutVars>
      </dgm:prSet>
      <dgm:spPr/>
    </dgm:pt>
    <dgm:pt modelId="{A06EA6E8-530E-4F14-9B05-515A71451D98}" type="pres">
      <dgm:prSet presAssocID="{DC7A2D80-12E7-409D-9F82-FD72EDDDCBBB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5B73DE0B-85E5-4EDD-9B0E-323DF14222E9}" type="presOf" srcId="{1D520EE7-A50D-4AF0-B469-6374EABE2B9B}" destId="{A237CC73-3B74-4F18-B250-0C93DB5DFB7D}" srcOrd="0" destOrd="0" presId="urn:microsoft.com/office/officeart/2005/8/layout/hChevron3"/>
    <dgm:cxn modelId="{9CDA4A5F-10FE-4FC0-870B-DBF27385F8FD}" srcId="{1D520EE7-A50D-4AF0-B469-6374EABE2B9B}" destId="{DC7A2D80-12E7-409D-9F82-FD72EDDDCBBB}" srcOrd="0" destOrd="0" parTransId="{14176974-E674-4BBB-A683-929F953AD0A6}" sibTransId="{BADC35D7-3E18-4738-9753-52A4D5A6C094}"/>
    <dgm:cxn modelId="{98A991B9-1818-4E49-9852-BA0A19B5C768}" type="presOf" srcId="{DC7A2D80-12E7-409D-9F82-FD72EDDDCBBB}" destId="{A06EA6E8-530E-4F14-9B05-515A71451D98}" srcOrd="0" destOrd="0" presId="urn:microsoft.com/office/officeart/2005/8/layout/hChevron3"/>
    <dgm:cxn modelId="{75EB53EB-110A-4FA1-8380-375502978EC8}" type="presParOf" srcId="{A237CC73-3B74-4F18-B250-0C93DB5DFB7D}" destId="{A06EA6E8-530E-4F14-9B05-515A71451D98}" srcOrd="0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5D1AE9E-9648-4C96-9700-6DB6D4DA3A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14600-CB02-4C23-A109-84D1E8FF71A5}">
      <dgm:prSet/>
      <dgm:spPr>
        <a:solidFill>
          <a:srgbClr val="41B3A5"/>
        </a:solidFill>
      </dgm:spPr>
      <dgm:t>
        <a:bodyPr/>
        <a:lstStyle/>
        <a:p>
          <a:r>
            <a:rPr lang="en-US" dirty="0" err="1"/>
            <a:t>Menelpon</a:t>
          </a:r>
          <a:r>
            <a:rPr lang="en-US" dirty="0"/>
            <a:t> </a:t>
          </a:r>
          <a:r>
            <a:rPr lang="en-US" dirty="0" err="1"/>
            <a:t>layanan</a:t>
          </a:r>
          <a:r>
            <a:rPr lang="en-US" dirty="0"/>
            <a:t> </a:t>
          </a:r>
          <a:r>
            <a:rPr lang="en-US" dirty="0" err="1"/>
            <a:t>darurat</a:t>
          </a:r>
          <a:endParaRPr lang="en-US" dirty="0"/>
        </a:p>
      </dgm:t>
    </dgm:pt>
    <dgm:pt modelId="{5ADAC473-B91D-4FCD-9F75-1E1349503249}" type="parTrans" cxnId="{9CBA2B86-0954-4452-8134-662F4A2D7082}">
      <dgm:prSet/>
      <dgm:spPr/>
      <dgm:t>
        <a:bodyPr/>
        <a:lstStyle/>
        <a:p>
          <a:endParaRPr lang="en-US"/>
        </a:p>
      </dgm:t>
    </dgm:pt>
    <dgm:pt modelId="{A44D4480-7989-4737-939A-ED63C9C2633C}" type="sibTrans" cxnId="{9CBA2B86-0954-4452-8134-662F4A2D7082}">
      <dgm:prSet/>
      <dgm:spPr/>
      <dgm:t>
        <a:bodyPr/>
        <a:lstStyle/>
        <a:p>
          <a:endParaRPr lang="en-US"/>
        </a:p>
      </dgm:t>
    </dgm:pt>
    <dgm:pt modelId="{52D2F4FD-0DC8-4D0B-9FBA-FB7FC5D30BF9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 err="1"/>
            <a:t>Jaringan</a:t>
          </a:r>
          <a:r>
            <a:rPr lang="en-US" dirty="0"/>
            <a:t> </a:t>
          </a:r>
          <a:r>
            <a:rPr lang="en-US" dirty="0" err="1"/>
            <a:t>layanan</a:t>
          </a:r>
          <a:r>
            <a:rPr lang="en-US" dirty="0"/>
            <a:t> </a:t>
          </a:r>
          <a:r>
            <a:rPr lang="en-US" dirty="0" err="1"/>
            <a:t>darurat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 </a:t>
          </a:r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pencarian</a:t>
          </a:r>
          <a:r>
            <a:rPr lang="en-US" dirty="0"/>
            <a:t> data </a:t>
          </a:r>
          <a:r>
            <a:rPr lang="en-US" dirty="0" err="1"/>
            <a:t>berdasarkan</a:t>
          </a:r>
          <a:r>
            <a:rPr lang="en-US" dirty="0"/>
            <a:t> </a:t>
          </a:r>
          <a:r>
            <a:rPr lang="en-US" dirty="0" err="1"/>
            <a:t>nomor</a:t>
          </a:r>
          <a:r>
            <a:rPr lang="en-US" dirty="0"/>
            <a:t> yang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gunakan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menelpon</a:t>
          </a:r>
          <a:r>
            <a:rPr lang="en-US" dirty="0"/>
            <a:t> </a:t>
          </a:r>
          <a:r>
            <a:rPr lang="en-US" dirty="0" err="1"/>
            <a:t>mereka</a:t>
          </a:r>
          <a:r>
            <a:rPr lang="en-US" dirty="0"/>
            <a:t>, </a:t>
          </a:r>
          <a:r>
            <a:rPr lang="en-US" dirty="0" err="1"/>
            <a:t>pencarian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data yang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 </a:t>
          </a:r>
          <a:r>
            <a:rPr lang="en-US" dirty="0" err="1"/>
            <a:t>memperlihatkan</a:t>
          </a:r>
          <a:r>
            <a:rPr lang="en-US" dirty="0"/>
            <a:t> </a:t>
          </a:r>
          <a:r>
            <a:rPr lang="en-US" dirty="0" err="1"/>
            <a:t>lokasi</a:t>
          </a:r>
          <a:r>
            <a:rPr lang="en-US" dirty="0"/>
            <a:t> </a:t>
          </a:r>
          <a:r>
            <a:rPr lang="en-US" dirty="0" err="1"/>
            <a:t>dimana</a:t>
          </a:r>
          <a:r>
            <a:rPr lang="en-US" dirty="0"/>
            <a:t>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berada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peta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menghubungi</a:t>
          </a:r>
          <a:r>
            <a:rPr lang="en-US" dirty="0"/>
            <a:t> </a:t>
          </a:r>
          <a:r>
            <a:rPr lang="en-US" dirty="0" err="1"/>
            <a:t>kontak</a:t>
          </a:r>
          <a:r>
            <a:rPr lang="en-US" dirty="0"/>
            <a:t> </a:t>
          </a:r>
          <a:r>
            <a:rPr lang="en-US" dirty="0" err="1"/>
            <a:t>mobil</a:t>
          </a:r>
          <a:r>
            <a:rPr lang="en-US" dirty="0"/>
            <a:t> </a:t>
          </a:r>
          <a:r>
            <a:rPr lang="en-US" dirty="0" err="1"/>
            <a:t>polisi</a:t>
          </a:r>
          <a:r>
            <a:rPr lang="en-US" dirty="0"/>
            <a:t>, </a:t>
          </a:r>
          <a:r>
            <a:rPr lang="en-US" dirty="0" err="1"/>
            <a:t>ambulan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pemadam</a:t>
          </a:r>
          <a:r>
            <a:rPr lang="en-US" dirty="0"/>
            <a:t> </a:t>
          </a:r>
          <a:r>
            <a:rPr lang="en-US" dirty="0" err="1"/>
            <a:t>kebakaran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mengirimkannya</a:t>
          </a:r>
          <a:r>
            <a:rPr lang="en-US" dirty="0"/>
            <a:t> </a:t>
          </a:r>
          <a:r>
            <a:rPr lang="en-US" dirty="0" err="1"/>
            <a:t>langsung</a:t>
          </a:r>
          <a:r>
            <a:rPr lang="en-US" dirty="0"/>
            <a:t>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lokasi</a:t>
          </a:r>
          <a:r>
            <a:rPr lang="en-US" dirty="0"/>
            <a:t>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berada</a:t>
          </a:r>
          <a:r>
            <a:rPr lang="en-US" dirty="0"/>
            <a:t>.</a:t>
          </a:r>
        </a:p>
      </dgm:t>
    </dgm:pt>
    <dgm:pt modelId="{3E51AADF-1A29-4532-817E-5E35E1713F40}" type="parTrans" cxnId="{F03B73EC-1709-43B9-95BD-C8B73DCAD64C}">
      <dgm:prSet/>
      <dgm:spPr/>
      <dgm:t>
        <a:bodyPr/>
        <a:lstStyle/>
        <a:p>
          <a:endParaRPr lang="en-US"/>
        </a:p>
      </dgm:t>
    </dgm:pt>
    <dgm:pt modelId="{FC744EB3-F720-4238-9885-B07AD9B4BC81}" type="sibTrans" cxnId="{F03B73EC-1709-43B9-95BD-C8B73DCAD64C}">
      <dgm:prSet/>
      <dgm:spPr/>
      <dgm:t>
        <a:bodyPr/>
        <a:lstStyle/>
        <a:p>
          <a:endParaRPr lang="en-US"/>
        </a:p>
      </dgm:t>
    </dgm:pt>
    <dgm:pt modelId="{82629447-8A15-4BF2-9652-9D1C7BA1C3B9}" type="pres">
      <dgm:prSet presAssocID="{35D1AE9E-9648-4C96-9700-6DB6D4DA3A98}" presName="linear" presStyleCnt="0">
        <dgm:presLayoutVars>
          <dgm:dir/>
          <dgm:animLvl val="lvl"/>
          <dgm:resizeHandles val="exact"/>
        </dgm:presLayoutVars>
      </dgm:prSet>
      <dgm:spPr/>
    </dgm:pt>
    <dgm:pt modelId="{648C8088-5FA1-405A-A377-AE7B96E6E6B0}" type="pres">
      <dgm:prSet presAssocID="{1F414600-CB02-4C23-A109-84D1E8FF71A5}" presName="parentLin" presStyleCnt="0"/>
      <dgm:spPr/>
    </dgm:pt>
    <dgm:pt modelId="{658740E5-3EF7-45A0-A5CF-70A26F17D092}" type="pres">
      <dgm:prSet presAssocID="{1F414600-CB02-4C23-A109-84D1E8FF71A5}" presName="parentLeftMargin" presStyleLbl="node1" presStyleIdx="0" presStyleCnt="1"/>
      <dgm:spPr/>
    </dgm:pt>
    <dgm:pt modelId="{8C8E1421-B3DC-41E4-BB1F-D548026ADB9E}" type="pres">
      <dgm:prSet presAssocID="{1F414600-CB02-4C23-A109-84D1E8FF71A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708A92B-B04D-43A6-87FA-ACEB83CD3F6F}" type="pres">
      <dgm:prSet presAssocID="{1F414600-CB02-4C23-A109-84D1E8FF71A5}" presName="negativeSpace" presStyleCnt="0"/>
      <dgm:spPr/>
    </dgm:pt>
    <dgm:pt modelId="{208F600A-7FD0-4153-8DCB-6AA9CDCC6728}" type="pres">
      <dgm:prSet presAssocID="{1F414600-CB02-4C23-A109-84D1E8FF71A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21D1423-4032-4B48-B26E-0C0320F56E05}" type="presOf" srcId="{1F414600-CB02-4C23-A109-84D1E8FF71A5}" destId="{8C8E1421-B3DC-41E4-BB1F-D548026ADB9E}" srcOrd="1" destOrd="0" presId="urn:microsoft.com/office/officeart/2005/8/layout/list1"/>
    <dgm:cxn modelId="{F86F9654-DCBE-4D21-A5D2-77C991CF4EC6}" type="presOf" srcId="{1F414600-CB02-4C23-A109-84D1E8FF71A5}" destId="{658740E5-3EF7-45A0-A5CF-70A26F17D092}" srcOrd="0" destOrd="0" presId="urn:microsoft.com/office/officeart/2005/8/layout/list1"/>
    <dgm:cxn modelId="{9CBA2B86-0954-4452-8134-662F4A2D7082}" srcId="{35D1AE9E-9648-4C96-9700-6DB6D4DA3A98}" destId="{1F414600-CB02-4C23-A109-84D1E8FF71A5}" srcOrd="0" destOrd="0" parTransId="{5ADAC473-B91D-4FCD-9F75-1E1349503249}" sibTransId="{A44D4480-7989-4737-939A-ED63C9C2633C}"/>
    <dgm:cxn modelId="{B3C7568E-8E7D-45E8-B759-2810A0A56BF3}" type="presOf" srcId="{35D1AE9E-9648-4C96-9700-6DB6D4DA3A98}" destId="{82629447-8A15-4BF2-9652-9D1C7BA1C3B9}" srcOrd="0" destOrd="0" presId="urn:microsoft.com/office/officeart/2005/8/layout/list1"/>
    <dgm:cxn modelId="{A97755CB-1DBB-48A5-98B6-AE7C3A2A7779}" type="presOf" srcId="{52D2F4FD-0DC8-4D0B-9FBA-FB7FC5D30BF9}" destId="{208F600A-7FD0-4153-8DCB-6AA9CDCC6728}" srcOrd="0" destOrd="0" presId="urn:microsoft.com/office/officeart/2005/8/layout/list1"/>
    <dgm:cxn modelId="{F03B73EC-1709-43B9-95BD-C8B73DCAD64C}" srcId="{1F414600-CB02-4C23-A109-84D1E8FF71A5}" destId="{52D2F4FD-0DC8-4D0B-9FBA-FB7FC5D30BF9}" srcOrd="0" destOrd="0" parTransId="{3E51AADF-1A29-4532-817E-5E35E1713F40}" sibTransId="{FC744EB3-F720-4238-9885-B07AD9B4BC81}"/>
    <dgm:cxn modelId="{5ADEF418-BA65-4569-879D-B96D5503FCE0}" type="presParOf" srcId="{82629447-8A15-4BF2-9652-9D1C7BA1C3B9}" destId="{648C8088-5FA1-405A-A377-AE7B96E6E6B0}" srcOrd="0" destOrd="0" presId="urn:microsoft.com/office/officeart/2005/8/layout/list1"/>
    <dgm:cxn modelId="{942328B5-C7D7-4796-9BDF-08570DEBB0DB}" type="presParOf" srcId="{648C8088-5FA1-405A-A377-AE7B96E6E6B0}" destId="{658740E5-3EF7-45A0-A5CF-70A26F17D092}" srcOrd="0" destOrd="0" presId="urn:microsoft.com/office/officeart/2005/8/layout/list1"/>
    <dgm:cxn modelId="{719494B8-D1C0-4C42-8C78-7B0E3A6BEC93}" type="presParOf" srcId="{648C8088-5FA1-405A-A377-AE7B96E6E6B0}" destId="{8C8E1421-B3DC-41E4-BB1F-D548026ADB9E}" srcOrd="1" destOrd="0" presId="urn:microsoft.com/office/officeart/2005/8/layout/list1"/>
    <dgm:cxn modelId="{125DA31B-6624-4F58-B196-4238083C66C0}" type="presParOf" srcId="{82629447-8A15-4BF2-9652-9D1C7BA1C3B9}" destId="{5708A92B-B04D-43A6-87FA-ACEB83CD3F6F}" srcOrd="1" destOrd="0" presId="urn:microsoft.com/office/officeart/2005/8/layout/list1"/>
    <dgm:cxn modelId="{759B7958-9B50-4202-84F2-CD8D1E63E462}" type="presParOf" srcId="{82629447-8A15-4BF2-9652-9D1C7BA1C3B9}" destId="{208F600A-7FD0-4153-8DCB-6AA9CDCC6728}" srcOrd="2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33321A-D020-4AA7-9957-FF57F8924BD7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9DFEA73-F6FC-4D71-9683-65E44B57351F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 err="1"/>
            <a:t>Pentingnya</a:t>
          </a:r>
          <a:r>
            <a:rPr lang="en-US" dirty="0"/>
            <a:t> </a:t>
          </a:r>
          <a:r>
            <a:rPr lang="en-US" dirty="0" err="1"/>
            <a:t>mengenal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memahami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data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mempercepat</a:t>
          </a:r>
          <a:r>
            <a:rPr lang="en-US" dirty="0"/>
            <a:t> </a:t>
          </a:r>
          <a:r>
            <a:rPr lang="en-US" dirty="0" err="1"/>
            <a:t>berbagai</a:t>
          </a:r>
          <a:r>
            <a:rPr lang="en-US" dirty="0"/>
            <a:t> proses </a:t>
          </a:r>
          <a:r>
            <a:rPr lang="en-US" dirty="0" err="1"/>
            <a:t>pencarian</a:t>
          </a:r>
          <a:r>
            <a:rPr lang="en-US" dirty="0"/>
            <a:t> data digital, yang </a:t>
          </a:r>
          <a:r>
            <a:rPr lang="en-US" dirty="0" err="1"/>
            <a:t>kompeten</a:t>
          </a:r>
          <a:r>
            <a:rPr lang="en-US" dirty="0"/>
            <a:t>.</a:t>
          </a:r>
        </a:p>
      </dgm:t>
    </dgm:pt>
    <dgm:pt modelId="{86968CF9-41DC-406C-B8C6-2A55FC33F656}" type="parTrans" cxnId="{D0AF04F4-0FC6-44A0-A86F-20BFE0342DE3}">
      <dgm:prSet/>
      <dgm:spPr/>
      <dgm:t>
        <a:bodyPr/>
        <a:lstStyle/>
        <a:p>
          <a:endParaRPr lang="en-US"/>
        </a:p>
      </dgm:t>
    </dgm:pt>
    <dgm:pt modelId="{56064748-FBEC-42E4-BB77-E00ED80ACF97}" type="sibTrans" cxnId="{D0AF04F4-0FC6-44A0-A86F-20BFE0342DE3}">
      <dgm:prSet/>
      <dgm:spPr/>
      <dgm:t>
        <a:bodyPr/>
        <a:lstStyle/>
        <a:p>
          <a:endParaRPr lang="en-US"/>
        </a:p>
      </dgm:t>
    </dgm:pt>
    <dgm:pt modelId="{BA83F029-4E57-4D8A-9C27-E369BD245603}" type="pres">
      <dgm:prSet presAssocID="{5633321A-D020-4AA7-9957-FF57F8924BD7}" presName="linear" presStyleCnt="0">
        <dgm:presLayoutVars>
          <dgm:animLvl val="lvl"/>
          <dgm:resizeHandles val="exact"/>
        </dgm:presLayoutVars>
      </dgm:prSet>
      <dgm:spPr/>
    </dgm:pt>
    <dgm:pt modelId="{49EF2D43-AABC-42C6-93A8-9393DD07E7B9}" type="pres">
      <dgm:prSet presAssocID="{69DFEA73-F6FC-4D71-9683-65E44B57351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6852331-4A17-433B-9E55-D9D32EFED1E5}" type="presOf" srcId="{5633321A-D020-4AA7-9957-FF57F8924BD7}" destId="{BA83F029-4E57-4D8A-9C27-E369BD245603}" srcOrd="0" destOrd="0" presId="urn:microsoft.com/office/officeart/2005/8/layout/vList2"/>
    <dgm:cxn modelId="{FEC2FFD0-702B-4E38-85D1-4231939BE539}" type="presOf" srcId="{69DFEA73-F6FC-4D71-9683-65E44B57351F}" destId="{49EF2D43-AABC-42C6-93A8-9393DD07E7B9}" srcOrd="0" destOrd="0" presId="urn:microsoft.com/office/officeart/2005/8/layout/vList2"/>
    <dgm:cxn modelId="{D0AF04F4-0FC6-44A0-A86F-20BFE0342DE3}" srcId="{5633321A-D020-4AA7-9957-FF57F8924BD7}" destId="{69DFEA73-F6FC-4D71-9683-65E44B57351F}" srcOrd="0" destOrd="0" parTransId="{86968CF9-41DC-406C-B8C6-2A55FC33F656}" sibTransId="{56064748-FBEC-42E4-BB77-E00ED80ACF97}"/>
    <dgm:cxn modelId="{D0E738B8-0561-469C-AC7E-02B129256820}" type="presParOf" srcId="{BA83F029-4E57-4D8A-9C27-E369BD245603}" destId="{49EF2D43-AABC-42C6-93A8-9393DD07E7B9}" srcOrd="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633321A-D020-4AA7-9957-FF57F8924BD7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593D830-AEDF-4F89-929B-53290FC20ACC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 err="1"/>
            <a:t>Berdasarkan</a:t>
          </a:r>
          <a:r>
            <a:rPr lang="en-US" dirty="0"/>
            <a:t> </a:t>
          </a:r>
          <a:r>
            <a:rPr lang="en-US" dirty="0" err="1"/>
            <a:t>beberapa</a:t>
          </a:r>
          <a:r>
            <a:rPr lang="en-US" dirty="0"/>
            <a:t> </a:t>
          </a:r>
          <a:r>
            <a:rPr lang="en-US" dirty="0" err="1"/>
            <a:t>kasus</a:t>
          </a:r>
          <a:r>
            <a:rPr lang="en-US" dirty="0"/>
            <a:t> yang </a:t>
          </a:r>
          <a:r>
            <a:rPr lang="en-US" dirty="0" err="1"/>
            <a:t>telah</a:t>
          </a:r>
          <a:r>
            <a:rPr lang="en-US" dirty="0"/>
            <a:t> </a:t>
          </a:r>
          <a:r>
            <a:rPr lang="en-US" dirty="0" err="1"/>
            <a:t>dibahas</a:t>
          </a:r>
          <a:r>
            <a:rPr lang="en-US" dirty="0"/>
            <a:t>,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sudah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membayangkan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adanya</a:t>
          </a:r>
          <a:r>
            <a:rPr lang="en-US" dirty="0"/>
            <a:t> </a:t>
          </a:r>
          <a:r>
            <a:rPr lang="en-US" dirty="0" err="1"/>
            <a:t>pemrosesan</a:t>
          </a:r>
          <a:r>
            <a:rPr lang="en-US" dirty="0"/>
            <a:t> yang </a:t>
          </a:r>
          <a:r>
            <a:rPr lang="en-US" dirty="0" err="1"/>
            <a:t>sangat</a:t>
          </a:r>
          <a:r>
            <a:rPr lang="en-US" dirty="0"/>
            <a:t> </a:t>
          </a:r>
          <a:r>
            <a:rPr lang="en-US" dirty="0" err="1"/>
            <a:t>rumit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data </a:t>
          </a:r>
          <a:r>
            <a:rPr lang="en-US" dirty="0" err="1"/>
            <a:t>pada</a:t>
          </a:r>
          <a:r>
            <a:rPr lang="en-US" dirty="0"/>
            <a:t> </a:t>
          </a:r>
          <a:r>
            <a:rPr lang="en-US" dirty="0" err="1"/>
            <a:t>masing</a:t>
          </a:r>
          <a:r>
            <a:rPr lang="en-US" dirty="0"/>
            <a:t> – </a:t>
          </a:r>
          <a:r>
            <a:rPr lang="en-US" dirty="0" err="1"/>
            <a:t>masing</a:t>
          </a:r>
          <a:r>
            <a:rPr lang="en-US" dirty="0"/>
            <a:t> </a:t>
          </a:r>
          <a:r>
            <a:rPr lang="en-US" dirty="0" err="1"/>
            <a:t>kasus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.</a:t>
          </a:r>
        </a:p>
      </dgm:t>
    </dgm:pt>
    <dgm:pt modelId="{F9422FB6-1FC4-4E15-B7FD-9D59124209B1}" type="sibTrans" cxnId="{E17C132A-7069-4D76-B201-D57BE10EAC2E}">
      <dgm:prSet/>
      <dgm:spPr/>
      <dgm:t>
        <a:bodyPr/>
        <a:lstStyle/>
        <a:p>
          <a:endParaRPr lang="en-US"/>
        </a:p>
      </dgm:t>
    </dgm:pt>
    <dgm:pt modelId="{FBBE81E6-7DFA-421D-BF39-82B6DAA5C587}" type="parTrans" cxnId="{E17C132A-7069-4D76-B201-D57BE10EAC2E}">
      <dgm:prSet/>
      <dgm:spPr/>
      <dgm:t>
        <a:bodyPr/>
        <a:lstStyle/>
        <a:p>
          <a:endParaRPr lang="en-US"/>
        </a:p>
      </dgm:t>
    </dgm:pt>
    <dgm:pt modelId="{BA83F029-4E57-4D8A-9C27-E369BD245603}" type="pres">
      <dgm:prSet presAssocID="{5633321A-D020-4AA7-9957-FF57F8924BD7}" presName="linear" presStyleCnt="0">
        <dgm:presLayoutVars>
          <dgm:animLvl val="lvl"/>
          <dgm:resizeHandles val="exact"/>
        </dgm:presLayoutVars>
      </dgm:prSet>
      <dgm:spPr/>
    </dgm:pt>
    <dgm:pt modelId="{E64FFF6B-AE5A-461A-BD17-CFDCAA267D99}" type="pres">
      <dgm:prSet presAssocID="{D593D830-AEDF-4F89-929B-53290FC20AC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17C132A-7069-4D76-B201-D57BE10EAC2E}" srcId="{5633321A-D020-4AA7-9957-FF57F8924BD7}" destId="{D593D830-AEDF-4F89-929B-53290FC20ACC}" srcOrd="0" destOrd="0" parTransId="{FBBE81E6-7DFA-421D-BF39-82B6DAA5C587}" sibTransId="{F9422FB6-1FC4-4E15-B7FD-9D59124209B1}"/>
    <dgm:cxn modelId="{F6852331-4A17-433B-9E55-D9D32EFED1E5}" type="presOf" srcId="{5633321A-D020-4AA7-9957-FF57F8924BD7}" destId="{BA83F029-4E57-4D8A-9C27-E369BD245603}" srcOrd="0" destOrd="0" presId="urn:microsoft.com/office/officeart/2005/8/layout/vList2"/>
    <dgm:cxn modelId="{01DEEACC-614B-40FE-8AFB-B8184D6673E5}" type="presOf" srcId="{D593D830-AEDF-4F89-929B-53290FC20ACC}" destId="{E64FFF6B-AE5A-461A-BD17-CFDCAA267D99}" srcOrd="0" destOrd="0" presId="urn:microsoft.com/office/officeart/2005/8/layout/vList2"/>
    <dgm:cxn modelId="{D7710A99-A12E-4732-A84C-4C2FB1D2DDF0}" type="presParOf" srcId="{BA83F029-4E57-4D8A-9C27-E369BD245603}" destId="{E64FFF6B-AE5A-461A-BD17-CFDCAA267D9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633321A-D020-4AA7-9957-FF57F8924BD7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D498790-0F4D-409B-8115-099AD6396EB3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 err="1"/>
            <a:t>Selanjutnya</a:t>
          </a:r>
          <a:r>
            <a:rPr lang="en-US" dirty="0"/>
            <a:t> </a:t>
          </a:r>
          <a:r>
            <a:rPr lang="en-US" dirty="0" err="1"/>
            <a:t>kita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membahas</a:t>
          </a:r>
          <a:r>
            <a:rPr lang="en-US" dirty="0"/>
            <a:t> </a:t>
          </a:r>
          <a:r>
            <a:rPr lang="en-US" dirty="0" err="1"/>
            <a:t>mengenai</a:t>
          </a:r>
          <a:r>
            <a:rPr lang="en-US" dirty="0"/>
            <a:t> </a:t>
          </a:r>
          <a:r>
            <a:rPr lang="en-US" dirty="0" err="1"/>
            <a:t>kebutuhan</a:t>
          </a:r>
          <a:r>
            <a:rPr lang="en-US" dirty="0"/>
            <a:t> </a:t>
          </a:r>
          <a:r>
            <a:rPr lang="en-US" dirty="0" err="1"/>
            <a:t>efisiensi</a:t>
          </a:r>
          <a:r>
            <a:rPr lang="en-US" dirty="0"/>
            <a:t> </a:t>
          </a:r>
          <a:r>
            <a:rPr lang="en-US" dirty="0" err="1"/>
            <a:t>pada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data.</a:t>
          </a:r>
        </a:p>
      </dgm:t>
    </dgm:pt>
    <dgm:pt modelId="{B3F225CE-B759-46AC-81A0-8E3BE0938DDA}" type="parTrans" cxnId="{2DD161A0-5761-497F-9F67-E3FE01E0CFA0}">
      <dgm:prSet/>
      <dgm:spPr/>
      <dgm:t>
        <a:bodyPr/>
        <a:lstStyle/>
        <a:p>
          <a:endParaRPr lang="en-US"/>
        </a:p>
      </dgm:t>
    </dgm:pt>
    <dgm:pt modelId="{3C77D9D2-8A63-49EB-8BF0-CAA73EB28DC5}" type="sibTrans" cxnId="{2DD161A0-5761-497F-9F67-E3FE01E0CFA0}">
      <dgm:prSet/>
      <dgm:spPr/>
      <dgm:t>
        <a:bodyPr/>
        <a:lstStyle/>
        <a:p>
          <a:endParaRPr lang="en-US"/>
        </a:p>
      </dgm:t>
    </dgm:pt>
    <dgm:pt modelId="{BA83F029-4E57-4D8A-9C27-E369BD245603}" type="pres">
      <dgm:prSet presAssocID="{5633321A-D020-4AA7-9957-FF57F8924BD7}" presName="linear" presStyleCnt="0">
        <dgm:presLayoutVars>
          <dgm:animLvl val="lvl"/>
          <dgm:resizeHandles val="exact"/>
        </dgm:presLayoutVars>
      </dgm:prSet>
      <dgm:spPr/>
    </dgm:pt>
    <dgm:pt modelId="{6B5CA7FF-4E15-4E73-B544-9C215730008B}" type="pres">
      <dgm:prSet presAssocID="{9D498790-0F4D-409B-8115-099AD6396EB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6852331-4A17-433B-9E55-D9D32EFED1E5}" type="presOf" srcId="{5633321A-D020-4AA7-9957-FF57F8924BD7}" destId="{BA83F029-4E57-4D8A-9C27-E369BD245603}" srcOrd="0" destOrd="0" presId="urn:microsoft.com/office/officeart/2005/8/layout/vList2"/>
    <dgm:cxn modelId="{BF926B37-5BD3-455D-A336-8742404A2F93}" type="presOf" srcId="{9D498790-0F4D-409B-8115-099AD6396EB3}" destId="{6B5CA7FF-4E15-4E73-B544-9C215730008B}" srcOrd="0" destOrd="0" presId="urn:microsoft.com/office/officeart/2005/8/layout/vList2"/>
    <dgm:cxn modelId="{2DD161A0-5761-497F-9F67-E3FE01E0CFA0}" srcId="{5633321A-D020-4AA7-9957-FF57F8924BD7}" destId="{9D498790-0F4D-409B-8115-099AD6396EB3}" srcOrd="0" destOrd="0" parTransId="{B3F225CE-B759-46AC-81A0-8E3BE0938DDA}" sibTransId="{3C77D9D2-8A63-49EB-8BF0-CAA73EB28DC5}"/>
    <dgm:cxn modelId="{88D552D4-7712-41E8-A33D-52BE8FC1CC09}" type="presParOf" srcId="{BA83F029-4E57-4D8A-9C27-E369BD245603}" destId="{6B5CA7FF-4E15-4E73-B544-9C21573000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4814444-F61B-4D8B-8960-7913D7FD48CF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2437251D-3489-4C99-8864-68E73EA97302}">
      <dgm:prSet phldrT="[Text]"/>
      <dgm:spPr>
        <a:ln>
          <a:solidFill>
            <a:srgbClr val="41B3A5">
              <a:alpha val="90000"/>
            </a:srgbClr>
          </a:solidFill>
        </a:ln>
      </dgm:spPr>
      <dgm:t>
        <a:bodyPr/>
        <a:lstStyle/>
        <a:p>
          <a:r>
            <a:rPr lang="en-US" dirty="0"/>
            <a:t>1.1</a:t>
          </a:r>
        </a:p>
      </dgm:t>
    </dgm:pt>
    <dgm:pt modelId="{8F522889-07D3-4F61-A366-538A2054F05A}" type="parTrans" cxnId="{C4AFD0E9-4610-4139-A9F8-2527CFACDDB5}">
      <dgm:prSet/>
      <dgm:spPr/>
      <dgm:t>
        <a:bodyPr/>
        <a:lstStyle/>
        <a:p>
          <a:endParaRPr lang="en-US"/>
        </a:p>
      </dgm:t>
    </dgm:pt>
    <dgm:pt modelId="{3E74A42F-83EA-40F8-8E64-8CF7F3139EC4}" type="sibTrans" cxnId="{C4AFD0E9-4610-4139-A9F8-2527CFACDDB5}">
      <dgm:prSet/>
      <dgm:spPr/>
      <dgm:t>
        <a:bodyPr/>
        <a:lstStyle/>
        <a:p>
          <a:endParaRPr lang="en-US"/>
        </a:p>
      </dgm:t>
    </dgm:pt>
    <dgm:pt modelId="{5788F2F3-181B-4CBC-9E52-0FBAA680CF29}" type="pres">
      <dgm:prSet presAssocID="{D4814444-F61B-4D8B-8960-7913D7FD48CF}" presName="Name0" presStyleCnt="0">
        <dgm:presLayoutVars>
          <dgm:dir/>
          <dgm:resizeHandles val="exact"/>
        </dgm:presLayoutVars>
      </dgm:prSet>
      <dgm:spPr/>
    </dgm:pt>
    <dgm:pt modelId="{6EB7F79D-1DCB-44B1-A860-2875F7F36D79}" type="pres">
      <dgm:prSet presAssocID="{2437251D-3489-4C99-8864-68E73EA97302}" presName="composite" presStyleCnt="0"/>
      <dgm:spPr/>
    </dgm:pt>
    <dgm:pt modelId="{D8989EC9-676E-4FF4-8F11-18CF5D279B1C}" type="pres">
      <dgm:prSet presAssocID="{2437251D-3489-4C99-8864-68E73EA97302}" presName="bgChev" presStyleLbl="node1" presStyleIdx="0" presStyleCnt="1"/>
      <dgm:spPr>
        <a:solidFill>
          <a:srgbClr val="41B3A5">
            <a:alpha val="90000"/>
          </a:srgbClr>
        </a:solidFill>
        <a:ln>
          <a:solidFill>
            <a:srgbClr val="41B3A5"/>
          </a:solidFill>
        </a:ln>
      </dgm:spPr>
    </dgm:pt>
    <dgm:pt modelId="{FEE44501-62A7-422E-98A4-3D538B2D88E0}" type="pres">
      <dgm:prSet presAssocID="{2437251D-3489-4C99-8864-68E73EA97302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CD07F77E-6B82-4A21-9A65-D8BDF760EB79}" type="presOf" srcId="{D4814444-F61B-4D8B-8960-7913D7FD48CF}" destId="{5788F2F3-181B-4CBC-9E52-0FBAA680CF29}" srcOrd="0" destOrd="0" presId="urn:microsoft.com/office/officeart/2005/8/layout/chevronAccent+Icon"/>
    <dgm:cxn modelId="{5D2DFD86-3F40-4D3E-9C34-D0148011D675}" type="presOf" srcId="{2437251D-3489-4C99-8864-68E73EA97302}" destId="{FEE44501-62A7-422E-98A4-3D538B2D88E0}" srcOrd="0" destOrd="0" presId="urn:microsoft.com/office/officeart/2005/8/layout/chevronAccent+Icon"/>
    <dgm:cxn modelId="{C4AFD0E9-4610-4139-A9F8-2527CFACDDB5}" srcId="{D4814444-F61B-4D8B-8960-7913D7FD48CF}" destId="{2437251D-3489-4C99-8864-68E73EA97302}" srcOrd="0" destOrd="0" parTransId="{8F522889-07D3-4F61-A366-538A2054F05A}" sibTransId="{3E74A42F-83EA-40F8-8E64-8CF7F3139EC4}"/>
    <dgm:cxn modelId="{409867B2-2DDC-4B89-B8B9-F4D610D76B96}" type="presParOf" srcId="{5788F2F3-181B-4CBC-9E52-0FBAA680CF29}" destId="{6EB7F79D-1DCB-44B1-A860-2875F7F36D79}" srcOrd="0" destOrd="0" presId="urn:microsoft.com/office/officeart/2005/8/layout/chevronAccent+Icon"/>
    <dgm:cxn modelId="{2851B5FC-ECBC-4E82-9A7B-8B4B0BE4249B}" type="presParOf" srcId="{6EB7F79D-1DCB-44B1-A860-2875F7F36D79}" destId="{D8989EC9-676E-4FF4-8F11-18CF5D279B1C}" srcOrd="0" destOrd="0" presId="urn:microsoft.com/office/officeart/2005/8/layout/chevronAccent+Icon"/>
    <dgm:cxn modelId="{8633808C-E850-46C1-8052-BAA9447999F2}" type="presParOf" srcId="{6EB7F79D-1DCB-44B1-A860-2875F7F36D79}" destId="{FEE44501-62A7-422E-98A4-3D538B2D88E0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33321A-D020-4AA7-9957-FF57F8924BD7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D498790-0F4D-409B-8115-099AD6396EB3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 err="1"/>
            <a:t>Solusi</a:t>
          </a:r>
          <a:r>
            <a:rPr lang="en-US" dirty="0"/>
            <a:t>, </a:t>
          </a:r>
          <a:r>
            <a:rPr lang="en-US" dirty="0" err="1"/>
            <a:t>yaitu</a:t>
          </a:r>
          <a:r>
            <a:rPr lang="en-US" dirty="0"/>
            <a:t> </a:t>
          </a:r>
          <a:r>
            <a:rPr lang="en-US" dirty="0" err="1"/>
            <a:t>bagaimana</a:t>
          </a:r>
          <a:r>
            <a:rPr lang="en-US" dirty="0"/>
            <a:t> </a:t>
          </a:r>
          <a:r>
            <a:rPr lang="en-US" dirty="0" err="1"/>
            <a:t>mengorganisasikan</a:t>
          </a:r>
          <a:r>
            <a:rPr lang="en-US" dirty="0"/>
            <a:t> data set,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kecepatan</a:t>
          </a:r>
          <a:r>
            <a:rPr lang="en-US" dirty="0"/>
            <a:t> proses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data</a:t>
          </a:r>
        </a:p>
      </dgm:t>
    </dgm:pt>
    <dgm:pt modelId="{B3F225CE-B759-46AC-81A0-8E3BE0938DDA}" type="parTrans" cxnId="{2DD161A0-5761-497F-9F67-E3FE01E0CFA0}">
      <dgm:prSet/>
      <dgm:spPr/>
      <dgm:t>
        <a:bodyPr/>
        <a:lstStyle/>
        <a:p>
          <a:endParaRPr lang="en-US"/>
        </a:p>
      </dgm:t>
    </dgm:pt>
    <dgm:pt modelId="{3C77D9D2-8A63-49EB-8BF0-CAA73EB28DC5}" type="sibTrans" cxnId="{2DD161A0-5761-497F-9F67-E3FE01E0CFA0}">
      <dgm:prSet/>
      <dgm:spPr/>
      <dgm:t>
        <a:bodyPr/>
        <a:lstStyle/>
        <a:p>
          <a:endParaRPr lang="en-US"/>
        </a:p>
      </dgm:t>
    </dgm:pt>
    <dgm:pt modelId="{BA83F029-4E57-4D8A-9C27-E369BD245603}" type="pres">
      <dgm:prSet presAssocID="{5633321A-D020-4AA7-9957-FF57F8924BD7}" presName="linear" presStyleCnt="0">
        <dgm:presLayoutVars>
          <dgm:animLvl val="lvl"/>
          <dgm:resizeHandles val="exact"/>
        </dgm:presLayoutVars>
      </dgm:prSet>
      <dgm:spPr/>
    </dgm:pt>
    <dgm:pt modelId="{6B5CA7FF-4E15-4E73-B544-9C215730008B}" type="pres">
      <dgm:prSet presAssocID="{9D498790-0F4D-409B-8115-099AD6396EB3}" presName="parentText" presStyleLbl="node1" presStyleIdx="0" presStyleCnt="1" custLinFactY="100000" custLinFactNeighborX="4180" custLinFactNeighborY="177941">
        <dgm:presLayoutVars>
          <dgm:chMax val="0"/>
          <dgm:bulletEnabled val="1"/>
        </dgm:presLayoutVars>
      </dgm:prSet>
      <dgm:spPr/>
    </dgm:pt>
  </dgm:ptLst>
  <dgm:cxnLst>
    <dgm:cxn modelId="{F6852331-4A17-433B-9E55-D9D32EFED1E5}" type="presOf" srcId="{5633321A-D020-4AA7-9957-FF57F8924BD7}" destId="{BA83F029-4E57-4D8A-9C27-E369BD245603}" srcOrd="0" destOrd="0" presId="urn:microsoft.com/office/officeart/2005/8/layout/vList2"/>
    <dgm:cxn modelId="{BF926B37-5BD3-455D-A336-8742404A2F93}" type="presOf" srcId="{9D498790-0F4D-409B-8115-099AD6396EB3}" destId="{6B5CA7FF-4E15-4E73-B544-9C215730008B}" srcOrd="0" destOrd="0" presId="urn:microsoft.com/office/officeart/2005/8/layout/vList2"/>
    <dgm:cxn modelId="{2DD161A0-5761-497F-9F67-E3FE01E0CFA0}" srcId="{5633321A-D020-4AA7-9957-FF57F8924BD7}" destId="{9D498790-0F4D-409B-8115-099AD6396EB3}" srcOrd="0" destOrd="0" parTransId="{B3F225CE-B759-46AC-81A0-8E3BE0938DDA}" sibTransId="{3C77D9D2-8A63-49EB-8BF0-CAA73EB28DC5}"/>
    <dgm:cxn modelId="{88D552D4-7712-41E8-A33D-52BE8FC1CC09}" type="presParOf" srcId="{BA83F029-4E57-4D8A-9C27-E369BD245603}" destId="{6B5CA7FF-4E15-4E73-B544-9C21573000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633321A-D020-4AA7-9957-FF57F8924BD7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D498790-0F4D-409B-8115-099AD6396EB3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/>
            <a:t>Data set yang </a:t>
          </a:r>
          <a:r>
            <a:rPr lang="en-US" dirty="0" err="1"/>
            <a:t>berkembang</a:t>
          </a:r>
          <a:r>
            <a:rPr lang="en-US" dirty="0"/>
            <a:t>, </a:t>
          </a:r>
          <a:r>
            <a:rPr lang="en-US" dirty="0" err="1"/>
            <a:t>berbicara</a:t>
          </a:r>
          <a:r>
            <a:rPr lang="en-US" dirty="0"/>
            <a:t> </a:t>
          </a:r>
          <a:r>
            <a:rPr lang="en-US" dirty="0" err="1"/>
            <a:t>mengenai</a:t>
          </a:r>
          <a:r>
            <a:rPr lang="en-US" dirty="0"/>
            <a:t> data set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semakin</a:t>
          </a:r>
          <a:r>
            <a:rPr lang="en-US" dirty="0"/>
            <a:t> </a:t>
          </a:r>
          <a:r>
            <a:rPr lang="en-US" dirty="0" err="1"/>
            <a:t>besar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data set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menigkat</a:t>
          </a:r>
          <a:r>
            <a:rPr lang="en-US" dirty="0"/>
            <a:t> pula </a:t>
          </a:r>
          <a:r>
            <a:rPr lang="en-US" dirty="0" err="1"/>
            <a:t>kebutuhan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meningkatkan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kecepatan</a:t>
          </a:r>
          <a:r>
            <a:rPr lang="en-US" dirty="0"/>
            <a:t> proses.</a:t>
          </a:r>
        </a:p>
      </dgm:t>
    </dgm:pt>
    <dgm:pt modelId="{B3F225CE-B759-46AC-81A0-8E3BE0938DDA}" type="parTrans" cxnId="{2DD161A0-5761-497F-9F67-E3FE01E0CFA0}">
      <dgm:prSet/>
      <dgm:spPr/>
      <dgm:t>
        <a:bodyPr/>
        <a:lstStyle/>
        <a:p>
          <a:endParaRPr lang="en-US"/>
        </a:p>
      </dgm:t>
    </dgm:pt>
    <dgm:pt modelId="{3C77D9D2-8A63-49EB-8BF0-CAA73EB28DC5}" type="sibTrans" cxnId="{2DD161A0-5761-497F-9F67-E3FE01E0CFA0}">
      <dgm:prSet/>
      <dgm:spPr/>
      <dgm:t>
        <a:bodyPr/>
        <a:lstStyle/>
        <a:p>
          <a:endParaRPr lang="en-US"/>
        </a:p>
      </dgm:t>
    </dgm:pt>
    <dgm:pt modelId="{BA83F029-4E57-4D8A-9C27-E369BD245603}" type="pres">
      <dgm:prSet presAssocID="{5633321A-D020-4AA7-9957-FF57F8924BD7}" presName="linear" presStyleCnt="0">
        <dgm:presLayoutVars>
          <dgm:animLvl val="lvl"/>
          <dgm:resizeHandles val="exact"/>
        </dgm:presLayoutVars>
      </dgm:prSet>
      <dgm:spPr/>
    </dgm:pt>
    <dgm:pt modelId="{6B5CA7FF-4E15-4E73-B544-9C215730008B}" type="pres">
      <dgm:prSet presAssocID="{9D498790-0F4D-409B-8115-099AD6396EB3}" presName="parentText" presStyleLbl="node1" presStyleIdx="0" presStyleCnt="1" custLinFactNeighborX="-44803" custLinFactNeighborY="44921">
        <dgm:presLayoutVars>
          <dgm:chMax val="0"/>
          <dgm:bulletEnabled val="1"/>
        </dgm:presLayoutVars>
      </dgm:prSet>
      <dgm:spPr/>
    </dgm:pt>
  </dgm:ptLst>
  <dgm:cxnLst>
    <dgm:cxn modelId="{F6852331-4A17-433B-9E55-D9D32EFED1E5}" type="presOf" srcId="{5633321A-D020-4AA7-9957-FF57F8924BD7}" destId="{BA83F029-4E57-4D8A-9C27-E369BD245603}" srcOrd="0" destOrd="0" presId="urn:microsoft.com/office/officeart/2005/8/layout/vList2"/>
    <dgm:cxn modelId="{BF926B37-5BD3-455D-A336-8742404A2F93}" type="presOf" srcId="{9D498790-0F4D-409B-8115-099AD6396EB3}" destId="{6B5CA7FF-4E15-4E73-B544-9C215730008B}" srcOrd="0" destOrd="0" presId="urn:microsoft.com/office/officeart/2005/8/layout/vList2"/>
    <dgm:cxn modelId="{2DD161A0-5761-497F-9F67-E3FE01E0CFA0}" srcId="{5633321A-D020-4AA7-9957-FF57F8924BD7}" destId="{9D498790-0F4D-409B-8115-099AD6396EB3}" srcOrd="0" destOrd="0" parTransId="{B3F225CE-B759-46AC-81A0-8E3BE0938DDA}" sibTransId="{3C77D9D2-8A63-49EB-8BF0-CAA73EB28DC5}"/>
    <dgm:cxn modelId="{88D552D4-7712-41E8-A33D-52BE8FC1CC09}" type="presParOf" srcId="{BA83F029-4E57-4D8A-9C27-E369BD245603}" destId="{6B5CA7FF-4E15-4E73-B544-9C21573000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633321A-D020-4AA7-9957-FF57F8924BD7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D498790-0F4D-409B-8115-099AD6396EB3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 err="1"/>
            <a:t>Kecepatan</a:t>
          </a:r>
          <a:r>
            <a:rPr lang="en-US" dirty="0"/>
            <a:t> proses, </a:t>
          </a:r>
          <a:r>
            <a:rPr lang="en-US" dirty="0" err="1"/>
            <a:t>jika</a:t>
          </a:r>
          <a:r>
            <a:rPr lang="en-US" dirty="0"/>
            <a:t> </a:t>
          </a:r>
          <a:r>
            <a:rPr lang="en-US" dirty="0" err="1"/>
            <a:t>kita</a:t>
          </a:r>
          <a:r>
            <a:rPr lang="en-US" dirty="0"/>
            <a:t> </a:t>
          </a:r>
          <a:r>
            <a:rPr lang="en-US" dirty="0" err="1"/>
            <a:t>hubungkan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meningkatkan</a:t>
          </a:r>
          <a:r>
            <a:rPr lang="en-US" dirty="0"/>
            <a:t> </a:t>
          </a:r>
          <a:r>
            <a:rPr lang="en-US" dirty="0" err="1"/>
            <a:t>kecepatan</a:t>
          </a:r>
          <a:r>
            <a:rPr lang="en-US" dirty="0"/>
            <a:t> proses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menigngkatkan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 yang </a:t>
          </a:r>
          <a:r>
            <a:rPr lang="en-US" dirty="0" err="1"/>
            <a:t>dilakukan</a:t>
          </a:r>
          <a:r>
            <a:rPr lang="en-US" dirty="0"/>
            <a:t>.</a:t>
          </a:r>
        </a:p>
      </dgm:t>
    </dgm:pt>
    <dgm:pt modelId="{B3F225CE-B759-46AC-81A0-8E3BE0938DDA}" type="parTrans" cxnId="{2DD161A0-5761-497F-9F67-E3FE01E0CFA0}">
      <dgm:prSet/>
      <dgm:spPr/>
      <dgm:t>
        <a:bodyPr/>
        <a:lstStyle/>
        <a:p>
          <a:endParaRPr lang="en-US"/>
        </a:p>
      </dgm:t>
    </dgm:pt>
    <dgm:pt modelId="{3C77D9D2-8A63-49EB-8BF0-CAA73EB28DC5}" type="sibTrans" cxnId="{2DD161A0-5761-497F-9F67-E3FE01E0CFA0}">
      <dgm:prSet/>
      <dgm:spPr/>
      <dgm:t>
        <a:bodyPr/>
        <a:lstStyle/>
        <a:p>
          <a:endParaRPr lang="en-US"/>
        </a:p>
      </dgm:t>
    </dgm:pt>
    <dgm:pt modelId="{BA83F029-4E57-4D8A-9C27-E369BD245603}" type="pres">
      <dgm:prSet presAssocID="{5633321A-D020-4AA7-9957-FF57F8924BD7}" presName="linear" presStyleCnt="0">
        <dgm:presLayoutVars>
          <dgm:animLvl val="lvl"/>
          <dgm:resizeHandles val="exact"/>
        </dgm:presLayoutVars>
      </dgm:prSet>
      <dgm:spPr/>
    </dgm:pt>
    <dgm:pt modelId="{6B5CA7FF-4E15-4E73-B544-9C215730008B}" type="pres">
      <dgm:prSet presAssocID="{9D498790-0F4D-409B-8115-099AD6396EB3}" presName="parentText" presStyleLbl="node1" presStyleIdx="0" presStyleCnt="1" custLinFactY="100000" custLinFactNeighborX="4180" custLinFactNeighborY="177941">
        <dgm:presLayoutVars>
          <dgm:chMax val="0"/>
          <dgm:bulletEnabled val="1"/>
        </dgm:presLayoutVars>
      </dgm:prSet>
      <dgm:spPr/>
    </dgm:pt>
  </dgm:ptLst>
  <dgm:cxnLst>
    <dgm:cxn modelId="{F6852331-4A17-433B-9E55-D9D32EFED1E5}" type="presOf" srcId="{5633321A-D020-4AA7-9957-FF57F8924BD7}" destId="{BA83F029-4E57-4D8A-9C27-E369BD245603}" srcOrd="0" destOrd="0" presId="urn:microsoft.com/office/officeart/2005/8/layout/vList2"/>
    <dgm:cxn modelId="{BF926B37-5BD3-455D-A336-8742404A2F93}" type="presOf" srcId="{9D498790-0F4D-409B-8115-099AD6396EB3}" destId="{6B5CA7FF-4E15-4E73-B544-9C215730008B}" srcOrd="0" destOrd="0" presId="urn:microsoft.com/office/officeart/2005/8/layout/vList2"/>
    <dgm:cxn modelId="{2DD161A0-5761-497F-9F67-E3FE01E0CFA0}" srcId="{5633321A-D020-4AA7-9957-FF57F8924BD7}" destId="{9D498790-0F4D-409B-8115-099AD6396EB3}" srcOrd="0" destOrd="0" parTransId="{B3F225CE-B759-46AC-81A0-8E3BE0938DDA}" sibTransId="{3C77D9D2-8A63-49EB-8BF0-CAA73EB28DC5}"/>
    <dgm:cxn modelId="{88D552D4-7712-41E8-A33D-52BE8FC1CC09}" type="presParOf" srcId="{BA83F029-4E57-4D8A-9C27-E369BD245603}" destId="{6B5CA7FF-4E15-4E73-B544-9C21573000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633321A-D020-4AA7-9957-FF57F8924BD7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D498790-0F4D-409B-8115-099AD6396EB3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,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 yang </a:t>
          </a:r>
          <a:r>
            <a:rPr lang="en-US" dirty="0" err="1"/>
            <a:t>berjuta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satu</a:t>
          </a:r>
          <a:r>
            <a:rPr lang="en-US" dirty="0"/>
            <a:t> computer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banyak</a:t>
          </a:r>
          <a:r>
            <a:rPr lang="en-US" dirty="0"/>
            <a:t> proses yang </a:t>
          </a:r>
          <a:r>
            <a:rPr lang="en-US" dirty="0" err="1"/>
            <a:t>dilakukan</a:t>
          </a:r>
          <a:r>
            <a:rPr lang="en-US" dirty="0"/>
            <a:t>, </a:t>
          </a:r>
          <a:r>
            <a:rPr lang="en-US" dirty="0" err="1"/>
            <a:t>sehingga</a:t>
          </a:r>
          <a:r>
            <a:rPr lang="en-US" dirty="0"/>
            <a:t> </a:t>
          </a:r>
          <a:r>
            <a:rPr lang="en-US" dirty="0" err="1"/>
            <a:t>membutuhkan</a:t>
          </a:r>
          <a:r>
            <a:rPr lang="en-US" dirty="0"/>
            <a:t> </a:t>
          </a:r>
          <a:r>
            <a:rPr lang="en-US" dirty="0" err="1"/>
            <a:t>efisiensi</a:t>
          </a:r>
          <a:r>
            <a:rPr lang="en-US" dirty="0"/>
            <a:t> yang </a:t>
          </a:r>
          <a:r>
            <a:rPr lang="en-US" dirty="0" err="1"/>
            <a:t>tepat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penggunaan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data, </a:t>
          </a:r>
          <a:r>
            <a:rPr lang="en-US" dirty="0" err="1"/>
            <a:t>sehingga</a:t>
          </a:r>
          <a:r>
            <a:rPr lang="en-US" dirty="0"/>
            <a:t> </a:t>
          </a:r>
          <a:r>
            <a:rPr lang="en-US" dirty="0" err="1"/>
            <a:t>jika</a:t>
          </a:r>
          <a:r>
            <a:rPr lang="en-US" dirty="0"/>
            <a:t> </a:t>
          </a:r>
          <a:r>
            <a:rPr lang="en-US" dirty="0" err="1"/>
            <a:t>jumlah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 </a:t>
          </a:r>
          <a:r>
            <a:rPr lang="en-US" dirty="0" err="1"/>
            <a:t>banyak</a:t>
          </a:r>
          <a:r>
            <a:rPr lang="en-US" dirty="0"/>
            <a:t>,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dapat</a:t>
          </a:r>
          <a:r>
            <a:rPr lang="en-US" dirty="0"/>
            <a:t> </a:t>
          </a:r>
          <a:r>
            <a:rPr lang="en-US" dirty="0" err="1"/>
            <a:t>diselesaikan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waktu</a:t>
          </a:r>
          <a:r>
            <a:rPr lang="en-US" dirty="0"/>
            <a:t> </a:t>
          </a:r>
          <a:r>
            <a:rPr lang="en-US" dirty="0" err="1"/>
            <a:t>secepat</a:t>
          </a:r>
          <a:r>
            <a:rPr lang="en-US" dirty="0"/>
            <a:t> </a:t>
          </a:r>
          <a:r>
            <a:rPr lang="en-US" dirty="0" err="1"/>
            <a:t>mungkin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seakurat</a:t>
          </a:r>
          <a:r>
            <a:rPr lang="en-US" dirty="0"/>
            <a:t> </a:t>
          </a:r>
          <a:r>
            <a:rPr lang="en-US" dirty="0" err="1"/>
            <a:t>mungkin</a:t>
          </a:r>
          <a:r>
            <a:rPr lang="en-US" dirty="0"/>
            <a:t>.</a:t>
          </a:r>
        </a:p>
      </dgm:t>
    </dgm:pt>
    <dgm:pt modelId="{B3F225CE-B759-46AC-81A0-8E3BE0938DDA}" type="parTrans" cxnId="{2DD161A0-5761-497F-9F67-E3FE01E0CFA0}">
      <dgm:prSet/>
      <dgm:spPr/>
      <dgm:t>
        <a:bodyPr/>
        <a:lstStyle/>
        <a:p>
          <a:endParaRPr lang="en-US"/>
        </a:p>
      </dgm:t>
    </dgm:pt>
    <dgm:pt modelId="{3C77D9D2-8A63-49EB-8BF0-CAA73EB28DC5}" type="sibTrans" cxnId="{2DD161A0-5761-497F-9F67-E3FE01E0CFA0}">
      <dgm:prSet/>
      <dgm:spPr/>
      <dgm:t>
        <a:bodyPr/>
        <a:lstStyle/>
        <a:p>
          <a:endParaRPr lang="en-US"/>
        </a:p>
      </dgm:t>
    </dgm:pt>
    <dgm:pt modelId="{BA83F029-4E57-4D8A-9C27-E369BD245603}" type="pres">
      <dgm:prSet presAssocID="{5633321A-D020-4AA7-9957-FF57F8924BD7}" presName="linear" presStyleCnt="0">
        <dgm:presLayoutVars>
          <dgm:animLvl val="lvl"/>
          <dgm:resizeHandles val="exact"/>
        </dgm:presLayoutVars>
      </dgm:prSet>
      <dgm:spPr/>
    </dgm:pt>
    <dgm:pt modelId="{6B5CA7FF-4E15-4E73-B544-9C215730008B}" type="pres">
      <dgm:prSet presAssocID="{9D498790-0F4D-409B-8115-099AD6396EB3}" presName="parentText" presStyleLbl="node1" presStyleIdx="0" presStyleCnt="1" custLinFactNeighborX="1023" custLinFactNeighborY="50776">
        <dgm:presLayoutVars>
          <dgm:chMax val="0"/>
          <dgm:bulletEnabled val="1"/>
        </dgm:presLayoutVars>
      </dgm:prSet>
      <dgm:spPr/>
    </dgm:pt>
  </dgm:ptLst>
  <dgm:cxnLst>
    <dgm:cxn modelId="{F6852331-4A17-433B-9E55-D9D32EFED1E5}" type="presOf" srcId="{5633321A-D020-4AA7-9957-FF57F8924BD7}" destId="{BA83F029-4E57-4D8A-9C27-E369BD245603}" srcOrd="0" destOrd="0" presId="urn:microsoft.com/office/officeart/2005/8/layout/vList2"/>
    <dgm:cxn modelId="{BF926B37-5BD3-455D-A336-8742404A2F93}" type="presOf" srcId="{9D498790-0F4D-409B-8115-099AD6396EB3}" destId="{6B5CA7FF-4E15-4E73-B544-9C215730008B}" srcOrd="0" destOrd="0" presId="urn:microsoft.com/office/officeart/2005/8/layout/vList2"/>
    <dgm:cxn modelId="{2DD161A0-5761-497F-9F67-E3FE01E0CFA0}" srcId="{5633321A-D020-4AA7-9957-FF57F8924BD7}" destId="{9D498790-0F4D-409B-8115-099AD6396EB3}" srcOrd="0" destOrd="0" parTransId="{B3F225CE-B759-46AC-81A0-8E3BE0938DDA}" sibTransId="{3C77D9D2-8A63-49EB-8BF0-CAA73EB28DC5}"/>
    <dgm:cxn modelId="{88D552D4-7712-41E8-A33D-52BE8FC1CC09}" type="presParOf" srcId="{BA83F029-4E57-4D8A-9C27-E369BD245603}" destId="{6B5CA7FF-4E15-4E73-B544-9C21573000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4814444-F61B-4D8B-8960-7913D7FD48CF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2437251D-3489-4C99-8864-68E73EA97302}">
      <dgm:prSet phldrT="[Text]"/>
      <dgm:spPr>
        <a:ln>
          <a:solidFill>
            <a:srgbClr val="41B3A5">
              <a:alpha val="90000"/>
            </a:srgbClr>
          </a:solidFill>
        </a:ln>
      </dgm:spPr>
      <dgm:t>
        <a:bodyPr/>
        <a:lstStyle/>
        <a:p>
          <a:r>
            <a:rPr lang="en-US" dirty="0"/>
            <a:t>1.2</a:t>
          </a:r>
        </a:p>
      </dgm:t>
    </dgm:pt>
    <dgm:pt modelId="{8F522889-07D3-4F61-A366-538A2054F05A}" type="parTrans" cxnId="{C4AFD0E9-4610-4139-A9F8-2527CFACDDB5}">
      <dgm:prSet/>
      <dgm:spPr/>
      <dgm:t>
        <a:bodyPr/>
        <a:lstStyle/>
        <a:p>
          <a:endParaRPr lang="en-US"/>
        </a:p>
      </dgm:t>
    </dgm:pt>
    <dgm:pt modelId="{3E74A42F-83EA-40F8-8E64-8CF7F3139EC4}" type="sibTrans" cxnId="{C4AFD0E9-4610-4139-A9F8-2527CFACDDB5}">
      <dgm:prSet/>
      <dgm:spPr/>
      <dgm:t>
        <a:bodyPr/>
        <a:lstStyle/>
        <a:p>
          <a:endParaRPr lang="en-US"/>
        </a:p>
      </dgm:t>
    </dgm:pt>
    <dgm:pt modelId="{5788F2F3-181B-4CBC-9E52-0FBAA680CF29}" type="pres">
      <dgm:prSet presAssocID="{D4814444-F61B-4D8B-8960-7913D7FD48CF}" presName="Name0" presStyleCnt="0">
        <dgm:presLayoutVars>
          <dgm:dir/>
          <dgm:resizeHandles val="exact"/>
        </dgm:presLayoutVars>
      </dgm:prSet>
      <dgm:spPr/>
    </dgm:pt>
    <dgm:pt modelId="{6EB7F79D-1DCB-44B1-A860-2875F7F36D79}" type="pres">
      <dgm:prSet presAssocID="{2437251D-3489-4C99-8864-68E73EA97302}" presName="composite" presStyleCnt="0"/>
      <dgm:spPr/>
    </dgm:pt>
    <dgm:pt modelId="{D8989EC9-676E-4FF4-8F11-18CF5D279B1C}" type="pres">
      <dgm:prSet presAssocID="{2437251D-3489-4C99-8864-68E73EA97302}" presName="bgChev" presStyleLbl="node1" presStyleIdx="0" presStyleCnt="1"/>
      <dgm:spPr>
        <a:solidFill>
          <a:srgbClr val="41B3A5">
            <a:alpha val="90000"/>
          </a:srgbClr>
        </a:solidFill>
        <a:ln>
          <a:solidFill>
            <a:srgbClr val="41B3A5"/>
          </a:solidFill>
        </a:ln>
      </dgm:spPr>
    </dgm:pt>
    <dgm:pt modelId="{FEE44501-62A7-422E-98A4-3D538B2D88E0}" type="pres">
      <dgm:prSet presAssocID="{2437251D-3489-4C99-8864-68E73EA97302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CD07F77E-6B82-4A21-9A65-D8BDF760EB79}" type="presOf" srcId="{D4814444-F61B-4D8B-8960-7913D7FD48CF}" destId="{5788F2F3-181B-4CBC-9E52-0FBAA680CF29}" srcOrd="0" destOrd="0" presId="urn:microsoft.com/office/officeart/2005/8/layout/chevronAccent+Icon"/>
    <dgm:cxn modelId="{5D2DFD86-3F40-4D3E-9C34-D0148011D675}" type="presOf" srcId="{2437251D-3489-4C99-8864-68E73EA97302}" destId="{FEE44501-62A7-422E-98A4-3D538B2D88E0}" srcOrd="0" destOrd="0" presId="urn:microsoft.com/office/officeart/2005/8/layout/chevronAccent+Icon"/>
    <dgm:cxn modelId="{C4AFD0E9-4610-4139-A9F8-2527CFACDDB5}" srcId="{D4814444-F61B-4D8B-8960-7913D7FD48CF}" destId="{2437251D-3489-4C99-8864-68E73EA97302}" srcOrd="0" destOrd="0" parTransId="{8F522889-07D3-4F61-A366-538A2054F05A}" sibTransId="{3E74A42F-83EA-40F8-8E64-8CF7F3139EC4}"/>
    <dgm:cxn modelId="{409867B2-2DDC-4B89-B8B9-F4D610D76B96}" type="presParOf" srcId="{5788F2F3-181B-4CBC-9E52-0FBAA680CF29}" destId="{6EB7F79D-1DCB-44B1-A860-2875F7F36D79}" srcOrd="0" destOrd="0" presId="urn:microsoft.com/office/officeart/2005/8/layout/chevronAccent+Icon"/>
    <dgm:cxn modelId="{2851B5FC-ECBC-4E82-9A7B-8B4B0BE4249B}" type="presParOf" srcId="{6EB7F79D-1DCB-44B1-A860-2875F7F36D79}" destId="{D8989EC9-676E-4FF4-8F11-18CF5D279B1C}" srcOrd="0" destOrd="0" presId="urn:microsoft.com/office/officeart/2005/8/layout/chevronAccent+Icon"/>
    <dgm:cxn modelId="{8633808C-E850-46C1-8052-BAA9447999F2}" type="presParOf" srcId="{6EB7F79D-1DCB-44B1-A860-2875F7F36D79}" destId="{FEE44501-62A7-422E-98A4-3D538B2D88E0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E869C3-D32B-42B5-B99B-B5249ADA5A9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5DBE004-4EFA-4878-821F-42ADCC7AD993}">
      <dgm:prSet/>
      <dgm:spPr/>
      <dgm:t>
        <a:bodyPr/>
        <a:lstStyle/>
        <a:p>
          <a:r>
            <a:rPr lang="en-US"/>
            <a:t>Assalamu’alaikum, salam sejahtera bagi kita semua. </a:t>
          </a:r>
        </a:p>
      </dgm:t>
    </dgm:pt>
    <dgm:pt modelId="{CDE65DD6-018B-406D-A729-6D45F1A89E4E}" type="parTrans" cxnId="{DD4322F9-2970-4432-9010-49267D842033}">
      <dgm:prSet/>
      <dgm:spPr/>
      <dgm:t>
        <a:bodyPr/>
        <a:lstStyle/>
        <a:p>
          <a:endParaRPr lang="en-US"/>
        </a:p>
      </dgm:t>
    </dgm:pt>
    <dgm:pt modelId="{4A9008E4-4C88-4787-8D70-9DEDCBF2668A}" type="sibTrans" cxnId="{DD4322F9-2970-4432-9010-49267D842033}">
      <dgm:prSet/>
      <dgm:spPr/>
      <dgm:t>
        <a:bodyPr/>
        <a:lstStyle/>
        <a:p>
          <a:endParaRPr lang="en-US"/>
        </a:p>
      </dgm:t>
    </dgm:pt>
    <dgm:pt modelId="{57C7FDD7-C5FA-4097-A506-02CA741DF26C}">
      <dgm:prSet/>
      <dgm:spPr/>
      <dgm:t>
        <a:bodyPr/>
        <a:lstStyle/>
        <a:p>
          <a:r>
            <a:rPr lang="en-US"/>
            <a:t>Gimana kabarnya hari ini?</a:t>
          </a:r>
        </a:p>
      </dgm:t>
    </dgm:pt>
    <dgm:pt modelId="{98FCDCC6-7D44-4D8E-AEF3-EBE8832DBE89}" type="parTrans" cxnId="{8C4AD5F5-B591-44DF-A331-BC5BA84947E0}">
      <dgm:prSet/>
      <dgm:spPr/>
      <dgm:t>
        <a:bodyPr/>
        <a:lstStyle/>
        <a:p>
          <a:endParaRPr lang="en-US"/>
        </a:p>
      </dgm:t>
    </dgm:pt>
    <dgm:pt modelId="{7F90E89B-83AE-4AB9-AB78-0F1CA78072F6}" type="sibTrans" cxnId="{8C4AD5F5-B591-44DF-A331-BC5BA84947E0}">
      <dgm:prSet/>
      <dgm:spPr/>
      <dgm:t>
        <a:bodyPr/>
        <a:lstStyle/>
        <a:p>
          <a:endParaRPr lang="en-US"/>
        </a:p>
      </dgm:t>
    </dgm:pt>
    <dgm:pt modelId="{9C2AF9B3-EB84-47C3-A92E-9FCABE30C779}">
      <dgm:prSet/>
      <dgm:spPr/>
      <dgm:t>
        <a:bodyPr/>
        <a:lstStyle/>
        <a:p>
          <a:r>
            <a:rPr lang="en-US"/>
            <a:t>Ini hari pertama kita bertemu dalam inisiasi Struktur Data, selama kurang lebih 8 inisiasi kita akan bertemu.</a:t>
          </a:r>
        </a:p>
      </dgm:t>
    </dgm:pt>
    <dgm:pt modelId="{5F49C386-3489-4E29-A3C1-6B88DED7C3C6}" type="parTrans" cxnId="{D1B5DCC4-6950-41AE-A8AC-46D3742F4031}">
      <dgm:prSet/>
      <dgm:spPr/>
      <dgm:t>
        <a:bodyPr/>
        <a:lstStyle/>
        <a:p>
          <a:endParaRPr lang="en-US"/>
        </a:p>
      </dgm:t>
    </dgm:pt>
    <dgm:pt modelId="{38D81467-FD68-4414-ABFB-C6BEC2E21374}" type="sibTrans" cxnId="{D1B5DCC4-6950-41AE-A8AC-46D3742F4031}">
      <dgm:prSet/>
      <dgm:spPr/>
      <dgm:t>
        <a:bodyPr/>
        <a:lstStyle/>
        <a:p>
          <a:endParaRPr lang="en-US"/>
        </a:p>
      </dgm:t>
    </dgm:pt>
    <dgm:pt modelId="{5FB0AE42-F41A-4D10-882B-D7820175BCF1}">
      <dgm:prSet/>
      <dgm:spPr/>
      <dgm:t>
        <a:bodyPr/>
        <a:lstStyle/>
        <a:p>
          <a:r>
            <a:rPr lang="en-US"/>
            <a:t>Saya harap seluruh Mahasiswa selalu bersemangat dalam menjalani kuliah Struktur Data di semester 1 ini ya...</a:t>
          </a:r>
        </a:p>
      </dgm:t>
    </dgm:pt>
    <dgm:pt modelId="{0D5320A6-2C4A-4C2B-8893-491D60B804C9}" type="parTrans" cxnId="{30629453-1DA5-44A8-A823-8731D4E37330}">
      <dgm:prSet/>
      <dgm:spPr/>
      <dgm:t>
        <a:bodyPr/>
        <a:lstStyle/>
        <a:p>
          <a:endParaRPr lang="en-US"/>
        </a:p>
      </dgm:t>
    </dgm:pt>
    <dgm:pt modelId="{01C60D5F-714B-45B2-8154-24DD81ED5026}" type="sibTrans" cxnId="{30629453-1DA5-44A8-A823-8731D4E37330}">
      <dgm:prSet/>
      <dgm:spPr/>
      <dgm:t>
        <a:bodyPr/>
        <a:lstStyle/>
        <a:p>
          <a:endParaRPr lang="en-US"/>
        </a:p>
      </dgm:t>
    </dgm:pt>
    <dgm:pt modelId="{D4FBFF6B-0356-487A-9CDF-529B9A80381D}">
      <dgm:prSet/>
      <dgm:spPr/>
      <dgm:t>
        <a:bodyPr/>
        <a:lstStyle/>
        <a:p>
          <a:r>
            <a:rPr lang="en-US"/>
            <a:t>Niatkan bahwa anda akan mendapatkan nilai istimewa untuk matakuliah Struktur Data</a:t>
          </a:r>
        </a:p>
      </dgm:t>
    </dgm:pt>
    <dgm:pt modelId="{66F8A4F8-6E4E-437A-8EBB-B799B672A00A}" type="parTrans" cxnId="{0701905F-AEBB-4FBA-9A62-7B1F1D05C8B8}">
      <dgm:prSet/>
      <dgm:spPr/>
      <dgm:t>
        <a:bodyPr/>
        <a:lstStyle/>
        <a:p>
          <a:endParaRPr lang="en-US"/>
        </a:p>
      </dgm:t>
    </dgm:pt>
    <dgm:pt modelId="{B2699B71-DC8D-46B0-A471-EAF7A0DECEEE}" type="sibTrans" cxnId="{0701905F-AEBB-4FBA-9A62-7B1F1D05C8B8}">
      <dgm:prSet/>
      <dgm:spPr/>
      <dgm:t>
        <a:bodyPr/>
        <a:lstStyle/>
        <a:p>
          <a:endParaRPr lang="en-US"/>
        </a:p>
      </dgm:t>
    </dgm:pt>
    <dgm:pt modelId="{6EA2C990-1E75-47C1-966D-49522E05B642}">
      <dgm:prSet/>
      <dgm:spPr/>
      <dgm:t>
        <a:bodyPr/>
        <a:lstStyle/>
        <a:p>
          <a:r>
            <a:rPr lang="en-US"/>
            <a:t>Memelihara semangat dan yang terpenting meminta doa kepada kedua orangtua anda</a:t>
          </a:r>
        </a:p>
      </dgm:t>
    </dgm:pt>
    <dgm:pt modelId="{A1E4B7A7-840F-480E-913F-6C156EC048A5}" type="parTrans" cxnId="{70D74AE3-EE2B-4665-A883-D4D2F53C7B7F}">
      <dgm:prSet/>
      <dgm:spPr/>
      <dgm:t>
        <a:bodyPr/>
        <a:lstStyle/>
        <a:p>
          <a:endParaRPr lang="en-US"/>
        </a:p>
      </dgm:t>
    </dgm:pt>
    <dgm:pt modelId="{32BBC467-5390-480B-B0A7-6C646EAD2876}" type="sibTrans" cxnId="{70D74AE3-EE2B-4665-A883-D4D2F53C7B7F}">
      <dgm:prSet/>
      <dgm:spPr/>
      <dgm:t>
        <a:bodyPr/>
        <a:lstStyle/>
        <a:p>
          <a:endParaRPr lang="en-US"/>
        </a:p>
      </dgm:t>
    </dgm:pt>
    <dgm:pt modelId="{AA0D306B-C287-4E15-8C4B-0035B65486A8}">
      <dgm:prSet/>
      <dgm:spPr/>
      <dgm:t>
        <a:bodyPr/>
        <a:lstStyle/>
        <a:p>
          <a:r>
            <a:rPr lang="en-US"/>
            <a:t>Untuk kelancaran dalam menjalani perkuliahan jarak jauh ini.</a:t>
          </a:r>
        </a:p>
      </dgm:t>
    </dgm:pt>
    <dgm:pt modelId="{40257A1A-6B1A-43B8-902A-C21318212C17}" type="parTrans" cxnId="{A4A30079-F8A7-4FA2-8E6B-35058CD89EB8}">
      <dgm:prSet/>
      <dgm:spPr/>
      <dgm:t>
        <a:bodyPr/>
        <a:lstStyle/>
        <a:p>
          <a:endParaRPr lang="en-US"/>
        </a:p>
      </dgm:t>
    </dgm:pt>
    <dgm:pt modelId="{533A5D5F-D0E7-49F6-9C8F-2EEE06348267}" type="sibTrans" cxnId="{A4A30079-F8A7-4FA2-8E6B-35058CD89EB8}">
      <dgm:prSet/>
      <dgm:spPr/>
      <dgm:t>
        <a:bodyPr/>
        <a:lstStyle/>
        <a:p>
          <a:endParaRPr lang="en-US"/>
        </a:p>
      </dgm:t>
    </dgm:pt>
    <dgm:pt modelId="{4C1BA58D-22D3-4093-ADEA-D09551E9A2B9}">
      <dgm:prSet/>
      <dgm:spPr/>
      <dgm:t>
        <a:bodyPr/>
        <a:lstStyle/>
        <a:p>
          <a:r>
            <a:rPr lang="en-US"/>
            <a:t>Baiklah, perkenalkan nama saya Dian Nursantika sebagai dosen pengampu matakuliah Struktur Data</a:t>
          </a:r>
        </a:p>
      </dgm:t>
    </dgm:pt>
    <dgm:pt modelId="{AFD200EC-44BD-416F-B53C-D2F0EEAC9D41}" type="parTrans" cxnId="{9332C473-A1DE-4651-BA6A-2777E5BED2B8}">
      <dgm:prSet/>
      <dgm:spPr/>
      <dgm:t>
        <a:bodyPr/>
        <a:lstStyle/>
        <a:p>
          <a:endParaRPr lang="en-US"/>
        </a:p>
      </dgm:t>
    </dgm:pt>
    <dgm:pt modelId="{B0E90A1F-45A3-494C-9FB6-00B61A1C0526}" type="sibTrans" cxnId="{9332C473-A1DE-4651-BA6A-2777E5BED2B8}">
      <dgm:prSet/>
      <dgm:spPr/>
      <dgm:t>
        <a:bodyPr/>
        <a:lstStyle/>
        <a:p>
          <a:endParaRPr lang="en-US"/>
        </a:p>
      </dgm:t>
    </dgm:pt>
    <dgm:pt modelId="{ECFF1813-F474-4D67-88C8-26029EC89410}">
      <dgm:prSet/>
      <dgm:spPr/>
      <dgm:t>
        <a:bodyPr/>
        <a:lstStyle/>
        <a:p>
          <a:r>
            <a:rPr lang="en-US"/>
            <a:t>Berbagai peraturan perkuliahan dapat dilihat pada link ini ……………………………………………………..</a:t>
          </a:r>
        </a:p>
      </dgm:t>
    </dgm:pt>
    <dgm:pt modelId="{D9723448-7465-4AFB-A66C-73694A82DA9A}" type="parTrans" cxnId="{7C89FF34-1EFF-441D-870F-D3C738706629}">
      <dgm:prSet/>
      <dgm:spPr/>
      <dgm:t>
        <a:bodyPr/>
        <a:lstStyle/>
        <a:p>
          <a:endParaRPr lang="en-US"/>
        </a:p>
      </dgm:t>
    </dgm:pt>
    <dgm:pt modelId="{2AAF4BB9-567F-4CF6-A33E-6CF9AB857CA5}" type="sibTrans" cxnId="{7C89FF34-1EFF-441D-870F-D3C738706629}">
      <dgm:prSet/>
      <dgm:spPr/>
      <dgm:t>
        <a:bodyPr/>
        <a:lstStyle/>
        <a:p>
          <a:endParaRPr lang="en-US"/>
        </a:p>
      </dgm:t>
    </dgm:pt>
    <dgm:pt modelId="{1EA93B77-4511-4773-B3CE-CC1AA10938FF}">
      <dgm:prSet/>
      <dgm:spPr/>
      <dgm:t>
        <a:bodyPr/>
        <a:lstStyle/>
        <a:p>
          <a:r>
            <a:rPr lang="en-US"/>
            <a:t>Yuk kita mulai inisiasinya…</a:t>
          </a:r>
        </a:p>
      </dgm:t>
    </dgm:pt>
    <dgm:pt modelId="{1126DAC6-CF7E-4B6C-8910-B0E93EFF9F93}" type="parTrans" cxnId="{A6276052-82EF-480B-937B-44F31CACD06E}">
      <dgm:prSet/>
      <dgm:spPr/>
      <dgm:t>
        <a:bodyPr/>
        <a:lstStyle/>
        <a:p>
          <a:endParaRPr lang="en-US"/>
        </a:p>
      </dgm:t>
    </dgm:pt>
    <dgm:pt modelId="{8C8FCFC0-830F-4983-826B-16D9DA4785D6}" type="sibTrans" cxnId="{A6276052-82EF-480B-937B-44F31CACD06E}">
      <dgm:prSet/>
      <dgm:spPr/>
      <dgm:t>
        <a:bodyPr/>
        <a:lstStyle/>
        <a:p>
          <a:endParaRPr lang="en-US"/>
        </a:p>
      </dgm:t>
    </dgm:pt>
    <dgm:pt modelId="{08240EC3-6500-4971-99F7-6EC704603AD8}">
      <dgm:prSet/>
      <dgm:spPr/>
      <dgm:t>
        <a:bodyPr/>
        <a:lstStyle/>
        <a:p>
          <a:r>
            <a:rPr lang="en-US"/>
            <a:t>Bismillah….</a:t>
          </a:r>
        </a:p>
      </dgm:t>
    </dgm:pt>
    <dgm:pt modelId="{6DFCC708-4F72-4799-A07B-2E99A1578D8D}" type="parTrans" cxnId="{B07BC941-898D-4463-9D22-6C690DBB64D8}">
      <dgm:prSet/>
      <dgm:spPr/>
      <dgm:t>
        <a:bodyPr/>
        <a:lstStyle/>
        <a:p>
          <a:endParaRPr lang="en-US"/>
        </a:p>
      </dgm:t>
    </dgm:pt>
    <dgm:pt modelId="{D6C8CEA3-3285-41A2-942E-3446821AA166}" type="sibTrans" cxnId="{B07BC941-898D-4463-9D22-6C690DBB64D8}">
      <dgm:prSet/>
      <dgm:spPr/>
      <dgm:t>
        <a:bodyPr/>
        <a:lstStyle/>
        <a:p>
          <a:endParaRPr lang="en-US"/>
        </a:p>
      </dgm:t>
    </dgm:pt>
    <dgm:pt modelId="{84F6DDCF-4900-4A5B-AE8E-0636906C2918}" type="pres">
      <dgm:prSet presAssocID="{83E869C3-D32B-42B5-B99B-B5249ADA5A93}" presName="vert0" presStyleCnt="0">
        <dgm:presLayoutVars>
          <dgm:dir/>
          <dgm:animOne val="branch"/>
          <dgm:animLvl val="lvl"/>
        </dgm:presLayoutVars>
      </dgm:prSet>
      <dgm:spPr/>
    </dgm:pt>
    <dgm:pt modelId="{AE6CF6D9-D4A1-4F4A-AA0D-B2E736753DB5}" type="pres">
      <dgm:prSet presAssocID="{15DBE004-4EFA-4878-821F-42ADCC7AD993}" presName="thickLine" presStyleLbl="alignNode1" presStyleIdx="0" presStyleCnt="11"/>
      <dgm:spPr/>
    </dgm:pt>
    <dgm:pt modelId="{1F087395-C3F3-4571-990D-25D9890FEC10}" type="pres">
      <dgm:prSet presAssocID="{15DBE004-4EFA-4878-821F-42ADCC7AD993}" presName="horz1" presStyleCnt="0"/>
      <dgm:spPr/>
    </dgm:pt>
    <dgm:pt modelId="{84F7BF50-CF69-40B1-900B-AAE31D0211B1}" type="pres">
      <dgm:prSet presAssocID="{15DBE004-4EFA-4878-821F-42ADCC7AD993}" presName="tx1" presStyleLbl="revTx" presStyleIdx="0" presStyleCnt="11"/>
      <dgm:spPr/>
    </dgm:pt>
    <dgm:pt modelId="{3CC8ED2F-C6F9-4BC1-8B83-B3F4B6533A68}" type="pres">
      <dgm:prSet presAssocID="{15DBE004-4EFA-4878-821F-42ADCC7AD993}" presName="vert1" presStyleCnt="0"/>
      <dgm:spPr/>
    </dgm:pt>
    <dgm:pt modelId="{26A01915-BE21-4DCB-829B-341A0D7F53CB}" type="pres">
      <dgm:prSet presAssocID="{57C7FDD7-C5FA-4097-A506-02CA741DF26C}" presName="thickLine" presStyleLbl="alignNode1" presStyleIdx="1" presStyleCnt="11"/>
      <dgm:spPr/>
    </dgm:pt>
    <dgm:pt modelId="{36EA1147-C630-4D6C-963F-332911A27557}" type="pres">
      <dgm:prSet presAssocID="{57C7FDD7-C5FA-4097-A506-02CA741DF26C}" presName="horz1" presStyleCnt="0"/>
      <dgm:spPr/>
    </dgm:pt>
    <dgm:pt modelId="{47946331-1477-4279-B205-19C25C187D76}" type="pres">
      <dgm:prSet presAssocID="{57C7FDD7-C5FA-4097-A506-02CA741DF26C}" presName="tx1" presStyleLbl="revTx" presStyleIdx="1" presStyleCnt="11"/>
      <dgm:spPr/>
    </dgm:pt>
    <dgm:pt modelId="{58E0581B-0E2D-462F-BFF6-C36365F931B0}" type="pres">
      <dgm:prSet presAssocID="{57C7FDD7-C5FA-4097-A506-02CA741DF26C}" presName="vert1" presStyleCnt="0"/>
      <dgm:spPr/>
    </dgm:pt>
    <dgm:pt modelId="{5C78F2CE-1866-465C-8DD8-8BC5CEF4C5B1}" type="pres">
      <dgm:prSet presAssocID="{9C2AF9B3-EB84-47C3-A92E-9FCABE30C779}" presName="thickLine" presStyleLbl="alignNode1" presStyleIdx="2" presStyleCnt="11"/>
      <dgm:spPr/>
    </dgm:pt>
    <dgm:pt modelId="{A640AF0A-FE27-42A7-A536-1BA1ECB8E69F}" type="pres">
      <dgm:prSet presAssocID="{9C2AF9B3-EB84-47C3-A92E-9FCABE30C779}" presName="horz1" presStyleCnt="0"/>
      <dgm:spPr/>
    </dgm:pt>
    <dgm:pt modelId="{78B11B8E-479A-4B60-92D9-C7C49B8450DC}" type="pres">
      <dgm:prSet presAssocID="{9C2AF9B3-EB84-47C3-A92E-9FCABE30C779}" presName="tx1" presStyleLbl="revTx" presStyleIdx="2" presStyleCnt="11"/>
      <dgm:spPr/>
    </dgm:pt>
    <dgm:pt modelId="{DA00A433-D4EA-4681-B1F8-DDB74A1B9E47}" type="pres">
      <dgm:prSet presAssocID="{9C2AF9B3-EB84-47C3-A92E-9FCABE30C779}" presName="vert1" presStyleCnt="0"/>
      <dgm:spPr/>
    </dgm:pt>
    <dgm:pt modelId="{8A7EF6B6-269E-4395-99F3-7E3D5966F0B8}" type="pres">
      <dgm:prSet presAssocID="{5FB0AE42-F41A-4D10-882B-D7820175BCF1}" presName="thickLine" presStyleLbl="alignNode1" presStyleIdx="3" presStyleCnt="11"/>
      <dgm:spPr/>
    </dgm:pt>
    <dgm:pt modelId="{770C87AD-8B7B-47B2-AF92-272413466E15}" type="pres">
      <dgm:prSet presAssocID="{5FB0AE42-F41A-4D10-882B-D7820175BCF1}" presName="horz1" presStyleCnt="0"/>
      <dgm:spPr/>
    </dgm:pt>
    <dgm:pt modelId="{0DB3DACD-651C-4C10-8E2F-D36D71BF14CB}" type="pres">
      <dgm:prSet presAssocID="{5FB0AE42-F41A-4D10-882B-D7820175BCF1}" presName="tx1" presStyleLbl="revTx" presStyleIdx="3" presStyleCnt="11"/>
      <dgm:spPr/>
    </dgm:pt>
    <dgm:pt modelId="{6E91D1ED-05D1-453D-8DB5-B37A1C405C5D}" type="pres">
      <dgm:prSet presAssocID="{5FB0AE42-F41A-4D10-882B-D7820175BCF1}" presName="vert1" presStyleCnt="0"/>
      <dgm:spPr/>
    </dgm:pt>
    <dgm:pt modelId="{31B1E6F0-33D9-474D-9E39-4ABCDC3EF584}" type="pres">
      <dgm:prSet presAssocID="{D4FBFF6B-0356-487A-9CDF-529B9A80381D}" presName="thickLine" presStyleLbl="alignNode1" presStyleIdx="4" presStyleCnt="11"/>
      <dgm:spPr/>
    </dgm:pt>
    <dgm:pt modelId="{EC84E646-B2B4-49F3-B17F-420B05EC5FC4}" type="pres">
      <dgm:prSet presAssocID="{D4FBFF6B-0356-487A-9CDF-529B9A80381D}" presName="horz1" presStyleCnt="0"/>
      <dgm:spPr/>
    </dgm:pt>
    <dgm:pt modelId="{01E29358-03FF-40C0-AE56-646CC18CFB39}" type="pres">
      <dgm:prSet presAssocID="{D4FBFF6B-0356-487A-9CDF-529B9A80381D}" presName="tx1" presStyleLbl="revTx" presStyleIdx="4" presStyleCnt="11"/>
      <dgm:spPr/>
    </dgm:pt>
    <dgm:pt modelId="{FE08AD8F-3F52-4D9B-8A46-1E54DDB566AC}" type="pres">
      <dgm:prSet presAssocID="{D4FBFF6B-0356-487A-9CDF-529B9A80381D}" presName="vert1" presStyleCnt="0"/>
      <dgm:spPr/>
    </dgm:pt>
    <dgm:pt modelId="{50EAAA3A-35EB-4810-9A67-18C1F6D231C3}" type="pres">
      <dgm:prSet presAssocID="{6EA2C990-1E75-47C1-966D-49522E05B642}" presName="thickLine" presStyleLbl="alignNode1" presStyleIdx="5" presStyleCnt="11"/>
      <dgm:spPr/>
    </dgm:pt>
    <dgm:pt modelId="{3C42617C-DEBC-4480-A1E1-8D2B64F1C725}" type="pres">
      <dgm:prSet presAssocID="{6EA2C990-1E75-47C1-966D-49522E05B642}" presName="horz1" presStyleCnt="0"/>
      <dgm:spPr/>
    </dgm:pt>
    <dgm:pt modelId="{EAFF61F3-435F-4BA8-9611-BC000C80CB4C}" type="pres">
      <dgm:prSet presAssocID="{6EA2C990-1E75-47C1-966D-49522E05B642}" presName="tx1" presStyleLbl="revTx" presStyleIdx="5" presStyleCnt="11"/>
      <dgm:spPr/>
    </dgm:pt>
    <dgm:pt modelId="{68B29F03-8500-44AD-9D63-9F01FC6CB57D}" type="pres">
      <dgm:prSet presAssocID="{6EA2C990-1E75-47C1-966D-49522E05B642}" presName="vert1" presStyleCnt="0"/>
      <dgm:spPr/>
    </dgm:pt>
    <dgm:pt modelId="{63A86D6C-1097-4A89-A1D5-973F0DF35248}" type="pres">
      <dgm:prSet presAssocID="{AA0D306B-C287-4E15-8C4B-0035B65486A8}" presName="thickLine" presStyleLbl="alignNode1" presStyleIdx="6" presStyleCnt="11"/>
      <dgm:spPr/>
    </dgm:pt>
    <dgm:pt modelId="{844361B5-8106-434B-ABE7-139B7D7185C5}" type="pres">
      <dgm:prSet presAssocID="{AA0D306B-C287-4E15-8C4B-0035B65486A8}" presName="horz1" presStyleCnt="0"/>
      <dgm:spPr/>
    </dgm:pt>
    <dgm:pt modelId="{4F1D0336-4FD9-40F7-A2DC-41228D1DE52C}" type="pres">
      <dgm:prSet presAssocID="{AA0D306B-C287-4E15-8C4B-0035B65486A8}" presName="tx1" presStyleLbl="revTx" presStyleIdx="6" presStyleCnt="11"/>
      <dgm:spPr/>
    </dgm:pt>
    <dgm:pt modelId="{1EB4AF99-D643-4C3D-AF95-5198B4011B5E}" type="pres">
      <dgm:prSet presAssocID="{AA0D306B-C287-4E15-8C4B-0035B65486A8}" presName="vert1" presStyleCnt="0"/>
      <dgm:spPr/>
    </dgm:pt>
    <dgm:pt modelId="{BB894E75-5B57-47B4-8C31-EC4F78B9E1CD}" type="pres">
      <dgm:prSet presAssocID="{4C1BA58D-22D3-4093-ADEA-D09551E9A2B9}" presName="thickLine" presStyleLbl="alignNode1" presStyleIdx="7" presStyleCnt="11"/>
      <dgm:spPr/>
    </dgm:pt>
    <dgm:pt modelId="{1749E205-FCF1-43BE-963C-8C1C31638424}" type="pres">
      <dgm:prSet presAssocID="{4C1BA58D-22D3-4093-ADEA-D09551E9A2B9}" presName="horz1" presStyleCnt="0"/>
      <dgm:spPr/>
    </dgm:pt>
    <dgm:pt modelId="{15FB9445-55D7-482F-93FC-94259BACBB7D}" type="pres">
      <dgm:prSet presAssocID="{4C1BA58D-22D3-4093-ADEA-D09551E9A2B9}" presName="tx1" presStyleLbl="revTx" presStyleIdx="7" presStyleCnt="11"/>
      <dgm:spPr/>
    </dgm:pt>
    <dgm:pt modelId="{3C000823-93BC-40E5-AF81-6F003CAC4D35}" type="pres">
      <dgm:prSet presAssocID="{4C1BA58D-22D3-4093-ADEA-D09551E9A2B9}" presName="vert1" presStyleCnt="0"/>
      <dgm:spPr/>
    </dgm:pt>
    <dgm:pt modelId="{8E820319-B9B5-42E7-A88A-1BEC202A8A5C}" type="pres">
      <dgm:prSet presAssocID="{ECFF1813-F474-4D67-88C8-26029EC89410}" presName="thickLine" presStyleLbl="alignNode1" presStyleIdx="8" presStyleCnt="11"/>
      <dgm:spPr/>
    </dgm:pt>
    <dgm:pt modelId="{50FE7F4A-57CF-42AE-9680-DDAB44482FD3}" type="pres">
      <dgm:prSet presAssocID="{ECFF1813-F474-4D67-88C8-26029EC89410}" presName="horz1" presStyleCnt="0"/>
      <dgm:spPr/>
    </dgm:pt>
    <dgm:pt modelId="{04C5AFF4-8F59-4654-8682-F93238D890B6}" type="pres">
      <dgm:prSet presAssocID="{ECFF1813-F474-4D67-88C8-26029EC89410}" presName="tx1" presStyleLbl="revTx" presStyleIdx="8" presStyleCnt="11"/>
      <dgm:spPr/>
    </dgm:pt>
    <dgm:pt modelId="{3B00423D-4116-4706-B013-D50FDBFB6754}" type="pres">
      <dgm:prSet presAssocID="{ECFF1813-F474-4D67-88C8-26029EC89410}" presName="vert1" presStyleCnt="0"/>
      <dgm:spPr/>
    </dgm:pt>
    <dgm:pt modelId="{617CD578-551F-499E-AA4A-DEFA23E9DCE8}" type="pres">
      <dgm:prSet presAssocID="{1EA93B77-4511-4773-B3CE-CC1AA10938FF}" presName="thickLine" presStyleLbl="alignNode1" presStyleIdx="9" presStyleCnt="11"/>
      <dgm:spPr/>
    </dgm:pt>
    <dgm:pt modelId="{93445673-1469-4CA0-914F-70640302C23E}" type="pres">
      <dgm:prSet presAssocID="{1EA93B77-4511-4773-B3CE-CC1AA10938FF}" presName="horz1" presStyleCnt="0"/>
      <dgm:spPr/>
    </dgm:pt>
    <dgm:pt modelId="{1F1458D6-2D8E-443D-A374-A16D76EEED83}" type="pres">
      <dgm:prSet presAssocID="{1EA93B77-4511-4773-B3CE-CC1AA10938FF}" presName="tx1" presStyleLbl="revTx" presStyleIdx="9" presStyleCnt="11"/>
      <dgm:spPr/>
    </dgm:pt>
    <dgm:pt modelId="{04BE55D6-9E1F-403A-B786-B8043089197A}" type="pres">
      <dgm:prSet presAssocID="{1EA93B77-4511-4773-B3CE-CC1AA10938FF}" presName="vert1" presStyleCnt="0"/>
      <dgm:spPr/>
    </dgm:pt>
    <dgm:pt modelId="{7ED3637C-3F1B-4AAF-81CE-59834E46EE5E}" type="pres">
      <dgm:prSet presAssocID="{08240EC3-6500-4971-99F7-6EC704603AD8}" presName="thickLine" presStyleLbl="alignNode1" presStyleIdx="10" presStyleCnt="11"/>
      <dgm:spPr/>
    </dgm:pt>
    <dgm:pt modelId="{D844F280-97D5-4FE2-823B-F725D234150A}" type="pres">
      <dgm:prSet presAssocID="{08240EC3-6500-4971-99F7-6EC704603AD8}" presName="horz1" presStyleCnt="0"/>
      <dgm:spPr/>
    </dgm:pt>
    <dgm:pt modelId="{C673752B-E744-44DA-8BE4-8FB2BFD80510}" type="pres">
      <dgm:prSet presAssocID="{08240EC3-6500-4971-99F7-6EC704603AD8}" presName="tx1" presStyleLbl="revTx" presStyleIdx="10" presStyleCnt="11"/>
      <dgm:spPr/>
    </dgm:pt>
    <dgm:pt modelId="{B85AED53-8E30-45E9-8B5E-96FBD1DF86F1}" type="pres">
      <dgm:prSet presAssocID="{08240EC3-6500-4971-99F7-6EC704603AD8}" presName="vert1" presStyleCnt="0"/>
      <dgm:spPr/>
    </dgm:pt>
  </dgm:ptLst>
  <dgm:cxnLst>
    <dgm:cxn modelId="{6A972702-5E6A-43D4-A932-A01111EF7B5E}" type="presOf" srcId="{57C7FDD7-C5FA-4097-A506-02CA741DF26C}" destId="{47946331-1477-4279-B205-19C25C187D76}" srcOrd="0" destOrd="0" presId="urn:microsoft.com/office/officeart/2008/layout/LinedList"/>
    <dgm:cxn modelId="{865E3625-B291-4DF9-BA4F-ABE75A561166}" type="presOf" srcId="{ECFF1813-F474-4D67-88C8-26029EC89410}" destId="{04C5AFF4-8F59-4654-8682-F93238D890B6}" srcOrd="0" destOrd="0" presId="urn:microsoft.com/office/officeart/2008/layout/LinedList"/>
    <dgm:cxn modelId="{F9F97028-7E6F-4DAD-8204-F5B897B4B5D2}" type="presOf" srcId="{5FB0AE42-F41A-4D10-882B-D7820175BCF1}" destId="{0DB3DACD-651C-4C10-8E2F-D36D71BF14CB}" srcOrd="0" destOrd="0" presId="urn:microsoft.com/office/officeart/2008/layout/LinedList"/>
    <dgm:cxn modelId="{0836BD2E-FF22-46A8-8391-B053619D631A}" type="presOf" srcId="{1EA93B77-4511-4773-B3CE-CC1AA10938FF}" destId="{1F1458D6-2D8E-443D-A374-A16D76EEED83}" srcOrd="0" destOrd="0" presId="urn:microsoft.com/office/officeart/2008/layout/LinedList"/>
    <dgm:cxn modelId="{7C89FF34-1EFF-441D-870F-D3C738706629}" srcId="{83E869C3-D32B-42B5-B99B-B5249ADA5A93}" destId="{ECFF1813-F474-4D67-88C8-26029EC89410}" srcOrd="8" destOrd="0" parTransId="{D9723448-7465-4AFB-A66C-73694A82DA9A}" sibTransId="{2AAF4BB9-567F-4CF6-A33E-6CF9AB857CA5}"/>
    <dgm:cxn modelId="{5D5C333D-3B36-439F-917D-28FD96D1A09C}" type="presOf" srcId="{83E869C3-D32B-42B5-B99B-B5249ADA5A93}" destId="{84F6DDCF-4900-4A5B-AE8E-0636906C2918}" srcOrd="0" destOrd="0" presId="urn:microsoft.com/office/officeart/2008/layout/LinedList"/>
    <dgm:cxn modelId="{81B14B5B-FB60-4CA2-AF3C-5760E93D7A66}" type="presOf" srcId="{D4FBFF6B-0356-487A-9CDF-529B9A80381D}" destId="{01E29358-03FF-40C0-AE56-646CC18CFB39}" srcOrd="0" destOrd="0" presId="urn:microsoft.com/office/officeart/2008/layout/LinedList"/>
    <dgm:cxn modelId="{0701905F-AEBB-4FBA-9A62-7B1F1D05C8B8}" srcId="{83E869C3-D32B-42B5-B99B-B5249ADA5A93}" destId="{D4FBFF6B-0356-487A-9CDF-529B9A80381D}" srcOrd="4" destOrd="0" parTransId="{66F8A4F8-6E4E-437A-8EBB-B799B672A00A}" sibTransId="{B2699B71-DC8D-46B0-A471-EAF7A0DECEEE}"/>
    <dgm:cxn modelId="{B07BC941-898D-4463-9D22-6C690DBB64D8}" srcId="{83E869C3-D32B-42B5-B99B-B5249ADA5A93}" destId="{08240EC3-6500-4971-99F7-6EC704603AD8}" srcOrd="10" destOrd="0" parTransId="{6DFCC708-4F72-4799-A07B-2E99A1578D8D}" sibTransId="{D6C8CEA3-3285-41A2-942E-3446821AA166}"/>
    <dgm:cxn modelId="{C9472E65-1358-4B37-9175-2FC0C51300A3}" type="presOf" srcId="{6EA2C990-1E75-47C1-966D-49522E05B642}" destId="{EAFF61F3-435F-4BA8-9611-BC000C80CB4C}" srcOrd="0" destOrd="0" presId="urn:microsoft.com/office/officeart/2008/layout/LinedList"/>
    <dgm:cxn modelId="{A6276052-82EF-480B-937B-44F31CACD06E}" srcId="{83E869C3-D32B-42B5-B99B-B5249ADA5A93}" destId="{1EA93B77-4511-4773-B3CE-CC1AA10938FF}" srcOrd="9" destOrd="0" parTransId="{1126DAC6-CF7E-4B6C-8910-B0E93EFF9F93}" sibTransId="{8C8FCFC0-830F-4983-826B-16D9DA4785D6}"/>
    <dgm:cxn modelId="{94E07673-571D-43CE-9917-345FB4D377C2}" type="presOf" srcId="{4C1BA58D-22D3-4093-ADEA-D09551E9A2B9}" destId="{15FB9445-55D7-482F-93FC-94259BACBB7D}" srcOrd="0" destOrd="0" presId="urn:microsoft.com/office/officeart/2008/layout/LinedList"/>
    <dgm:cxn modelId="{30629453-1DA5-44A8-A823-8731D4E37330}" srcId="{83E869C3-D32B-42B5-B99B-B5249ADA5A93}" destId="{5FB0AE42-F41A-4D10-882B-D7820175BCF1}" srcOrd="3" destOrd="0" parTransId="{0D5320A6-2C4A-4C2B-8893-491D60B804C9}" sibTransId="{01C60D5F-714B-45B2-8154-24DD81ED5026}"/>
    <dgm:cxn modelId="{9332C473-A1DE-4651-BA6A-2777E5BED2B8}" srcId="{83E869C3-D32B-42B5-B99B-B5249ADA5A93}" destId="{4C1BA58D-22D3-4093-ADEA-D09551E9A2B9}" srcOrd="7" destOrd="0" parTransId="{AFD200EC-44BD-416F-B53C-D2F0EEAC9D41}" sibTransId="{B0E90A1F-45A3-494C-9FB6-00B61A1C0526}"/>
    <dgm:cxn modelId="{A4A30079-F8A7-4FA2-8E6B-35058CD89EB8}" srcId="{83E869C3-D32B-42B5-B99B-B5249ADA5A93}" destId="{AA0D306B-C287-4E15-8C4B-0035B65486A8}" srcOrd="6" destOrd="0" parTransId="{40257A1A-6B1A-43B8-902A-C21318212C17}" sibTransId="{533A5D5F-D0E7-49F6-9C8F-2EEE06348267}"/>
    <dgm:cxn modelId="{0145D6A0-353E-4A43-AC8D-D3BD91AF6ACB}" type="presOf" srcId="{AA0D306B-C287-4E15-8C4B-0035B65486A8}" destId="{4F1D0336-4FD9-40F7-A2DC-41228D1DE52C}" srcOrd="0" destOrd="0" presId="urn:microsoft.com/office/officeart/2008/layout/LinedList"/>
    <dgm:cxn modelId="{D1B5DCC4-6950-41AE-A8AC-46D3742F4031}" srcId="{83E869C3-D32B-42B5-B99B-B5249ADA5A93}" destId="{9C2AF9B3-EB84-47C3-A92E-9FCABE30C779}" srcOrd="2" destOrd="0" parTransId="{5F49C386-3489-4E29-A3C1-6B88DED7C3C6}" sibTransId="{38D81467-FD68-4414-ABFB-C6BEC2E21374}"/>
    <dgm:cxn modelId="{8A5AFFC6-7B9E-4D9A-B6AD-B9047C637475}" type="presOf" srcId="{9C2AF9B3-EB84-47C3-A92E-9FCABE30C779}" destId="{78B11B8E-479A-4B60-92D9-C7C49B8450DC}" srcOrd="0" destOrd="0" presId="urn:microsoft.com/office/officeart/2008/layout/LinedList"/>
    <dgm:cxn modelId="{86DD51CC-FDE8-49BE-8101-C8A5C51FC96A}" type="presOf" srcId="{08240EC3-6500-4971-99F7-6EC704603AD8}" destId="{C673752B-E744-44DA-8BE4-8FB2BFD80510}" srcOrd="0" destOrd="0" presId="urn:microsoft.com/office/officeart/2008/layout/LinedList"/>
    <dgm:cxn modelId="{0C957ADD-5709-4D96-AD2A-7DAF18372B60}" type="presOf" srcId="{15DBE004-4EFA-4878-821F-42ADCC7AD993}" destId="{84F7BF50-CF69-40B1-900B-AAE31D0211B1}" srcOrd="0" destOrd="0" presId="urn:microsoft.com/office/officeart/2008/layout/LinedList"/>
    <dgm:cxn modelId="{70D74AE3-EE2B-4665-A883-D4D2F53C7B7F}" srcId="{83E869C3-D32B-42B5-B99B-B5249ADA5A93}" destId="{6EA2C990-1E75-47C1-966D-49522E05B642}" srcOrd="5" destOrd="0" parTransId="{A1E4B7A7-840F-480E-913F-6C156EC048A5}" sibTransId="{32BBC467-5390-480B-B0A7-6C646EAD2876}"/>
    <dgm:cxn modelId="{8C4AD5F5-B591-44DF-A331-BC5BA84947E0}" srcId="{83E869C3-D32B-42B5-B99B-B5249ADA5A93}" destId="{57C7FDD7-C5FA-4097-A506-02CA741DF26C}" srcOrd="1" destOrd="0" parTransId="{98FCDCC6-7D44-4D8E-AEF3-EBE8832DBE89}" sibTransId="{7F90E89B-83AE-4AB9-AB78-0F1CA78072F6}"/>
    <dgm:cxn modelId="{DD4322F9-2970-4432-9010-49267D842033}" srcId="{83E869C3-D32B-42B5-B99B-B5249ADA5A93}" destId="{15DBE004-4EFA-4878-821F-42ADCC7AD993}" srcOrd="0" destOrd="0" parTransId="{CDE65DD6-018B-406D-A729-6D45F1A89E4E}" sibTransId="{4A9008E4-4C88-4787-8D70-9DEDCBF2668A}"/>
    <dgm:cxn modelId="{EDDD20A2-15BB-4306-BB70-E9419D58C272}" type="presParOf" srcId="{84F6DDCF-4900-4A5B-AE8E-0636906C2918}" destId="{AE6CF6D9-D4A1-4F4A-AA0D-B2E736753DB5}" srcOrd="0" destOrd="0" presId="urn:microsoft.com/office/officeart/2008/layout/LinedList"/>
    <dgm:cxn modelId="{77A48789-AACB-49A4-B626-3DF8B861A85A}" type="presParOf" srcId="{84F6DDCF-4900-4A5B-AE8E-0636906C2918}" destId="{1F087395-C3F3-4571-990D-25D9890FEC10}" srcOrd="1" destOrd="0" presId="urn:microsoft.com/office/officeart/2008/layout/LinedList"/>
    <dgm:cxn modelId="{123690D8-6152-44F5-BE07-65AB5343EBC9}" type="presParOf" srcId="{1F087395-C3F3-4571-990D-25D9890FEC10}" destId="{84F7BF50-CF69-40B1-900B-AAE31D0211B1}" srcOrd="0" destOrd="0" presId="urn:microsoft.com/office/officeart/2008/layout/LinedList"/>
    <dgm:cxn modelId="{4FB619CA-E64A-47EE-A6AE-16102C57E79B}" type="presParOf" srcId="{1F087395-C3F3-4571-990D-25D9890FEC10}" destId="{3CC8ED2F-C6F9-4BC1-8B83-B3F4B6533A68}" srcOrd="1" destOrd="0" presId="urn:microsoft.com/office/officeart/2008/layout/LinedList"/>
    <dgm:cxn modelId="{18ACB04D-F835-4864-BD75-0C8448B4B0CE}" type="presParOf" srcId="{84F6DDCF-4900-4A5B-AE8E-0636906C2918}" destId="{26A01915-BE21-4DCB-829B-341A0D7F53CB}" srcOrd="2" destOrd="0" presId="urn:microsoft.com/office/officeart/2008/layout/LinedList"/>
    <dgm:cxn modelId="{62629C79-0B6F-41BF-B386-5059FA445C4A}" type="presParOf" srcId="{84F6DDCF-4900-4A5B-AE8E-0636906C2918}" destId="{36EA1147-C630-4D6C-963F-332911A27557}" srcOrd="3" destOrd="0" presId="urn:microsoft.com/office/officeart/2008/layout/LinedList"/>
    <dgm:cxn modelId="{BB2EFAA9-F113-4A81-99E8-77498FA4BB91}" type="presParOf" srcId="{36EA1147-C630-4D6C-963F-332911A27557}" destId="{47946331-1477-4279-B205-19C25C187D76}" srcOrd="0" destOrd="0" presId="urn:microsoft.com/office/officeart/2008/layout/LinedList"/>
    <dgm:cxn modelId="{A10DEBB5-4639-4753-83DF-E63AEA6AE5E4}" type="presParOf" srcId="{36EA1147-C630-4D6C-963F-332911A27557}" destId="{58E0581B-0E2D-462F-BFF6-C36365F931B0}" srcOrd="1" destOrd="0" presId="urn:microsoft.com/office/officeart/2008/layout/LinedList"/>
    <dgm:cxn modelId="{96737C44-8DAA-4B10-B49C-841FA08BD107}" type="presParOf" srcId="{84F6DDCF-4900-4A5B-AE8E-0636906C2918}" destId="{5C78F2CE-1866-465C-8DD8-8BC5CEF4C5B1}" srcOrd="4" destOrd="0" presId="urn:microsoft.com/office/officeart/2008/layout/LinedList"/>
    <dgm:cxn modelId="{E3469BF5-D8F0-4BA6-98B0-CE686DFE3F2E}" type="presParOf" srcId="{84F6DDCF-4900-4A5B-AE8E-0636906C2918}" destId="{A640AF0A-FE27-42A7-A536-1BA1ECB8E69F}" srcOrd="5" destOrd="0" presId="urn:microsoft.com/office/officeart/2008/layout/LinedList"/>
    <dgm:cxn modelId="{CD500094-37B0-4026-A739-067E80BABFB2}" type="presParOf" srcId="{A640AF0A-FE27-42A7-A536-1BA1ECB8E69F}" destId="{78B11B8E-479A-4B60-92D9-C7C49B8450DC}" srcOrd="0" destOrd="0" presId="urn:microsoft.com/office/officeart/2008/layout/LinedList"/>
    <dgm:cxn modelId="{5A824DAF-5092-4C2D-88BC-4DFDF11F347B}" type="presParOf" srcId="{A640AF0A-FE27-42A7-A536-1BA1ECB8E69F}" destId="{DA00A433-D4EA-4681-B1F8-DDB74A1B9E47}" srcOrd="1" destOrd="0" presId="urn:microsoft.com/office/officeart/2008/layout/LinedList"/>
    <dgm:cxn modelId="{AF2C551D-DCFF-464E-853B-D1002C52986D}" type="presParOf" srcId="{84F6DDCF-4900-4A5B-AE8E-0636906C2918}" destId="{8A7EF6B6-269E-4395-99F3-7E3D5966F0B8}" srcOrd="6" destOrd="0" presId="urn:microsoft.com/office/officeart/2008/layout/LinedList"/>
    <dgm:cxn modelId="{93C082BB-869B-4F35-BF5A-54739AE5B7BE}" type="presParOf" srcId="{84F6DDCF-4900-4A5B-AE8E-0636906C2918}" destId="{770C87AD-8B7B-47B2-AF92-272413466E15}" srcOrd="7" destOrd="0" presId="urn:microsoft.com/office/officeart/2008/layout/LinedList"/>
    <dgm:cxn modelId="{593EFB26-D6C4-45F1-8CA4-6BB880CBEBAB}" type="presParOf" srcId="{770C87AD-8B7B-47B2-AF92-272413466E15}" destId="{0DB3DACD-651C-4C10-8E2F-D36D71BF14CB}" srcOrd="0" destOrd="0" presId="urn:microsoft.com/office/officeart/2008/layout/LinedList"/>
    <dgm:cxn modelId="{F9441078-13AF-45B0-87BD-86CEE44C4B0B}" type="presParOf" srcId="{770C87AD-8B7B-47B2-AF92-272413466E15}" destId="{6E91D1ED-05D1-453D-8DB5-B37A1C405C5D}" srcOrd="1" destOrd="0" presId="urn:microsoft.com/office/officeart/2008/layout/LinedList"/>
    <dgm:cxn modelId="{498DB74E-2106-4590-B1A0-72D50515FC45}" type="presParOf" srcId="{84F6DDCF-4900-4A5B-AE8E-0636906C2918}" destId="{31B1E6F0-33D9-474D-9E39-4ABCDC3EF584}" srcOrd="8" destOrd="0" presId="urn:microsoft.com/office/officeart/2008/layout/LinedList"/>
    <dgm:cxn modelId="{D06CE61F-B35F-4013-9C45-12A51FD3971A}" type="presParOf" srcId="{84F6DDCF-4900-4A5B-AE8E-0636906C2918}" destId="{EC84E646-B2B4-49F3-B17F-420B05EC5FC4}" srcOrd="9" destOrd="0" presId="urn:microsoft.com/office/officeart/2008/layout/LinedList"/>
    <dgm:cxn modelId="{1A43775E-9558-4643-8D6B-502EDDFEBE1C}" type="presParOf" srcId="{EC84E646-B2B4-49F3-B17F-420B05EC5FC4}" destId="{01E29358-03FF-40C0-AE56-646CC18CFB39}" srcOrd="0" destOrd="0" presId="urn:microsoft.com/office/officeart/2008/layout/LinedList"/>
    <dgm:cxn modelId="{4C922A46-8600-4884-929D-AF712315BF06}" type="presParOf" srcId="{EC84E646-B2B4-49F3-B17F-420B05EC5FC4}" destId="{FE08AD8F-3F52-4D9B-8A46-1E54DDB566AC}" srcOrd="1" destOrd="0" presId="urn:microsoft.com/office/officeart/2008/layout/LinedList"/>
    <dgm:cxn modelId="{89BC778E-47FD-487E-AE1E-52E3E5C1DFAB}" type="presParOf" srcId="{84F6DDCF-4900-4A5B-AE8E-0636906C2918}" destId="{50EAAA3A-35EB-4810-9A67-18C1F6D231C3}" srcOrd="10" destOrd="0" presId="urn:microsoft.com/office/officeart/2008/layout/LinedList"/>
    <dgm:cxn modelId="{31930B13-0537-4467-872D-E0E55D482689}" type="presParOf" srcId="{84F6DDCF-4900-4A5B-AE8E-0636906C2918}" destId="{3C42617C-DEBC-4480-A1E1-8D2B64F1C725}" srcOrd="11" destOrd="0" presId="urn:microsoft.com/office/officeart/2008/layout/LinedList"/>
    <dgm:cxn modelId="{5EE9C9E8-6E45-460C-A7BE-01A7D85F464D}" type="presParOf" srcId="{3C42617C-DEBC-4480-A1E1-8D2B64F1C725}" destId="{EAFF61F3-435F-4BA8-9611-BC000C80CB4C}" srcOrd="0" destOrd="0" presId="urn:microsoft.com/office/officeart/2008/layout/LinedList"/>
    <dgm:cxn modelId="{3B594AA1-F9C8-4F8D-9407-3AC19F9D4625}" type="presParOf" srcId="{3C42617C-DEBC-4480-A1E1-8D2B64F1C725}" destId="{68B29F03-8500-44AD-9D63-9F01FC6CB57D}" srcOrd="1" destOrd="0" presId="urn:microsoft.com/office/officeart/2008/layout/LinedList"/>
    <dgm:cxn modelId="{ECF8AB6B-273F-483A-A629-D509A63061FD}" type="presParOf" srcId="{84F6DDCF-4900-4A5B-AE8E-0636906C2918}" destId="{63A86D6C-1097-4A89-A1D5-973F0DF35248}" srcOrd="12" destOrd="0" presId="urn:microsoft.com/office/officeart/2008/layout/LinedList"/>
    <dgm:cxn modelId="{84B3BB43-D564-436D-9037-E6D67A988D21}" type="presParOf" srcId="{84F6DDCF-4900-4A5B-AE8E-0636906C2918}" destId="{844361B5-8106-434B-ABE7-139B7D7185C5}" srcOrd="13" destOrd="0" presId="urn:microsoft.com/office/officeart/2008/layout/LinedList"/>
    <dgm:cxn modelId="{46841352-6F44-4057-A160-2EA781FABE05}" type="presParOf" srcId="{844361B5-8106-434B-ABE7-139B7D7185C5}" destId="{4F1D0336-4FD9-40F7-A2DC-41228D1DE52C}" srcOrd="0" destOrd="0" presId="urn:microsoft.com/office/officeart/2008/layout/LinedList"/>
    <dgm:cxn modelId="{C7CD85EE-BC32-46A3-9920-184BB4D5A224}" type="presParOf" srcId="{844361B5-8106-434B-ABE7-139B7D7185C5}" destId="{1EB4AF99-D643-4C3D-AF95-5198B4011B5E}" srcOrd="1" destOrd="0" presId="urn:microsoft.com/office/officeart/2008/layout/LinedList"/>
    <dgm:cxn modelId="{549581AB-0F27-447C-9F37-E5FCA9DC36D1}" type="presParOf" srcId="{84F6DDCF-4900-4A5B-AE8E-0636906C2918}" destId="{BB894E75-5B57-47B4-8C31-EC4F78B9E1CD}" srcOrd="14" destOrd="0" presId="urn:microsoft.com/office/officeart/2008/layout/LinedList"/>
    <dgm:cxn modelId="{1F1DF255-D355-4036-B810-B6628B5325CA}" type="presParOf" srcId="{84F6DDCF-4900-4A5B-AE8E-0636906C2918}" destId="{1749E205-FCF1-43BE-963C-8C1C31638424}" srcOrd="15" destOrd="0" presId="urn:microsoft.com/office/officeart/2008/layout/LinedList"/>
    <dgm:cxn modelId="{68E9B73D-392A-4356-B5B3-0A2B59985B91}" type="presParOf" srcId="{1749E205-FCF1-43BE-963C-8C1C31638424}" destId="{15FB9445-55D7-482F-93FC-94259BACBB7D}" srcOrd="0" destOrd="0" presId="urn:microsoft.com/office/officeart/2008/layout/LinedList"/>
    <dgm:cxn modelId="{6613CEB8-78C6-4881-BF21-DD2EC1BA97EC}" type="presParOf" srcId="{1749E205-FCF1-43BE-963C-8C1C31638424}" destId="{3C000823-93BC-40E5-AF81-6F003CAC4D35}" srcOrd="1" destOrd="0" presId="urn:microsoft.com/office/officeart/2008/layout/LinedList"/>
    <dgm:cxn modelId="{C52DCAC3-64A2-4DDD-8163-FBF9F318B642}" type="presParOf" srcId="{84F6DDCF-4900-4A5B-AE8E-0636906C2918}" destId="{8E820319-B9B5-42E7-A88A-1BEC202A8A5C}" srcOrd="16" destOrd="0" presId="urn:microsoft.com/office/officeart/2008/layout/LinedList"/>
    <dgm:cxn modelId="{DED3DAF2-EE97-4B8E-B30C-F47BBA0E5DEB}" type="presParOf" srcId="{84F6DDCF-4900-4A5B-AE8E-0636906C2918}" destId="{50FE7F4A-57CF-42AE-9680-DDAB44482FD3}" srcOrd="17" destOrd="0" presId="urn:microsoft.com/office/officeart/2008/layout/LinedList"/>
    <dgm:cxn modelId="{F2E8B5B0-9687-46FE-81AB-1CA0659D25A2}" type="presParOf" srcId="{50FE7F4A-57CF-42AE-9680-DDAB44482FD3}" destId="{04C5AFF4-8F59-4654-8682-F93238D890B6}" srcOrd="0" destOrd="0" presId="urn:microsoft.com/office/officeart/2008/layout/LinedList"/>
    <dgm:cxn modelId="{251A0F11-62E4-4A1B-A551-639F683798AE}" type="presParOf" srcId="{50FE7F4A-57CF-42AE-9680-DDAB44482FD3}" destId="{3B00423D-4116-4706-B013-D50FDBFB6754}" srcOrd="1" destOrd="0" presId="urn:microsoft.com/office/officeart/2008/layout/LinedList"/>
    <dgm:cxn modelId="{3CD4AF43-A2A9-4F51-AD00-76421A8859E9}" type="presParOf" srcId="{84F6DDCF-4900-4A5B-AE8E-0636906C2918}" destId="{617CD578-551F-499E-AA4A-DEFA23E9DCE8}" srcOrd="18" destOrd="0" presId="urn:microsoft.com/office/officeart/2008/layout/LinedList"/>
    <dgm:cxn modelId="{8169618D-5AFB-459A-A8C7-080B18118E5B}" type="presParOf" srcId="{84F6DDCF-4900-4A5B-AE8E-0636906C2918}" destId="{93445673-1469-4CA0-914F-70640302C23E}" srcOrd="19" destOrd="0" presId="urn:microsoft.com/office/officeart/2008/layout/LinedList"/>
    <dgm:cxn modelId="{C73BB460-7C4E-4989-BBB4-64DDC2E59613}" type="presParOf" srcId="{93445673-1469-4CA0-914F-70640302C23E}" destId="{1F1458D6-2D8E-443D-A374-A16D76EEED83}" srcOrd="0" destOrd="0" presId="urn:microsoft.com/office/officeart/2008/layout/LinedList"/>
    <dgm:cxn modelId="{4A775F61-2DB7-46FF-97CA-988FE6CE8158}" type="presParOf" srcId="{93445673-1469-4CA0-914F-70640302C23E}" destId="{04BE55D6-9E1F-403A-B786-B8043089197A}" srcOrd="1" destOrd="0" presId="urn:microsoft.com/office/officeart/2008/layout/LinedList"/>
    <dgm:cxn modelId="{D1A0A939-B28F-465D-9946-36EEC35497C4}" type="presParOf" srcId="{84F6DDCF-4900-4A5B-AE8E-0636906C2918}" destId="{7ED3637C-3F1B-4AAF-81CE-59834E46EE5E}" srcOrd="20" destOrd="0" presId="urn:microsoft.com/office/officeart/2008/layout/LinedList"/>
    <dgm:cxn modelId="{352FA1E3-7A97-4492-AC5C-09CAA673DA15}" type="presParOf" srcId="{84F6DDCF-4900-4A5B-AE8E-0636906C2918}" destId="{D844F280-97D5-4FE2-823B-F725D234150A}" srcOrd="21" destOrd="0" presId="urn:microsoft.com/office/officeart/2008/layout/LinedList"/>
    <dgm:cxn modelId="{44659D65-0859-4051-9916-91CA7A93A957}" type="presParOf" srcId="{D844F280-97D5-4FE2-823B-F725D234150A}" destId="{C673752B-E744-44DA-8BE4-8FB2BFD80510}" srcOrd="0" destOrd="0" presId="urn:microsoft.com/office/officeart/2008/layout/LinedList"/>
    <dgm:cxn modelId="{D5B51866-9499-4125-BEDF-F72F7E9E1E02}" type="presParOf" srcId="{D844F280-97D5-4FE2-823B-F725D234150A}" destId="{B85AED53-8E30-45E9-8B5E-96FBD1DF86F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633321A-D020-4AA7-9957-FF57F8924BD7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D498790-0F4D-409B-8115-099AD6396EB3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/>
            <a:t>2. </a:t>
          </a:r>
          <a:r>
            <a:rPr lang="en-US" dirty="0" err="1"/>
            <a:t>Implementasi</a:t>
          </a:r>
          <a:endParaRPr lang="en-US" dirty="0"/>
        </a:p>
        <a:p>
          <a:r>
            <a:rPr lang="en-US" dirty="0" err="1"/>
            <a:t>Implementasi</a:t>
          </a:r>
          <a:r>
            <a:rPr lang="en-US" dirty="0"/>
            <a:t> </a:t>
          </a:r>
          <a:r>
            <a:rPr lang="en-US" dirty="0" err="1"/>
            <a:t>yaitu</a:t>
          </a:r>
          <a:r>
            <a:rPr lang="en-US" dirty="0"/>
            <a:t> </a:t>
          </a:r>
          <a:r>
            <a:rPr lang="en-US" dirty="0" err="1"/>
            <a:t>implementasi</a:t>
          </a:r>
          <a:r>
            <a:rPr lang="en-US" dirty="0"/>
            <a:t> </a:t>
          </a:r>
          <a:r>
            <a:rPr lang="en-US" dirty="0" err="1"/>
            <a:t>algoritma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interface.Misalkan</a:t>
          </a:r>
          <a:r>
            <a:rPr lang="en-US" dirty="0"/>
            <a:t> </a:t>
          </a:r>
          <a:r>
            <a:rPr lang="en-US" dirty="0" err="1"/>
            <a:t>terdapat</a:t>
          </a:r>
          <a:r>
            <a:rPr lang="en-US" dirty="0"/>
            <a:t> </a:t>
          </a:r>
          <a:r>
            <a:rPr lang="en-US" dirty="0" err="1"/>
            <a:t>algoritma</a:t>
          </a:r>
          <a:r>
            <a:rPr lang="en-US" dirty="0"/>
            <a:t> sorting, </a:t>
          </a:r>
          <a:r>
            <a:rPr lang="en-US" dirty="0" err="1"/>
            <a:t>implementasinya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bahasa</a:t>
          </a:r>
          <a:r>
            <a:rPr lang="en-US" dirty="0"/>
            <a:t> </a:t>
          </a:r>
          <a:r>
            <a:rPr lang="en-US" dirty="0" err="1"/>
            <a:t>pemrograman</a:t>
          </a:r>
          <a:r>
            <a:rPr lang="en-US" dirty="0"/>
            <a:t> Java yang </a:t>
          </a:r>
          <a:r>
            <a:rPr lang="en-US" dirty="0" err="1"/>
            <a:t>didalamnya</a:t>
          </a:r>
          <a:r>
            <a:rPr lang="en-US" dirty="0"/>
            <a:t> </a:t>
          </a:r>
          <a:r>
            <a:rPr lang="en-US" dirty="0" err="1"/>
            <a:t>terdapat</a:t>
          </a:r>
          <a:r>
            <a:rPr lang="en-US" dirty="0"/>
            <a:t> interface </a:t>
          </a:r>
          <a:r>
            <a:rPr lang="en-US" dirty="0" err="1"/>
            <a:t>struktur</a:t>
          </a:r>
          <a:r>
            <a:rPr lang="en-US" dirty="0"/>
            <a:t> data.</a:t>
          </a:r>
        </a:p>
      </dgm:t>
    </dgm:pt>
    <dgm:pt modelId="{B3F225CE-B759-46AC-81A0-8E3BE0938DDA}" type="parTrans" cxnId="{2DD161A0-5761-497F-9F67-E3FE01E0CFA0}">
      <dgm:prSet/>
      <dgm:spPr/>
      <dgm:t>
        <a:bodyPr/>
        <a:lstStyle/>
        <a:p>
          <a:endParaRPr lang="en-US"/>
        </a:p>
      </dgm:t>
    </dgm:pt>
    <dgm:pt modelId="{3C77D9D2-8A63-49EB-8BF0-CAA73EB28DC5}" type="sibTrans" cxnId="{2DD161A0-5761-497F-9F67-E3FE01E0CFA0}">
      <dgm:prSet/>
      <dgm:spPr/>
      <dgm:t>
        <a:bodyPr/>
        <a:lstStyle/>
        <a:p>
          <a:endParaRPr lang="en-US"/>
        </a:p>
      </dgm:t>
    </dgm:pt>
    <dgm:pt modelId="{BA83F029-4E57-4D8A-9C27-E369BD245603}" type="pres">
      <dgm:prSet presAssocID="{5633321A-D020-4AA7-9957-FF57F8924BD7}" presName="linear" presStyleCnt="0">
        <dgm:presLayoutVars>
          <dgm:animLvl val="lvl"/>
          <dgm:resizeHandles val="exact"/>
        </dgm:presLayoutVars>
      </dgm:prSet>
      <dgm:spPr/>
    </dgm:pt>
    <dgm:pt modelId="{6B5CA7FF-4E15-4E73-B544-9C215730008B}" type="pres">
      <dgm:prSet presAssocID="{9D498790-0F4D-409B-8115-099AD6396EB3}" presName="parentText" presStyleLbl="node1" presStyleIdx="0" presStyleCnt="1" custLinFactNeighborX="4450" custLinFactNeighborY="-9403">
        <dgm:presLayoutVars>
          <dgm:chMax val="0"/>
          <dgm:bulletEnabled val="1"/>
        </dgm:presLayoutVars>
      </dgm:prSet>
      <dgm:spPr/>
    </dgm:pt>
  </dgm:ptLst>
  <dgm:cxnLst>
    <dgm:cxn modelId="{F6852331-4A17-433B-9E55-D9D32EFED1E5}" type="presOf" srcId="{5633321A-D020-4AA7-9957-FF57F8924BD7}" destId="{BA83F029-4E57-4D8A-9C27-E369BD245603}" srcOrd="0" destOrd="0" presId="urn:microsoft.com/office/officeart/2005/8/layout/vList2"/>
    <dgm:cxn modelId="{BF926B37-5BD3-455D-A336-8742404A2F93}" type="presOf" srcId="{9D498790-0F4D-409B-8115-099AD6396EB3}" destId="{6B5CA7FF-4E15-4E73-B544-9C215730008B}" srcOrd="0" destOrd="0" presId="urn:microsoft.com/office/officeart/2005/8/layout/vList2"/>
    <dgm:cxn modelId="{2DD161A0-5761-497F-9F67-E3FE01E0CFA0}" srcId="{5633321A-D020-4AA7-9957-FF57F8924BD7}" destId="{9D498790-0F4D-409B-8115-099AD6396EB3}" srcOrd="0" destOrd="0" parTransId="{B3F225CE-B759-46AC-81A0-8E3BE0938DDA}" sibTransId="{3C77D9D2-8A63-49EB-8BF0-CAA73EB28DC5}"/>
    <dgm:cxn modelId="{88D552D4-7712-41E8-A33D-52BE8FC1CC09}" type="presParOf" srcId="{BA83F029-4E57-4D8A-9C27-E369BD245603}" destId="{6B5CA7FF-4E15-4E73-B544-9C21573000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633321A-D020-4AA7-9957-FF57F8924BD7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99914A16-5E01-4AFA-A7FB-006D871535F8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/>
            <a:t>1. </a:t>
          </a:r>
          <a:r>
            <a:rPr lang="en-US" dirty="0" err="1"/>
            <a:t>Interfave</a:t>
          </a:r>
          <a:endParaRPr lang="en-US" dirty="0"/>
        </a:p>
        <a:p>
          <a:r>
            <a:rPr lang="en-US" dirty="0"/>
            <a:t>Interface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dikenal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istilah</a:t>
          </a:r>
          <a:r>
            <a:rPr lang="en-US" dirty="0"/>
            <a:t> abstract data type (</a:t>
          </a:r>
          <a:r>
            <a:rPr lang="en-US" dirty="0" err="1"/>
            <a:t>Tipe</a:t>
          </a:r>
          <a:r>
            <a:rPr lang="en-US" dirty="0"/>
            <a:t> data </a:t>
          </a:r>
          <a:r>
            <a:rPr lang="en-US" dirty="0" err="1"/>
            <a:t>abstrak</a:t>
          </a:r>
          <a:r>
            <a:rPr lang="en-US" dirty="0"/>
            <a:t>). </a:t>
          </a:r>
          <a:r>
            <a:rPr lang="en-US" dirty="0" err="1"/>
            <a:t>Tipe</a:t>
          </a:r>
          <a:r>
            <a:rPr lang="en-US" dirty="0"/>
            <a:t> data </a:t>
          </a:r>
          <a:r>
            <a:rPr lang="en-US" dirty="0" err="1"/>
            <a:t>abstrak</a:t>
          </a:r>
          <a:r>
            <a:rPr lang="en-US" dirty="0"/>
            <a:t> </a:t>
          </a:r>
          <a:r>
            <a:rPr lang="en-US" dirty="0" err="1"/>
            <a:t>ini</a:t>
          </a:r>
          <a:r>
            <a:rPr lang="en-US" dirty="0"/>
            <a:t> </a:t>
          </a:r>
          <a:r>
            <a:rPr lang="en-US" dirty="0" err="1"/>
            <a:t>mendefinisikan</a:t>
          </a:r>
          <a:r>
            <a:rPr lang="en-US" dirty="0"/>
            <a:t> </a:t>
          </a:r>
          <a:r>
            <a:rPr lang="en-US" dirty="0" err="1"/>
            <a:t>sekumpulan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 yang </a:t>
          </a:r>
          <a:r>
            <a:rPr lang="en-US" dirty="0" err="1"/>
            <a:t>didukung</a:t>
          </a:r>
          <a:r>
            <a:rPr lang="en-US" dirty="0"/>
            <a:t> </a:t>
          </a:r>
          <a:r>
            <a:rPr lang="en-US" dirty="0" err="1"/>
            <a:t>oleh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data </a:t>
          </a:r>
          <a:r>
            <a:rPr lang="en-US" dirty="0" err="1"/>
            <a:t>baik</a:t>
          </a:r>
          <a:r>
            <a:rPr lang="en-US" dirty="0"/>
            <a:t> </a:t>
          </a:r>
          <a:r>
            <a:rPr lang="en-US" dirty="0" err="1"/>
            <a:t>secara</a:t>
          </a:r>
          <a:r>
            <a:rPr lang="en-US" dirty="0"/>
            <a:t> </a:t>
          </a:r>
          <a:r>
            <a:rPr lang="en-US" dirty="0" err="1"/>
            <a:t>semantik</a:t>
          </a:r>
          <a:r>
            <a:rPr lang="en-US" dirty="0"/>
            <a:t> </a:t>
          </a:r>
          <a:r>
            <a:rPr lang="en-US" dirty="0" err="1"/>
            <a:t>ataupun</a:t>
          </a:r>
          <a:r>
            <a:rPr lang="en-US" dirty="0"/>
            <a:t> </a:t>
          </a:r>
          <a:r>
            <a:rPr lang="en-US" dirty="0" err="1"/>
            <a:t>maksud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 – </a:t>
          </a:r>
          <a:r>
            <a:rPr lang="en-US" dirty="0" err="1"/>
            <a:t>operasi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.</a:t>
          </a:r>
        </a:p>
      </dgm:t>
    </dgm:pt>
    <dgm:pt modelId="{05A3A510-0B83-4B41-866C-7C3410756DFF}" type="parTrans" cxnId="{3BFD1424-89AD-4EE3-AF0D-AA8D8A2CF537}">
      <dgm:prSet/>
      <dgm:spPr/>
      <dgm:t>
        <a:bodyPr/>
        <a:lstStyle/>
        <a:p>
          <a:endParaRPr lang="en-US"/>
        </a:p>
      </dgm:t>
    </dgm:pt>
    <dgm:pt modelId="{72CC6584-022E-49F8-8D67-B4AE3F37A714}" type="sibTrans" cxnId="{3BFD1424-89AD-4EE3-AF0D-AA8D8A2CF537}">
      <dgm:prSet/>
      <dgm:spPr/>
      <dgm:t>
        <a:bodyPr/>
        <a:lstStyle/>
        <a:p>
          <a:endParaRPr lang="en-US"/>
        </a:p>
      </dgm:t>
    </dgm:pt>
    <dgm:pt modelId="{BA83F029-4E57-4D8A-9C27-E369BD245603}" type="pres">
      <dgm:prSet presAssocID="{5633321A-D020-4AA7-9957-FF57F8924BD7}" presName="linear" presStyleCnt="0">
        <dgm:presLayoutVars>
          <dgm:animLvl val="lvl"/>
          <dgm:resizeHandles val="exact"/>
        </dgm:presLayoutVars>
      </dgm:prSet>
      <dgm:spPr/>
    </dgm:pt>
    <dgm:pt modelId="{B9B255BB-918C-44C6-B397-9B149D7977C6}" type="pres">
      <dgm:prSet presAssocID="{99914A16-5E01-4AFA-A7FB-006D871535F8}" presName="parentText" presStyleLbl="node1" presStyleIdx="0" presStyleCnt="1" custScaleY="101380" custLinFactNeighborX="17800" custLinFactNeighborY="29141">
        <dgm:presLayoutVars>
          <dgm:chMax val="0"/>
          <dgm:bulletEnabled val="1"/>
        </dgm:presLayoutVars>
      </dgm:prSet>
      <dgm:spPr/>
    </dgm:pt>
  </dgm:ptLst>
  <dgm:cxnLst>
    <dgm:cxn modelId="{3BFD1424-89AD-4EE3-AF0D-AA8D8A2CF537}" srcId="{5633321A-D020-4AA7-9957-FF57F8924BD7}" destId="{99914A16-5E01-4AFA-A7FB-006D871535F8}" srcOrd="0" destOrd="0" parTransId="{05A3A510-0B83-4B41-866C-7C3410756DFF}" sibTransId="{72CC6584-022E-49F8-8D67-B4AE3F37A714}"/>
    <dgm:cxn modelId="{F6852331-4A17-433B-9E55-D9D32EFED1E5}" type="presOf" srcId="{5633321A-D020-4AA7-9957-FF57F8924BD7}" destId="{BA83F029-4E57-4D8A-9C27-E369BD245603}" srcOrd="0" destOrd="0" presId="urn:microsoft.com/office/officeart/2005/8/layout/vList2"/>
    <dgm:cxn modelId="{69A46F8C-9F66-49B0-ABB7-00051DD76D51}" type="presOf" srcId="{99914A16-5E01-4AFA-A7FB-006D871535F8}" destId="{B9B255BB-918C-44C6-B397-9B149D7977C6}" srcOrd="0" destOrd="0" presId="urn:microsoft.com/office/officeart/2005/8/layout/vList2"/>
    <dgm:cxn modelId="{A3036D16-CC64-44C3-B833-585A2A9A8684}" type="presParOf" srcId="{BA83F029-4E57-4D8A-9C27-E369BD245603}" destId="{B9B255BB-918C-44C6-B397-9B149D7977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4814444-F61B-4D8B-8960-7913D7FD48CF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2437251D-3489-4C99-8864-68E73EA97302}">
      <dgm:prSet phldrT="[Text]"/>
      <dgm:spPr>
        <a:ln>
          <a:solidFill>
            <a:srgbClr val="41B3A5">
              <a:alpha val="90000"/>
            </a:srgbClr>
          </a:solidFill>
        </a:ln>
      </dgm:spPr>
      <dgm:t>
        <a:bodyPr/>
        <a:lstStyle/>
        <a:p>
          <a:r>
            <a:rPr lang="en-US" dirty="0"/>
            <a:t>1.4</a:t>
          </a:r>
        </a:p>
      </dgm:t>
    </dgm:pt>
    <dgm:pt modelId="{8F522889-07D3-4F61-A366-538A2054F05A}" type="parTrans" cxnId="{C4AFD0E9-4610-4139-A9F8-2527CFACDDB5}">
      <dgm:prSet/>
      <dgm:spPr/>
      <dgm:t>
        <a:bodyPr/>
        <a:lstStyle/>
        <a:p>
          <a:endParaRPr lang="en-US"/>
        </a:p>
      </dgm:t>
    </dgm:pt>
    <dgm:pt modelId="{3E74A42F-83EA-40F8-8E64-8CF7F3139EC4}" type="sibTrans" cxnId="{C4AFD0E9-4610-4139-A9F8-2527CFACDDB5}">
      <dgm:prSet/>
      <dgm:spPr/>
      <dgm:t>
        <a:bodyPr/>
        <a:lstStyle/>
        <a:p>
          <a:endParaRPr lang="en-US"/>
        </a:p>
      </dgm:t>
    </dgm:pt>
    <dgm:pt modelId="{5788F2F3-181B-4CBC-9E52-0FBAA680CF29}" type="pres">
      <dgm:prSet presAssocID="{D4814444-F61B-4D8B-8960-7913D7FD48CF}" presName="Name0" presStyleCnt="0">
        <dgm:presLayoutVars>
          <dgm:dir/>
          <dgm:resizeHandles val="exact"/>
        </dgm:presLayoutVars>
      </dgm:prSet>
      <dgm:spPr/>
    </dgm:pt>
    <dgm:pt modelId="{6EB7F79D-1DCB-44B1-A860-2875F7F36D79}" type="pres">
      <dgm:prSet presAssocID="{2437251D-3489-4C99-8864-68E73EA97302}" presName="composite" presStyleCnt="0"/>
      <dgm:spPr/>
    </dgm:pt>
    <dgm:pt modelId="{D8989EC9-676E-4FF4-8F11-18CF5D279B1C}" type="pres">
      <dgm:prSet presAssocID="{2437251D-3489-4C99-8864-68E73EA97302}" presName="bgChev" presStyleLbl="node1" presStyleIdx="0" presStyleCnt="1"/>
      <dgm:spPr>
        <a:solidFill>
          <a:srgbClr val="41B3A5">
            <a:alpha val="90000"/>
          </a:srgbClr>
        </a:solidFill>
        <a:ln>
          <a:solidFill>
            <a:srgbClr val="41B3A5"/>
          </a:solidFill>
        </a:ln>
      </dgm:spPr>
    </dgm:pt>
    <dgm:pt modelId="{FEE44501-62A7-422E-98A4-3D538B2D88E0}" type="pres">
      <dgm:prSet presAssocID="{2437251D-3489-4C99-8864-68E73EA97302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CD07F77E-6B82-4A21-9A65-D8BDF760EB79}" type="presOf" srcId="{D4814444-F61B-4D8B-8960-7913D7FD48CF}" destId="{5788F2F3-181B-4CBC-9E52-0FBAA680CF29}" srcOrd="0" destOrd="0" presId="urn:microsoft.com/office/officeart/2005/8/layout/chevronAccent+Icon"/>
    <dgm:cxn modelId="{5D2DFD86-3F40-4D3E-9C34-D0148011D675}" type="presOf" srcId="{2437251D-3489-4C99-8864-68E73EA97302}" destId="{FEE44501-62A7-422E-98A4-3D538B2D88E0}" srcOrd="0" destOrd="0" presId="urn:microsoft.com/office/officeart/2005/8/layout/chevronAccent+Icon"/>
    <dgm:cxn modelId="{C4AFD0E9-4610-4139-A9F8-2527CFACDDB5}" srcId="{D4814444-F61B-4D8B-8960-7913D7FD48CF}" destId="{2437251D-3489-4C99-8864-68E73EA97302}" srcOrd="0" destOrd="0" parTransId="{8F522889-07D3-4F61-A366-538A2054F05A}" sibTransId="{3E74A42F-83EA-40F8-8E64-8CF7F3139EC4}"/>
    <dgm:cxn modelId="{409867B2-2DDC-4B89-B8B9-F4D610D76B96}" type="presParOf" srcId="{5788F2F3-181B-4CBC-9E52-0FBAA680CF29}" destId="{6EB7F79D-1DCB-44B1-A860-2875F7F36D79}" srcOrd="0" destOrd="0" presId="urn:microsoft.com/office/officeart/2005/8/layout/chevronAccent+Icon"/>
    <dgm:cxn modelId="{2851B5FC-ECBC-4E82-9A7B-8B4B0BE4249B}" type="presParOf" srcId="{6EB7F79D-1DCB-44B1-A860-2875F7F36D79}" destId="{D8989EC9-676E-4FF4-8F11-18CF5D279B1C}" srcOrd="0" destOrd="0" presId="urn:microsoft.com/office/officeart/2005/8/layout/chevronAccent+Icon"/>
    <dgm:cxn modelId="{8633808C-E850-46C1-8052-BAA9447999F2}" type="presParOf" srcId="{6EB7F79D-1DCB-44B1-A860-2875F7F36D79}" destId="{FEE44501-62A7-422E-98A4-3D538B2D88E0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E7EEEE3C-CB16-4D74-B628-D94A693296E0}" type="doc">
      <dgm:prSet loTypeId="urn:microsoft.com/office/officeart/2005/8/layout/arrow2" loCatId="process" qsTypeId="urn:microsoft.com/office/officeart/2005/8/quickstyle/simple1" qsCatId="simple" csTypeId="urn:microsoft.com/office/officeart/2005/8/colors/accent6_5" csCatId="accent6"/>
      <dgm:spPr/>
      <dgm:t>
        <a:bodyPr/>
        <a:lstStyle/>
        <a:p>
          <a:endParaRPr lang="en-US"/>
        </a:p>
      </dgm:t>
    </dgm:pt>
    <dgm:pt modelId="{BBF7CF33-4B0B-4EC3-8358-DFB92BC72ADA}">
      <dgm:prSet/>
      <dgm:spPr/>
      <dgm:t>
        <a:bodyPr/>
        <a:lstStyle/>
        <a:p>
          <a:r>
            <a:rPr lang="en-US"/>
            <a:t>Melakukan Analisa terhadap teori running times dari pengoperasian struktur data. </a:t>
          </a:r>
        </a:p>
      </dgm:t>
    </dgm:pt>
    <dgm:pt modelId="{5B6CCB2A-A8CB-4A6B-9BFA-4FD6895A7D18}" type="parTrans" cxnId="{842B3CBE-4802-4287-84C9-69461CCC3B47}">
      <dgm:prSet/>
      <dgm:spPr/>
      <dgm:t>
        <a:bodyPr/>
        <a:lstStyle/>
        <a:p>
          <a:endParaRPr lang="en-US"/>
        </a:p>
      </dgm:t>
    </dgm:pt>
    <dgm:pt modelId="{CF804B56-8380-413F-83C4-B602D8BB16E4}" type="sibTrans" cxnId="{842B3CBE-4802-4287-84C9-69461CCC3B47}">
      <dgm:prSet/>
      <dgm:spPr/>
      <dgm:t>
        <a:bodyPr/>
        <a:lstStyle/>
        <a:p>
          <a:endParaRPr lang="en-US"/>
        </a:p>
      </dgm:t>
    </dgm:pt>
    <dgm:pt modelId="{A7A71EAD-0C67-4399-A7F6-9283883A8A70}">
      <dgm:prSet/>
      <dgm:spPr/>
      <dgm:t>
        <a:bodyPr/>
        <a:lstStyle/>
        <a:p>
          <a:r>
            <a:rPr lang="en-US" dirty="0" err="1"/>
            <a:t>Seperti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 </a:t>
          </a:r>
          <a:r>
            <a:rPr lang="en-US" dirty="0" err="1"/>
            <a:t>aritmatika</a:t>
          </a:r>
          <a:r>
            <a:rPr lang="en-US" dirty="0"/>
            <a:t>, </a:t>
          </a:r>
          <a:r>
            <a:rPr lang="en-US" dirty="0" err="1"/>
            <a:t>komparasi</a:t>
          </a:r>
          <a:r>
            <a:rPr lang="en-US" dirty="0"/>
            <a:t>, bitwise </a:t>
          </a:r>
          <a:r>
            <a:rPr lang="en-US" dirty="0" err="1"/>
            <a:t>boolean</a:t>
          </a:r>
          <a:endParaRPr lang="en-US" dirty="0"/>
        </a:p>
      </dgm:t>
    </dgm:pt>
    <dgm:pt modelId="{DF411B1E-C22D-46D8-87F8-A883018ADB05}" type="parTrans" cxnId="{BF81744F-27FA-44A6-9F0C-23F2597BFA5A}">
      <dgm:prSet/>
      <dgm:spPr/>
      <dgm:t>
        <a:bodyPr/>
        <a:lstStyle/>
        <a:p>
          <a:endParaRPr lang="en-US"/>
        </a:p>
      </dgm:t>
    </dgm:pt>
    <dgm:pt modelId="{980FCB82-DC74-411F-862B-F30E74793F24}" type="sibTrans" cxnId="{BF81744F-27FA-44A6-9F0C-23F2597BFA5A}">
      <dgm:prSet/>
      <dgm:spPr/>
      <dgm:t>
        <a:bodyPr/>
        <a:lstStyle/>
        <a:p>
          <a:endParaRPr lang="en-US"/>
        </a:p>
      </dgm:t>
    </dgm:pt>
    <dgm:pt modelId="{260DA8EC-E8BA-4E61-92A0-A74018B28443}" type="pres">
      <dgm:prSet presAssocID="{E7EEEE3C-CB16-4D74-B628-D94A693296E0}" presName="arrowDiagram" presStyleCnt="0">
        <dgm:presLayoutVars>
          <dgm:chMax val="5"/>
          <dgm:dir/>
          <dgm:resizeHandles val="exact"/>
        </dgm:presLayoutVars>
      </dgm:prSet>
      <dgm:spPr/>
    </dgm:pt>
    <dgm:pt modelId="{2C7C31FA-C825-477A-8AF4-9FB6F8D0F92C}" type="pres">
      <dgm:prSet presAssocID="{E7EEEE3C-CB16-4D74-B628-D94A693296E0}" presName="arrow" presStyleLbl="bgShp" presStyleIdx="0" presStyleCnt="1"/>
      <dgm:spPr>
        <a:solidFill>
          <a:srgbClr val="41B3A5"/>
        </a:solidFill>
        <a:ln>
          <a:solidFill>
            <a:srgbClr val="41B3A5"/>
          </a:solidFill>
        </a:ln>
      </dgm:spPr>
    </dgm:pt>
    <dgm:pt modelId="{274157AA-3263-4623-B192-E168D5779E1E}" type="pres">
      <dgm:prSet presAssocID="{E7EEEE3C-CB16-4D74-B628-D94A693296E0}" presName="arrowDiagram2" presStyleCnt="0"/>
      <dgm:spPr/>
    </dgm:pt>
    <dgm:pt modelId="{7B7DE06B-7488-423D-8F98-156556AC14DE}" type="pres">
      <dgm:prSet presAssocID="{BBF7CF33-4B0B-4EC3-8358-DFB92BC72ADA}" presName="bullet2a" presStyleLbl="node1" presStyleIdx="0" presStyleCnt="2"/>
      <dgm:spPr>
        <a:solidFill>
          <a:schemeClr val="bg2">
            <a:lumMod val="90000"/>
            <a:alpha val="90000"/>
          </a:schemeClr>
        </a:solidFill>
      </dgm:spPr>
    </dgm:pt>
    <dgm:pt modelId="{C20D43BB-EFA1-49E1-9292-68EEC30433C5}" type="pres">
      <dgm:prSet presAssocID="{BBF7CF33-4B0B-4EC3-8358-DFB92BC72ADA}" presName="textBox2a" presStyleLbl="revTx" presStyleIdx="0" presStyleCnt="2">
        <dgm:presLayoutVars>
          <dgm:bulletEnabled val="1"/>
        </dgm:presLayoutVars>
      </dgm:prSet>
      <dgm:spPr/>
    </dgm:pt>
    <dgm:pt modelId="{E32A5E3E-B429-4C22-B4C7-32F6D7DD0321}" type="pres">
      <dgm:prSet presAssocID="{A7A71EAD-0C67-4399-A7F6-9283883A8A70}" presName="bullet2b" presStyleLbl="node1" presStyleIdx="1" presStyleCnt="2"/>
      <dgm:spPr>
        <a:solidFill>
          <a:schemeClr val="accent6">
            <a:lumMod val="20000"/>
            <a:lumOff val="80000"/>
            <a:alpha val="50000"/>
          </a:schemeClr>
        </a:solidFill>
      </dgm:spPr>
    </dgm:pt>
    <dgm:pt modelId="{65122ACA-7BEB-406D-946A-54918686194F}" type="pres">
      <dgm:prSet presAssocID="{A7A71EAD-0C67-4399-A7F6-9283883A8A70}" presName="textBox2b" presStyleLbl="revTx" presStyleIdx="1" presStyleCnt="2">
        <dgm:presLayoutVars>
          <dgm:bulletEnabled val="1"/>
        </dgm:presLayoutVars>
      </dgm:prSet>
      <dgm:spPr/>
    </dgm:pt>
  </dgm:ptLst>
  <dgm:cxnLst>
    <dgm:cxn modelId="{BF81744F-27FA-44A6-9F0C-23F2597BFA5A}" srcId="{E7EEEE3C-CB16-4D74-B628-D94A693296E0}" destId="{A7A71EAD-0C67-4399-A7F6-9283883A8A70}" srcOrd="1" destOrd="0" parTransId="{DF411B1E-C22D-46D8-87F8-A883018ADB05}" sibTransId="{980FCB82-DC74-411F-862B-F30E74793F24}"/>
    <dgm:cxn modelId="{18B0829E-9944-4F5C-8651-DA64C12C0C56}" type="presOf" srcId="{E7EEEE3C-CB16-4D74-B628-D94A693296E0}" destId="{260DA8EC-E8BA-4E61-92A0-A74018B28443}" srcOrd="0" destOrd="0" presId="urn:microsoft.com/office/officeart/2005/8/layout/arrow2"/>
    <dgm:cxn modelId="{7B6F38AD-09AE-45AC-B353-E1F639F9AE2A}" type="presOf" srcId="{A7A71EAD-0C67-4399-A7F6-9283883A8A70}" destId="{65122ACA-7BEB-406D-946A-54918686194F}" srcOrd="0" destOrd="0" presId="urn:microsoft.com/office/officeart/2005/8/layout/arrow2"/>
    <dgm:cxn modelId="{CD9227BD-CCC5-4168-9004-93320F63CFB9}" type="presOf" srcId="{BBF7CF33-4B0B-4EC3-8358-DFB92BC72ADA}" destId="{C20D43BB-EFA1-49E1-9292-68EEC30433C5}" srcOrd="0" destOrd="0" presId="urn:microsoft.com/office/officeart/2005/8/layout/arrow2"/>
    <dgm:cxn modelId="{842B3CBE-4802-4287-84C9-69461CCC3B47}" srcId="{E7EEEE3C-CB16-4D74-B628-D94A693296E0}" destId="{BBF7CF33-4B0B-4EC3-8358-DFB92BC72ADA}" srcOrd="0" destOrd="0" parTransId="{5B6CCB2A-A8CB-4A6B-9BFA-4FD6895A7D18}" sibTransId="{CF804B56-8380-413F-83C4-B602D8BB16E4}"/>
    <dgm:cxn modelId="{1F29D436-B443-4390-A87D-55F1B9265CAD}" type="presParOf" srcId="{260DA8EC-E8BA-4E61-92A0-A74018B28443}" destId="{2C7C31FA-C825-477A-8AF4-9FB6F8D0F92C}" srcOrd="0" destOrd="0" presId="urn:microsoft.com/office/officeart/2005/8/layout/arrow2"/>
    <dgm:cxn modelId="{0B31280F-85CD-4B27-A408-0928068EF689}" type="presParOf" srcId="{260DA8EC-E8BA-4E61-92A0-A74018B28443}" destId="{274157AA-3263-4623-B192-E168D5779E1E}" srcOrd="1" destOrd="0" presId="urn:microsoft.com/office/officeart/2005/8/layout/arrow2"/>
    <dgm:cxn modelId="{24D546EA-4C36-4E3F-857E-C94CBCD49173}" type="presParOf" srcId="{274157AA-3263-4623-B192-E168D5779E1E}" destId="{7B7DE06B-7488-423D-8F98-156556AC14DE}" srcOrd="0" destOrd="0" presId="urn:microsoft.com/office/officeart/2005/8/layout/arrow2"/>
    <dgm:cxn modelId="{2D3889E9-ADA7-4899-9BFA-3E6DA9193772}" type="presParOf" srcId="{274157AA-3263-4623-B192-E168D5779E1E}" destId="{C20D43BB-EFA1-49E1-9292-68EEC30433C5}" srcOrd="1" destOrd="0" presId="urn:microsoft.com/office/officeart/2005/8/layout/arrow2"/>
    <dgm:cxn modelId="{7EF91C21-27C9-40F8-9F63-D560B768D6B5}" type="presParOf" srcId="{274157AA-3263-4623-B192-E168D5779E1E}" destId="{E32A5E3E-B429-4C22-B4C7-32F6D7DD0321}" srcOrd="2" destOrd="0" presId="urn:microsoft.com/office/officeart/2005/8/layout/arrow2"/>
    <dgm:cxn modelId="{BEA2066F-A7EA-4199-AF8D-99E45256A58B}" type="presParOf" srcId="{274157AA-3263-4623-B192-E168D5779E1E}" destId="{65122ACA-7BEB-406D-946A-54918686194F}" srcOrd="3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4814444-F61B-4D8B-8960-7913D7FD48CF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2437251D-3489-4C99-8864-68E73EA97302}">
      <dgm:prSet phldrT="[Text]"/>
      <dgm:spPr>
        <a:ln>
          <a:solidFill>
            <a:srgbClr val="41B3A5">
              <a:alpha val="90000"/>
            </a:srgbClr>
          </a:solidFill>
        </a:ln>
      </dgm:spPr>
      <dgm:t>
        <a:bodyPr/>
        <a:lstStyle/>
        <a:p>
          <a:r>
            <a:rPr lang="en-US" dirty="0"/>
            <a:t>1.4</a:t>
          </a:r>
        </a:p>
      </dgm:t>
    </dgm:pt>
    <dgm:pt modelId="{8F522889-07D3-4F61-A366-538A2054F05A}" type="parTrans" cxnId="{C4AFD0E9-4610-4139-A9F8-2527CFACDDB5}">
      <dgm:prSet/>
      <dgm:spPr/>
      <dgm:t>
        <a:bodyPr/>
        <a:lstStyle/>
        <a:p>
          <a:endParaRPr lang="en-US"/>
        </a:p>
      </dgm:t>
    </dgm:pt>
    <dgm:pt modelId="{3E74A42F-83EA-40F8-8E64-8CF7F3139EC4}" type="sibTrans" cxnId="{C4AFD0E9-4610-4139-A9F8-2527CFACDDB5}">
      <dgm:prSet/>
      <dgm:spPr/>
      <dgm:t>
        <a:bodyPr/>
        <a:lstStyle/>
        <a:p>
          <a:endParaRPr lang="en-US"/>
        </a:p>
      </dgm:t>
    </dgm:pt>
    <dgm:pt modelId="{5788F2F3-181B-4CBC-9E52-0FBAA680CF29}" type="pres">
      <dgm:prSet presAssocID="{D4814444-F61B-4D8B-8960-7913D7FD48CF}" presName="Name0" presStyleCnt="0">
        <dgm:presLayoutVars>
          <dgm:dir/>
          <dgm:resizeHandles val="exact"/>
        </dgm:presLayoutVars>
      </dgm:prSet>
      <dgm:spPr/>
    </dgm:pt>
    <dgm:pt modelId="{6EB7F79D-1DCB-44B1-A860-2875F7F36D79}" type="pres">
      <dgm:prSet presAssocID="{2437251D-3489-4C99-8864-68E73EA97302}" presName="composite" presStyleCnt="0"/>
      <dgm:spPr/>
    </dgm:pt>
    <dgm:pt modelId="{D8989EC9-676E-4FF4-8F11-18CF5D279B1C}" type="pres">
      <dgm:prSet presAssocID="{2437251D-3489-4C99-8864-68E73EA97302}" presName="bgChev" presStyleLbl="node1" presStyleIdx="0" presStyleCnt="1"/>
      <dgm:spPr>
        <a:solidFill>
          <a:srgbClr val="41B3A5">
            <a:alpha val="90000"/>
          </a:srgbClr>
        </a:solidFill>
        <a:ln>
          <a:solidFill>
            <a:srgbClr val="41B3A5"/>
          </a:solidFill>
        </a:ln>
      </dgm:spPr>
    </dgm:pt>
    <dgm:pt modelId="{FEE44501-62A7-422E-98A4-3D538B2D88E0}" type="pres">
      <dgm:prSet presAssocID="{2437251D-3489-4C99-8864-68E73EA97302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CD07F77E-6B82-4A21-9A65-D8BDF760EB79}" type="presOf" srcId="{D4814444-F61B-4D8B-8960-7913D7FD48CF}" destId="{5788F2F3-181B-4CBC-9E52-0FBAA680CF29}" srcOrd="0" destOrd="0" presId="urn:microsoft.com/office/officeart/2005/8/layout/chevronAccent+Icon"/>
    <dgm:cxn modelId="{5D2DFD86-3F40-4D3E-9C34-D0148011D675}" type="presOf" srcId="{2437251D-3489-4C99-8864-68E73EA97302}" destId="{FEE44501-62A7-422E-98A4-3D538B2D88E0}" srcOrd="0" destOrd="0" presId="urn:microsoft.com/office/officeart/2005/8/layout/chevronAccent+Icon"/>
    <dgm:cxn modelId="{C4AFD0E9-4610-4139-A9F8-2527CFACDDB5}" srcId="{D4814444-F61B-4D8B-8960-7913D7FD48CF}" destId="{2437251D-3489-4C99-8864-68E73EA97302}" srcOrd="0" destOrd="0" parTransId="{8F522889-07D3-4F61-A366-538A2054F05A}" sibTransId="{3E74A42F-83EA-40F8-8E64-8CF7F3139EC4}"/>
    <dgm:cxn modelId="{409867B2-2DDC-4B89-B8B9-F4D610D76B96}" type="presParOf" srcId="{5788F2F3-181B-4CBC-9E52-0FBAA680CF29}" destId="{6EB7F79D-1DCB-44B1-A860-2875F7F36D79}" srcOrd="0" destOrd="0" presId="urn:microsoft.com/office/officeart/2005/8/layout/chevronAccent+Icon"/>
    <dgm:cxn modelId="{2851B5FC-ECBC-4E82-9A7B-8B4B0BE4249B}" type="presParOf" srcId="{6EB7F79D-1DCB-44B1-A860-2875F7F36D79}" destId="{D8989EC9-676E-4FF4-8F11-18CF5D279B1C}" srcOrd="0" destOrd="0" presId="urn:microsoft.com/office/officeart/2005/8/layout/chevronAccent+Icon"/>
    <dgm:cxn modelId="{8633808C-E850-46C1-8052-BAA9447999F2}" type="presParOf" srcId="{6EB7F79D-1DCB-44B1-A860-2875F7F36D79}" destId="{FEE44501-62A7-422E-98A4-3D538B2D88E0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4814444-F61B-4D8B-8960-7913D7FD48CF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2437251D-3489-4C99-8864-68E73EA97302}">
      <dgm:prSet phldrT="[Text]"/>
      <dgm:spPr>
        <a:ln>
          <a:solidFill>
            <a:srgbClr val="41B3A5">
              <a:alpha val="90000"/>
            </a:srgbClr>
          </a:solidFill>
        </a:ln>
      </dgm:spPr>
      <dgm:t>
        <a:bodyPr/>
        <a:lstStyle/>
        <a:p>
          <a:r>
            <a:rPr lang="en-US" dirty="0"/>
            <a:t>1.5</a:t>
          </a:r>
        </a:p>
      </dgm:t>
    </dgm:pt>
    <dgm:pt modelId="{8F522889-07D3-4F61-A366-538A2054F05A}" type="parTrans" cxnId="{C4AFD0E9-4610-4139-A9F8-2527CFACDDB5}">
      <dgm:prSet/>
      <dgm:spPr/>
      <dgm:t>
        <a:bodyPr/>
        <a:lstStyle/>
        <a:p>
          <a:endParaRPr lang="en-US"/>
        </a:p>
      </dgm:t>
    </dgm:pt>
    <dgm:pt modelId="{3E74A42F-83EA-40F8-8E64-8CF7F3139EC4}" type="sibTrans" cxnId="{C4AFD0E9-4610-4139-A9F8-2527CFACDDB5}">
      <dgm:prSet/>
      <dgm:spPr/>
      <dgm:t>
        <a:bodyPr/>
        <a:lstStyle/>
        <a:p>
          <a:endParaRPr lang="en-US"/>
        </a:p>
      </dgm:t>
    </dgm:pt>
    <dgm:pt modelId="{5788F2F3-181B-4CBC-9E52-0FBAA680CF29}" type="pres">
      <dgm:prSet presAssocID="{D4814444-F61B-4D8B-8960-7913D7FD48CF}" presName="Name0" presStyleCnt="0">
        <dgm:presLayoutVars>
          <dgm:dir/>
          <dgm:resizeHandles val="exact"/>
        </dgm:presLayoutVars>
      </dgm:prSet>
      <dgm:spPr/>
    </dgm:pt>
    <dgm:pt modelId="{6EB7F79D-1DCB-44B1-A860-2875F7F36D79}" type="pres">
      <dgm:prSet presAssocID="{2437251D-3489-4C99-8864-68E73EA97302}" presName="composite" presStyleCnt="0"/>
      <dgm:spPr/>
    </dgm:pt>
    <dgm:pt modelId="{D8989EC9-676E-4FF4-8F11-18CF5D279B1C}" type="pres">
      <dgm:prSet presAssocID="{2437251D-3489-4C99-8864-68E73EA97302}" presName="bgChev" presStyleLbl="node1" presStyleIdx="0" presStyleCnt="1"/>
      <dgm:spPr>
        <a:solidFill>
          <a:srgbClr val="41B3A5">
            <a:alpha val="90000"/>
          </a:srgbClr>
        </a:solidFill>
        <a:ln>
          <a:solidFill>
            <a:srgbClr val="41B3A5"/>
          </a:solidFill>
        </a:ln>
      </dgm:spPr>
    </dgm:pt>
    <dgm:pt modelId="{FEE44501-62A7-422E-98A4-3D538B2D88E0}" type="pres">
      <dgm:prSet presAssocID="{2437251D-3489-4C99-8864-68E73EA97302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CD07F77E-6B82-4A21-9A65-D8BDF760EB79}" type="presOf" srcId="{D4814444-F61B-4D8B-8960-7913D7FD48CF}" destId="{5788F2F3-181B-4CBC-9E52-0FBAA680CF29}" srcOrd="0" destOrd="0" presId="urn:microsoft.com/office/officeart/2005/8/layout/chevronAccent+Icon"/>
    <dgm:cxn modelId="{5D2DFD86-3F40-4D3E-9C34-D0148011D675}" type="presOf" srcId="{2437251D-3489-4C99-8864-68E73EA97302}" destId="{FEE44501-62A7-422E-98A4-3D538B2D88E0}" srcOrd="0" destOrd="0" presId="urn:microsoft.com/office/officeart/2005/8/layout/chevronAccent+Icon"/>
    <dgm:cxn modelId="{C4AFD0E9-4610-4139-A9F8-2527CFACDDB5}" srcId="{D4814444-F61B-4D8B-8960-7913D7FD48CF}" destId="{2437251D-3489-4C99-8864-68E73EA97302}" srcOrd="0" destOrd="0" parTransId="{8F522889-07D3-4F61-A366-538A2054F05A}" sibTransId="{3E74A42F-83EA-40F8-8E64-8CF7F3139EC4}"/>
    <dgm:cxn modelId="{409867B2-2DDC-4B89-B8B9-F4D610D76B96}" type="presParOf" srcId="{5788F2F3-181B-4CBC-9E52-0FBAA680CF29}" destId="{6EB7F79D-1DCB-44B1-A860-2875F7F36D79}" srcOrd="0" destOrd="0" presId="urn:microsoft.com/office/officeart/2005/8/layout/chevronAccent+Icon"/>
    <dgm:cxn modelId="{2851B5FC-ECBC-4E82-9A7B-8B4B0BE4249B}" type="presParOf" srcId="{6EB7F79D-1DCB-44B1-A860-2875F7F36D79}" destId="{D8989EC9-676E-4FF4-8F11-18CF5D279B1C}" srcOrd="0" destOrd="0" presId="urn:microsoft.com/office/officeart/2005/8/layout/chevronAccent+Icon"/>
    <dgm:cxn modelId="{8633808C-E850-46C1-8052-BAA9447999F2}" type="presParOf" srcId="{6EB7F79D-1DCB-44B1-A860-2875F7F36D79}" destId="{FEE44501-62A7-422E-98A4-3D538B2D88E0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4814444-F61B-4D8B-8960-7913D7FD48CF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2437251D-3489-4C99-8864-68E73EA97302}">
      <dgm:prSet phldrT="[Text]"/>
      <dgm:spPr>
        <a:ln>
          <a:solidFill>
            <a:srgbClr val="41B3A5">
              <a:alpha val="90000"/>
            </a:srgbClr>
          </a:solidFill>
        </a:ln>
      </dgm:spPr>
      <dgm:t>
        <a:bodyPr/>
        <a:lstStyle/>
        <a:p>
          <a:r>
            <a:rPr lang="en-US" dirty="0"/>
            <a:t>1.5</a:t>
          </a:r>
        </a:p>
      </dgm:t>
    </dgm:pt>
    <dgm:pt modelId="{8F522889-07D3-4F61-A366-538A2054F05A}" type="parTrans" cxnId="{C4AFD0E9-4610-4139-A9F8-2527CFACDDB5}">
      <dgm:prSet/>
      <dgm:spPr/>
      <dgm:t>
        <a:bodyPr/>
        <a:lstStyle/>
        <a:p>
          <a:endParaRPr lang="en-US"/>
        </a:p>
      </dgm:t>
    </dgm:pt>
    <dgm:pt modelId="{3E74A42F-83EA-40F8-8E64-8CF7F3139EC4}" type="sibTrans" cxnId="{C4AFD0E9-4610-4139-A9F8-2527CFACDDB5}">
      <dgm:prSet/>
      <dgm:spPr/>
      <dgm:t>
        <a:bodyPr/>
        <a:lstStyle/>
        <a:p>
          <a:endParaRPr lang="en-US"/>
        </a:p>
      </dgm:t>
    </dgm:pt>
    <dgm:pt modelId="{5788F2F3-181B-4CBC-9E52-0FBAA680CF29}" type="pres">
      <dgm:prSet presAssocID="{D4814444-F61B-4D8B-8960-7913D7FD48CF}" presName="Name0" presStyleCnt="0">
        <dgm:presLayoutVars>
          <dgm:dir/>
          <dgm:resizeHandles val="exact"/>
        </dgm:presLayoutVars>
      </dgm:prSet>
      <dgm:spPr/>
    </dgm:pt>
    <dgm:pt modelId="{6EB7F79D-1DCB-44B1-A860-2875F7F36D79}" type="pres">
      <dgm:prSet presAssocID="{2437251D-3489-4C99-8864-68E73EA97302}" presName="composite" presStyleCnt="0"/>
      <dgm:spPr/>
    </dgm:pt>
    <dgm:pt modelId="{D8989EC9-676E-4FF4-8F11-18CF5D279B1C}" type="pres">
      <dgm:prSet presAssocID="{2437251D-3489-4C99-8864-68E73EA97302}" presName="bgChev" presStyleLbl="node1" presStyleIdx="0" presStyleCnt="1"/>
      <dgm:spPr>
        <a:solidFill>
          <a:srgbClr val="41B3A5">
            <a:alpha val="90000"/>
          </a:srgbClr>
        </a:solidFill>
        <a:ln>
          <a:solidFill>
            <a:srgbClr val="41B3A5"/>
          </a:solidFill>
        </a:ln>
      </dgm:spPr>
    </dgm:pt>
    <dgm:pt modelId="{FEE44501-62A7-422E-98A4-3D538B2D88E0}" type="pres">
      <dgm:prSet presAssocID="{2437251D-3489-4C99-8864-68E73EA97302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CD07F77E-6B82-4A21-9A65-D8BDF760EB79}" type="presOf" srcId="{D4814444-F61B-4D8B-8960-7913D7FD48CF}" destId="{5788F2F3-181B-4CBC-9E52-0FBAA680CF29}" srcOrd="0" destOrd="0" presId="urn:microsoft.com/office/officeart/2005/8/layout/chevronAccent+Icon"/>
    <dgm:cxn modelId="{5D2DFD86-3F40-4D3E-9C34-D0148011D675}" type="presOf" srcId="{2437251D-3489-4C99-8864-68E73EA97302}" destId="{FEE44501-62A7-422E-98A4-3D538B2D88E0}" srcOrd="0" destOrd="0" presId="urn:microsoft.com/office/officeart/2005/8/layout/chevronAccent+Icon"/>
    <dgm:cxn modelId="{C4AFD0E9-4610-4139-A9F8-2527CFACDDB5}" srcId="{D4814444-F61B-4D8B-8960-7913D7FD48CF}" destId="{2437251D-3489-4C99-8864-68E73EA97302}" srcOrd="0" destOrd="0" parTransId="{8F522889-07D3-4F61-A366-538A2054F05A}" sibTransId="{3E74A42F-83EA-40F8-8E64-8CF7F3139EC4}"/>
    <dgm:cxn modelId="{409867B2-2DDC-4B89-B8B9-F4D610D76B96}" type="presParOf" srcId="{5788F2F3-181B-4CBC-9E52-0FBAA680CF29}" destId="{6EB7F79D-1DCB-44B1-A860-2875F7F36D79}" srcOrd="0" destOrd="0" presId="urn:microsoft.com/office/officeart/2005/8/layout/chevronAccent+Icon"/>
    <dgm:cxn modelId="{2851B5FC-ECBC-4E82-9A7B-8B4B0BE4249B}" type="presParOf" srcId="{6EB7F79D-1DCB-44B1-A860-2875F7F36D79}" destId="{D8989EC9-676E-4FF4-8F11-18CF5D279B1C}" srcOrd="0" destOrd="0" presId="urn:microsoft.com/office/officeart/2005/8/layout/chevronAccent+Icon"/>
    <dgm:cxn modelId="{8633808C-E850-46C1-8052-BAA9447999F2}" type="presParOf" srcId="{6EB7F79D-1DCB-44B1-A860-2875F7F36D79}" destId="{FEE44501-62A7-422E-98A4-3D538B2D88E0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4814444-F61B-4D8B-8960-7913D7FD48CF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2437251D-3489-4C99-8864-68E73EA97302}">
      <dgm:prSet phldrT="[Text]"/>
      <dgm:spPr>
        <a:ln>
          <a:solidFill>
            <a:srgbClr val="41B3A5">
              <a:alpha val="90000"/>
            </a:srgbClr>
          </a:solidFill>
        </a:ln>
      </dgm:spPr>
      <dgm:t>
        <a:bodyPr/>
        <a:lstStyle/>
        <a:p>
          <a:r>
            <a:rPr lang="en-US" dirty="0"/>
            <a:t>1.6</a:t>
          </a:r>
        </a:p>
      </dgm:t>
    </dgm:pt>
    <dgm:pt modelId="{8F522889-07D3-4F61-A366-538A2054F05A}" type="parTrans" cxnId="{C4AFD0E9-4610-4139-A9F8-2527CFACDDB5}">
      <dgm:prSet/>
      <dgm:spPr/>
      <dgm:t>
        <a:bodyPr/>
        <a:lstStyle/>
        <a:p>
          <a:endParaRPr lang="en-US"/>
        </a:p>
      </dgm:t>
    </dgm:pt>
    <dgm:pt modelId="{3E74A42F-83EA-40F8-8E64-8CF7F3139EC4}" type="sibTrans" cxnId="{C4AFD0E9-4610-4139-A9F8-2527CFACDDB5}">
      <dgm:prSet/>
      <dgm:spPr/>
      <dgm:t>
        <a:bodyPr/>
        <a:lstStyle/>
        <a:p>
          <a:endParaRPr lang="en-US"/>
        </a:p>
      </dgm:t>
    </dgm:pt>
    <dgm:pt modelId="{5788F2F3-181B-4CBC-9E52-0FBAA680CF29}" type="pres">
      <dgm:prSet presAssocID="{D4814444-F61B-4D8B-8960-7913D7FD48CF}" presName="Name0" presStyleCnt="0">
        <dgm:presLayoutVars>
          <dgm:dir/>
          <dgm:resizeHandles val="exact"/>
        </dgm:presLayoutVars>
      </dgm:prSet>
      <dgm:spPr/>
    </dgm:pt>
    <dgm:pt modelId="{6EB7F79D-1DCB-44B1-A860-2875F7F36D79}" type="pres">
      <dgm:prSet presAssocID="{2437251D-3489-4C99-8864-68E73EA97302}" presName="composite" presStyleCnt="0"/>
      <dgm:spPr/>
    </dgm:pt>
    <dgm:pt modelId="{D8989EC9-676E-4FF4-8F11-18CF5D279B1C}" type="pres">
      <dgm:prSet presAssocID="{2437251D-3489-4C99-8864-68E73EA97302}" presName="bgChev" presStyleLbl="node1" presStyleIdx="0" presStyleCnt="1"/>
      <dgm:spPr>
        <a:solidFill>
          <a:srgbClr val="41B3A5">
            <a:alpha val="90000"/>
          </a:srgbClr>
        </a:solidFill>
        <a:ln>
          <a:solidFill>
            <a:srgbClr val="41B3A5"/>
          </a:solidFill>
        </a:ln>
      </dgm:spPr>
    </dgm:pt>
    <dgm:pt modelId="{FEE44501-62A7-422E-98A4-3D538B2D88E0}" type="pres">
      <dgm:prSet presAssocID="{2437251D-3489-4C99-8864-68E73EA97302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CD07F77E-6B82-4A21-9A65-D8BDF760EB79}" type="presOf" srcId="{D4814444-F61B-4D8B-8960-7913D7FD48CF}" destId="{5788F2F3-181B-4CBC-9E52-0FBAA680CF29}" srcOrd="0" destOrd="0" presId="urn:microsoft.com/office/officeart/2005/8/layout/chevronAccent+Icon"/>
    <dgm:cxn modelId="{5D2DFD86-3F40-4D3E-9C34-D0148011D675}" type="presOf" srcId="{2437251D-3489-4C99-8864-68E73EA97302}" destId="{FEE44501-62A7-422E-98A4-3D538B2D88E0}" srcOrd="0" destOrd="0" presId="urn:microsoft.com/office/officeart/2005/8/layout/chevronAccent+Icon"/>
    <dgm:cxn modelId="{C4AFD0E9-4610-4139-A9F8-2527CFACDDB5}" srcId="{D4814444-F61B-4D8B-8960-7913D7FD48CF}" destId="{2437251D-3489-4C99-8864-68E73EA97302}" srcOrd="0" destOrd="0" parTransId="{8F522889-07D3-4F61-A366-538A2054F05A}" sibTransId="{3E74A42F-83EA-40F8-8E64-8CF7F3139EC4}"/>
    <dgm:cxn modelId="{409867B2-2DDC-4B89-B8B9-F4D610D76B96}" type="presParOf" srcId="{5788F2F3-181B-4CBC-9E52-0FBAA680CF29}" destId="{6EB7F79D-1DCB-44B1-A860-2875F7F36D79}" srcOrd="0" destOrd="0" presId="urn:microsoft.com/office/officeart/2005/8/layout/chevronAccent+Icon"/>
    <dgm:cxn modelId="{2851B5FC-ECBC-4E82-9A7B-8B4B0BE4249B}" type="presParOf" srcId="{6EB7F79D-1DCB-44B1-A860-2875F7F36D79}" destId="{D8989EC9-676E-4FF4-8F11-18CF5D279B1C}" srcOrd="0" destOrd="0" presId="urn:microsoft.com/office/officeart/2005/8/layout/chevronAccent+Icon"/>
    <dgm:cxn modelId="{8633808C-E850-46C1-8052-BAA9447999F2}" type="presParOf" srcId="{6EB7F79D-1DCB-44B1-A860-2875F7F36D79}" destId="{FEE44501-62A7-422E-98A4-3D538B2D88E0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4814444-F61B-4D8B-8960-7913D7FD48CF}" type="doc">
      <dgm:prSet loTypeId="urn:microsoft.com/office/officeart/2005/8/layout/chevronAccent+Icon" loCatId="officeonline" qsTypeId="urn:microsoft.com/office/officeart/2005/8/quickstyle/simple2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2437251D-3489-4C99-8864-68E73EA97302}">
      <dgm:prSet phldrT="[Text]"/>
      <dgm:spPr>
        <a:ln>
          <a:solidFill>
            <a:srgbClr val="41B3A5">
              <a:alpha val="90000"/>
            </a:srgbClr>
          </a:solidFill>
        </a:ln>
      </dgm:spPr>
      <dgm:t>
        <a:bodyPr/>
        <a:lstStyle/>
        <a:p>
          <a:r>
            <a:rPr lang="en-US" dirty="0"/>
            <a:t>1.7</a:t>
          </a:r>
        </a:p>
      </dgm:t>
    </dgm:pt>
    <dgm:pt modelId="{8F522889-07D3-4F61-A366-538A2054F05A}" type="parTrans" cxnId="{C4AFD0E9-4610-4139-A9F8-2527CFACDDB5}">
      <dgm:prSet/>
      <dgm:spPr/>
      <dgm:t>
        <a:bodyPr/>
        <a:lstStyle/>
        <a:p>
          <a:endParaRPr lang="en-US"/>
        </a:p>
      </dgm:t>
    </dgm:pt>
    <dgm:pt modelId="{3E74A42F-83EA-40F8-8E64-8CF7F3139EC4}" type="sibTrans" cxnId="{C4AFD0E9-4610-4139-A9F8-2527CFACDDB5}">
      <dgm:prSet/>
      <dgm:spPr/>
      <dgm:t>
        <a:bodyPr/>
        <a:lstStyle/>
        <a:p>
          <a:endParaRPr lang="en-US"/>
        </a:p>
      </dgm:t>
    </dgm:pt>
    <dgm:pt modelId="{5788F2F3-181B-4CBC-9E52-0FBAA680CF29}" type="pres">
      <dgm:prSet presAssocID="{D4814444-F61B-4D8B-8960-7913D7FD48CF}" presName="Name0" presStyleCnt="0">
        <dgm:presLayoutVars>
          <dgm:dir/>
          <dgm:resizeHandles val="exact"/>
        </dgm:presLayoutVars>
      </dgm:prSet>
      <dgm:spPr/>
    </dgm:pt>
    <dgm:pt modelId="{6EB7F79D-1DCB-44B1-A860-2875F7F36D79}" type="pres">
      <dgm:prSet presAssocID="{2437251D-3489-4C99-8864-68E73EA97302}" presName="composite" presStyleCnt="0"/>
      <dgm:spPr/>
    </dgm:pt>
    <dgm:pt modelId="{D8989EC9-676E-4FF4-8F11-18CF5D279B1C}" type="pres">
      <dgm:prSet presAssocID="{2437251D-3489-4C99-8864-68E73EA97302}" presName="bgChev" presStyleLbl="node1" presStyleIdx="0" presStyleCnt="1"/>
      <dgm:spPr>
        <a:solidFill>
          <a:srgbClr val="41B3A5">
            <a:alpha val="90000"/>
          </a:srgbClr>
        </a:solidFill>
        <a:ln>
          <a:solidFill>
            <a:srgbClr val="41B3A5"/>
          </a:solidFill>
        </a:ln>
      </dgm:spPr>
    </dgm:pt>
    <dgm:pt modelId="{FEE44501-62A7-422E-98A4-3D538B2D88E0}" type="pres">
      <dgm:prSet presAssocID="{2437251D-3489-4C99-8864-68E73EA97302}" presName="txNode" presStyleLbl="fgAcc1" presStyleIdx="0" presStyleCnt="1">
        <dgm:presLayoutVars>
          <dgm:bulletEnabled val="1"/>
        </dgm:presLayoutVars>
      </dgm:prSet>
      <dgm:spPr/>
    </dgm:pt>
  </dgm:ptLst>
  <dgm:cxnLst>
    <dgm:cxn modelId="{CD07F77E-6B82-4A21-9A65-D8BDF760EB79}" type="presOf" srcId="{D4814444-F61B-4D8B-8960-7913D7FD48CF}" destId="{5788F2F3-181B-4CBC-9E52-0FBAA680CF29}" srcOrd="0" destOrd="0" presId="urn:microsoft.com/office/officeart/2005/8/layout/chevronAccent+Icon"/>
    <dgm:cxn modelId="{5D2DFD86-3F40-4D3E-9C34-D0148011D675}" type="presOf" srcId="{2437251D-3489-4C99-8864-68E73EA97302}" destId="{FEE44501-62A7-422E-98A4-3D538B2D88E0}" srcOrd="0" destOrd="0" presId="urn:microsoft.com/office/officeart/2005/8/layout/chevronAccent+Icon"/>
    <dgm:cxn modelId="{C4AFD0E9-4610-4139-A9F8-2527CFACDDB5}" srcId="{D4814444-F61B-4D8B-8960-7913D7FD48CF}" destId="{2437251D-3489-4C99-8864-68E73EA97302}" srcOrd="0" destOrd="0" parTransId="{8F522889-07D3-4F61-A366-538A2054F05A}" sibTransId="{3E74A42F-83EA-40F8-8E64-8CF7F3139EC4}"/>
    <dgm:cxn modelId="{409867B2-2DDC-4B89-B8B9-F4D610D76B96}" type="presParOf" srcId="{5788F2F3-181B-4CBC-9E52-0FBAA680CF29}" destId="{6EB7F79D-1DCB-44B1-A860-2875F7F36D79}" srcOrd="0" destOrd="0" presId="urn:microsoft.com/office/officeart/2005/8/layout/chevronAccent+Icon"/>
    <dgm:cxn modelId="{2851B5FC-ECBC-4E82-9A7B-8B4B0BE4249B}" type="presParOf" srcId="{6EB7F79D-1DCB-44B1-A860-2875F7F36D79}" destId="{D8989EC9-676E-4FF4-8F11-18CF5D279B1C}" srcOrd="0" destOrd="0" presId="urn:microsoft.com/office/officeart/2005/8/layout/chevronAccent+Icon"/>
    <dgm:cxn modelId="{8633808C-E850-46C1-8052-BAA9447999F2}" type="presParOf" srcId="{6EB7F79D-1DCB-44B1-A860-2875F7F36D79}" destId="{FEE44501-62A7-422E-98A4-3D538B2D88E0}" srcOrd="1" destOrd="0" presId="urn:microsoft.com/office/officeart/2005/8/layout/chevronAccent+Icon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96726B1-4A41-46F7-83D4-8F7A06E2177E}" type="doc">
      <dgm:prSet loTypeId="urn:microsoft.com/office/officeart/2009/layout/CircleArrowProcess" loCatId="process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76E8285-9AF6-4CE0-A508-E22048EFC234}">
      <dgm:prSet phldrT="[Text]"/>
      <dgm:spPr/>
      <dgm:t>
        <a:bodyPr/>
        <a:lstStyle/>
        <a:p>
          <a:r>
            <a:rPr lang="en-US" dirty="0" err="1"/>
            <a:t>Semoga</a:t>
          </a:r>
          <a:r>
            <a:rPr lang="en-US" dirty="0"/>
            <a:t> </a:t>
          </a:r>
          <a:r>
            <a:rPr lang="en-US" dirty="0" err="1"/>
            <a:t>ilmunya</a:t>
          </a:r>
          <a:r>
            <a:rPr lang="en-US" dirty="0"/>
            <a:t> </a:t>
          </a:r>
          <a:r>
            <a:rPr lang="en-US" dirty="0" err="1"/>
            <a:t>bermanfaat</a:t>
          </a:r>
          <a:r>
            <a:rPr lang="en-US" dirty="0"/>
            <a:t>.</a:t>
          </a:r>
        </a:p>
      </dgm:t>
    </dgm:pt>
    <dgm:pt modelId="{660CB2B3-DD32-48A3-9DC8-EBC7140C3BEC}" type="parTrans" cxnId="{C64C83B1-6CB5-4BF5-ABDD-DD502939C2BD}">
      <dgm:prSet/>
      <dgm:spPr/>
      <dgm:t>
        <a:bodyPr/>
        <a:lstStyle/>
        <a:p>
          <a:endParaRPr lang="en-US"/>
        </a:p>
      </dgm:t>
    </dgm:pt>
    <dgm:pt modelId="{5861F86C-A090-4B59-BEBF-38A9993FB0E7}" type="sibTrans" cxnId="{C64C83B1-6CB5-4BF5-ABDD-DD502939C2BD}">
      <dgm:prSet/>
      <dgm:spPr/>
      <dgm:t>
        <a:bodyPr/>
        <a:lstStyle/>
        <a:p>
          <a:endParaRPr lang="en-US"/>
        </a:p>
      </dgm:t>
    </dgm:pt>
    <dgm:pt modelId="{C0DBF704-87C4-495C-8476-124308F435A3}">
      <dgm:prSet phldrT="[Text]"/>
      <dgm:spPr/>
      <dgm:t>
        <a:bodyPr/>
        <a:lstStyle/>
        <a:p>
          <a:r>
            <a:rPr lang="en-US" dirty="0" err="1"/>
            <a:t>Sampai</a:t>
          </a:r>
          <a:r>
            <a:rPr lang="en-US" dirty="0"/>
            <a:t> </a:t>
          </a:r>
          <a:r>
            <a:rPr lang="en-US" dirty="0" err="1"/>
            <a:t>berjumpa</a:t>
          </a:r>
          <a:r>
            <a:rPr lang="en-US" dirty="0"/>
            <a:t> </a:t>
          </a:r>
          <a:r>
            <a:rPr lang="en-US" dirty="0" err="1"/>
            <a:t>lagi</a:t>
          </a:r>
          <a:r>
            <a:rPr lang="en-US" dirty="0"/>
            <a:t> di </a:t>
          </a:r>
          <a:r>
            <a:rPr lang="en-US" dirty="0" err="1"/>
            <a:t>inisiasi</a:t>
          </a:r>
          <a:r>
            <a:rPr lang="en-US" dirty="0"/>
            <a:t> 2 </a:t>
          </a:r>
          <a:r>
            <a:rPr lang="en-US" dirty="0" err="1"/>
            <a:t>Struktur</a:t>
          </a:r>
          <a:r>
            <a:rPr lang="en-US" dirty="0"/>
            <a:t> Data</a:t>
          </a:r>
        </a:p>
      </dgm:t>
    </dgm:pt>
    <dgm:pt modelId="{957424C2-1652-4267-9B22-E8E64B6A938F}" type="parTrans" cxnId="{3B458A9F-E2CC-4361-8022-4A62A703F743}">
      <dgm:prSet/>
      <dgm:spPr/>
      <dgm:t>
        <a:bodyPr/>
        <a:lstStyle/>
        <a:p>
          <a:endParaRPr lang="en-US"/>
        </a:p>
      </dgm:t>
    </dgm:pt>
    <dgm:pt modelId="{3145A2C8-EBC8-4218-9208-8154C0FE7396}" type="sibTrans" cxnId="{3B458A9F-E2CC-4361-8022-4A62A703F743}">
      <dgm:prSet/>
      <dgm:spPr/>
      <dgm:t>
        <a:bodyPr/>
        <a:lstStyle/>
        <a:p>
          <a:endParaRPr lang="en-US"/>
        </a:p>
      </dgm:t>
    </dgm:pt>
    <dgm:pt modelId="{9591FD88-6F65-4B89-B532-6C96E3F12BB2}" type="pres">
      <dgm:prSet presAssocID="{596726B1-4A41-46F7-83D4-8F7A06E2177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BC0754BF-6601-416D-8698-8AE0B5E6B96D}" type="pres">
      <dgm:prSet presAssocID="{376E8285-9AF6-4CE0-A508-E22048EFC234}" presName="Accent1" presStyleCnt="0"/>
      <dgm:spPr/>
    </dgm:pt>
    <dgm:pt modelId="{2F5816A3-4683-4374-954E-8DE6B5F9FF22}" type="pres">
      <dgm:prSet presAssocID="{376E8285-9AF6-4CE0-A508-E22048EFC234}" presName="Accent" presStyleLbl="node1" presStyleIdx="0" presStyleCnt="2"/>
      <dgm:spPr/>
    </dgm:pt>
    <dgm:pt modelId="{1BEAD1EA-D0F7-46B2-B6BF-1159A15D3DA5}" type="pres">
      <dgm:prSet presAssocID="{376E8285-9AF6-4CE0-A508-E22048EFC234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1EB312B3-688E-42C1-BCEA-024D0B5F1770}" type="pres">
      <dgm:prSet presAssocID="{C0DBF704-87C4-495C-8476-124308F435A3}" presName="Accent2" presStyleCnt="0"/>
      <dgm:spPr/>
    </dgm:pt>
    <dgm:pt modelId="{F26DAB72-7B3B-4F30-B5F1-2027C006A3F0}" type="pres">
      <dgm:prSet presAssocID="{C0DBF704-87C4-495C-8476-124308F435A3}" presName="Accent" presStyleLbl="node1" presStyleIdx="1" presStyleCnt="2"/>
      <dgm:spPr/>
    </dgm:pt>
    <dgm:pt modelId="{5FF6F5FB-58F7-42CB-ADB9-8440F981799A}" type="pres">
      <dgm:prSet presAssocID="{C0DBF704-87C4-495C-8476-124308F435A3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E2F61B10-6181-4C13-8AC3-B0F832E939AB}" type="presOf" srcId="{C0DBF704-87C4-495C-8476-124308F435A3}" destId="{5FF6F5FB-58F7-42CB-ADB9-8440F981799A}" srcOrd="0" destOrd="0" presId="urn:microsoft.com/office/officeart/2009/layout/CircleArrowProcess"/>
    <dgm:cxn modelId="{C1475C16-09D3-440C-BBC3-09B49C04BBD2}" type="presOf" srcId="{596726B1-4A41-46F7-83D4-8F7A06E2177E}" destId="{9591FD88-6F65-4B89-B532-6C96E3F12BB2}" srcOrd="0" destOrd="0" presId="urn:microsoft.com/office/officeart/2009/layout/CircleArrowProcess"/>
    <dgm:cxn modelId="{3B458A9F-E2CC-4361-8022-4A62A703F743}" srcId="{596726B1-4A41-46F7-83D4-8F7A06E2177E}" destId="{C0DBF704-87C4-495C-8476-124308F435A3}" srcOrd="1" destOrd="0" parTransId="{957424C2-1652-4267-9B22-E8E64B6A938F}" sibTransId="{3145A2C8-EBC8-4218-9208-8154C0FE7396}"/>
    <dgm:cxn modelId="{C64C83B1-6CB5-4BF5-ABDD-DD502939C2BD}" srcId="{596726B1-4A41-46F7-83D4-8F7A06E2177E}" destId="{376E8285-9AF6-4CE0-A508-E22048EFC234}" srcOrd="0" destOrd="0" parTransId="{660CB2B3-DD32-48A3-9DC8-EBC7140C3BEC}" sibTransId="{5861F86C-A090-4B59-BEBF-38A9993FB0E7}"/>
    <dgm:cxn modelId="{3F3B10B3-FB45-4E23-9518-E54804890964}" type="presOf" srcId="{376E8285-9AF6-4CE0-A508-E22048EFC234}" destId="{1BEAD1EA-D0F7-46B2-B6BF-1159A15D3DA5}" srcOrd="0" destOrd="0" presId="urn:microsoft.com/office/officeart/2009/layout/CircleArrowProcess"/>
    <dgm:cxn modelId="{BC83F5B4-ACC7-494B-B0FF-8E08420FB8BD}" type="presParOf" srcId="{9591FD88-6F65-4B89-B532-6C96E3F12BB2}" destId="{BC0754BF-6601-416D-8698-8AE0B5E6B96D}" srcOrd="0" destOrd="0" presId="urn:microsoft.com/office/officeart/2009/layout/CircleArrowProcess"/>
    <dgm:cxn modelId="{6B6F3E04-CC9C-4EFA-BEE7-291DAC303CE4}" type="presParOf" srcId="{BC0754BF-6601-416D-8698-8AE0B5E6B96D}" destId="{2F5816A3-4683-4374-954E-8DE6B5F9FF22}" srcOrd="0" destOrd="0" presId="urn:microsoft.com/office/officeart/2009/layout/CircleArrowProcess"/>
    <dgm:cxn modelId="{747A2ADA-E776-47E9-893B-9790DA581996}" type="presParOf" srcId="{9591FD88-6F65-4B89-B532-6C96E3F12BB2}" destId="{1BEAD1EA-D0F7-46B2-B6BF-1159A15D3DA5}" srcOrd="1" destOrd="0" presId="urn:microsoft.com/office/officeart/2009/layout/CircleArrowProcess"/>
    <dgm:cxn modelId="{9099AB76-0DB3-45FB-8157-959DF0194616}" type="presParOf" srcId="{9591FD88-6F65-4B89-B532-6C96E3F12BB2}" destId="{1EB312B3-688E-42C1-BCEA-024D0B5F1770}" srcOrd="2" destOrd="0" presId="urn:microsoft.com/office/officeart/2009/layout/CircleArrowProcess"/>
    <dgm:cxn modelId="{ECD25F1D-323D-43D1-BD95-3AB9EECB76A8}" type="presParOf" srcId="{1EB312B3-688E-42C1-BCEA-024D0B5F1770}" destId="{F26DAB72-7B3B-4F30-B5F1-2027C006A3F0}" srcOrd="0" destOrd="0" presId="urn:microsoft.com/office/officeart/2009/layout/CircleArrowProcess"/>
    <dgm:cxn modelId="{56008FE2-8D07-4CFC-BDD2-54A0F720380D}" type="presParOf" srcId="{9591FD88-6F65-4B89-B532-6C96E3F12BB2}" destId="{5FF6F5FB-58F7-42CB-ADB9-8440F981799A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65457-8B45-4A18-8342-64C9D3F53A96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46770E-CC39-4565-BF71-68273F620A61}">
      <dgm:prSet/>
      <dgm:spPr/>
      <dgm:t>
        <a:bodyPr/>
        <a:lstStyle/>
        <a:p>
          <a:r>
            <a:rPr lang="en-US" dirty="0" err="1"/>
            <a:t>Apakah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data </a:t>
          </a:r>
          <a:r>
            <a:rPr lang="en-US" dirty="0" err="1"/>
            <a:t>itu</a:t>
          </a:r>
          <a:r>
            <a:rPr lang="en-US" dirty="0"/>
            <a:t>?</a:t>
          </a:r>
        </a:p>
      </dgm:t>
    </dgm:pt>
    <dgm:pt modelId="{C3F4F391-BE15-4BCD-B216-144D02EAB0CD}" type="parTrans" cxnId="{3E4AE724-CDFD-421C-BCD7-DBCC4D53CCAC}">
      <dgm:prSet/>
      <dgm:spPr/>
      <dgm:t>
        <a:bodyPr/>
        <a:lstStyle/>
        <a:p>
          <a:endParaRPr lang="en-US"/>
        </a:p>
      </dgm:t>
    </dgm:pt>
    <dgm:pt modelId="{D43006FF-ED43-4EAE-A0C8-D1EA283590E0}" type="sibTrans" cxnId="{3E4AE724-CDFD-421C-BCD7-DBCC4D53CCAC}">
      <dgm:prSet/>
      <dgm:spPr/>
      <dgm:t>
        <a:bodyPr/>
        <a:lstStyle/>
        <a:p>
          <a:endParaRPr lang="en-US"/>
        </a:p>
      </dgm:t>
    </dgm:pt>
    <dgm:pt modelId="{67F554EF-AD6A-4532-9D45-AA855FEBBA28}">
      <dgm:prSet/>
      <dgm:spPr/>
      <dgm:t>
        <a:bodyPr/>
        <a:lstStyle/>
        <a:p>
          <a:r>
            <a:rPr lang="en-US" dirty="0" err="1"/>
            <a:t>Bagaimana</a:t>
          </a:r>
          <a:r>
            <a:rPr lang="en-US" dirty="0"/>
            <a:t> </a:t>
          </a:r>
          <a:r>
            <a:rPr lang="en-US" dirty="0" err="1"/>
            <a:t>membuat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data?</a:t>
          </a:r>
        </a:p>
      </dgm:t>
    </dgm:pt>
    <dgm:pt modelId="{55DF4075-AF14-4E1A-8A66-2B9963550689}" type="parTrans" cxnId="{1F03C82B-A8A1-4AE7-976E-BE122CBCC857}">
      <dgm:prSet/>
      <dgm:spPr/>
      <dgm:t>
        <a:bodyPr/>
        <a:lstStyle/>
        <a:p>
          <a:endParaRPr lang="en-US"/>
        </a:p>
      </dgm:t>
    </dgm:pt>
    <dgm:pt modelId="{F9F3EAB9-48FE-4787-A5F2-A27E7A9A28D7}" type="sibTrans" cxnId="{1F03C82B-A8A1-4AE7-976E-BE122CBCC857}">
      <dgm:prSet/>
      <dgm:spPr/>
      <dgm:t>
        <a:bodyPr/>
        <a:lstStyle/>
        <a:p>
          <a:endParaRPr lang="en-US"/>
        </a:p>
      </dgm:t>
    </dgm:pt>
    <dgm:pt modelId="{49A21A69-588D-494A-9ED7-E4FA9FBF8008}">
      <dgm:prSet/>
      <dgm:spPr/>
      <dgm:t>
        <a:bodyPr/>
        <a:lstStyle/>
        <a:p>
          <a:r>
            <a:rPr lang="en-US"/>
            <a:t>Ada coding gak ya di struktur data?</a:t>
          </a:r>
        </a:p>
      </dgm:t>
    </dgm:pt>
    <dgm:pt modelId="{D5C46792-89AD-4F5C-8B54-993BE2AE83E7}" type="parTrans" cxnId="{E0B42739-2521-46F8-994C-DE04CC0A4886}">
      <dgm:prSet/>
      <dgm:spPr/>
      <dgm:t>
        <a:bodyPr/>
        <a:lstStyle/>
        <a:p>
          <a:endParaRPr lang="en-US"/>
        </a:p>
      </dgm:t>
    </dgm:pt>
    <dgm:pt modelId="{C9EE27B5-2EF1-4098-A96A-40B1A6EF951E}" type="sibTrans" cxnId="{E0B42739-2521-46F8-994C-DE04CC0A4886}">
      <dgm:prSet/>
      <dgm:spPr/>
      <dgm:t>
        <a:bodyPr/>
        <a:lstStyle/>
        <a:p>
          <a:endParaRPr lang="en-US"/>
        </a:p>
      </dgm:t>
    </dgm:pt>
    <dgm:pt modelId="{2CCD588E-7D96-4F28-92FF-4A1F2229C66E}">
      <dgm:prSet/>
      <dgm:spPr/>
      <dgm:t>
        <a:bodyPr/>
        <a:lstStyle/>
        <a:p>
          <a:r>
            <a:rPr lang="en-US"/>
            <a:t>Kalo kerja, nantri struktur data ilmunya kepake ga ya?</a:t>
          </a:r>
        </a:p>
      </dgm:t>
    </dgm:pt>
    <dgm:pt modelId="{CE63BC4F-FEA3-48E0-B5F3-6F10452C1562}" type="parTrans" cxnId="{96C8A2B0-A06F-42C0-8C83-DB35E260731A}">
      <dgm:prSet/>
      <dgm:spPr/>
      <dgm:t>
        <a:bodyPr/>
        <a:lstStyle/>
        <a:p>
          <a:endParaRPr lang="en-US"/>
        </a:p>
      </dgm:t>
    </dgm:pt>
    <dgm:pt modelId="{5AA435F3-133A-49AD-87D4-F2E9C881C8A2}" type="sibTrans" cxnId="{96C8A2B0-A06F-42C0-8C83-DB35E260731A}">
      <dgm:prSet/>
      <dgm:spPr/>
      <dgm:t>
        <a:bodyPr/>
        <a:lstStyle/>
        <a:p>
          <a:endParaRPr lang="en-US"/>
        </a:p>
      </dgm:t>
    </dgm:pt>
    <dgm:pt modelId="{2D7E100F-D401-4007-B1C9-4C15FF286630}">
      <dgm:prSet/>
      <dgm:spPr/>
      <dgm:t>
        <a:bodyPr/>
        <a:lstStyle/>
        <a:p>
          <a:r>
            <a:rPr lang="en-US"/>
            <a:t>Itu adalah beberapa pertanyaan yang mungkin ada pada benak anda sekarang,</a:t>
          </a:r>
        </a:p>
      </dgm:t>
    </dgm:pt>
    <dgm:pt modelId="{1C9EBA56-ECD3-429F-9221-C0A69A8E9622}" type="parTrans" cxnId="{DF6E6862-D1FE-454A-BBE0-2615A469D2A7}">
      <dgm:prSet/>
      <dgm:spPr/>
      <dgm:t>
        <a:bodyPr/>
        <a:lstStyle/>
        <a:p>
          <a:endParaRPr lang="en-US"/>
        </a:p>
      </dgm:t>
    </dgm:pt>
    <dgm:pt modelId="{C981D32F-8214-48C5-A783-14ACE3369A77}" type="sibTrans" cxnId="{DF6E6862-D1FE-454A-BBE0-2615A469D2A7}">
      <dgm:prSet/>
      <dgm:spPr/>
      <dgm:t>
        <a:bodyPr/>
        <a:lstStyle/>
        <a:p>
          <a:endParaRPr lang="en-US"/>
        </a:p>
      </dgm:t>
    </dgm:pt>
    <dgm:pt modelId="{357FC938-599A-4323-8EC2-AF8AEEFDCB9E}">
      <dgm:prSet/>
      <dgm:spPr/>
      <dgm:t>
        <a:bodyPr/>
        <a:lstStyle/>
        <a:p>
          <a:r>
            <a:rPr lang="en-US"/>
            <a:t>Baiklah…. Selanjutnya kita akan bahas berbagai hal mengenai struktur data, </a:t>
          </a:r>
        </a:p>
      </dgm:t>
    </dgm:pt>
    <dgm:pt modelId="{05EF0E32-1B2A-4253-9EE7-B201EBDE3160}" type="parTrans" cxnId="{DED1C9FA-DADB-4EF2-9619-2EF54C424516}">
      <dgm:prSet/>
      <dgm:spPr/>
      <dgm:t>
        <a:bodyPr/>
        <a:lstStyle/>
        <a:p>
          <a:endParaRPr lang="en-US"/>
        </a:p>
      </dgm:t>
    </dgm:pt>
    <dgm:pt modelId="{145966DB-97C3-4E67-A3FF-9A7D6D0CBACB}" type="sibTrans" cxnId="{DED1C9FA-DADB-4EF2-9619-2EF54C424516}">
      <dgm:prSet/>
      <dgm:spPr/>
      <dgm:t>
        <a:bodyPr/>
        <a:lstStyle/>
        <a:p>
          <a:endParaRPr lang="en-US"/>
        </a:p>
      </dgm:t>
    </dgm:pt>
    <dgm:pt modelId="{F19193A5-F81C-438F-93E9-1229618E7825}">
      <dgm:prSet/>
      <dgm:spPr/>
      <dgm:t>
        <a:bodyPr/>
        <a:lstStyle/>
        <a:p>
          <a:r>
            <a:rPr lang="en-US"/>
            <a:t>Semoga dapat menjawab pertanyaan – pertanyaan diatas ya… ^_^</a:t>
          </a:r>
        </a:p>
      </dgm:t>
    </dgm:pt>
    <dgm:pt modelId="{6782D588-30CE-426A-9D48-23A2844F1A78}" type="parTrans" cxnId="{29A14732-A38A-4014-A2E2-74E6F469BFD4}">
      <dgm:prSet/>
      <dgm:spPr/>
      <dgm:t>
        <a:bodyPr/>
        <a:lstStyle/>
        <a:p>
          <a:endParaRPr lang="en-US"/>
        </a:p>
      </dgm:t>
    </dgm:pt>
    <dgm:pt modelId="{A95E14DF-B01E-4F0C-A56E-B478029F7918}" type="sibTrans" cxnId="{29A14732-A38A-4014-A2E2-74E6F469BFD4}">
      <dgm:prSet/>
      <dgm:spPr/>
      <dgm:t>
        <a:bodyPr/>
        <a:lstStyle/>
        <a:p>
          <a:endParaRPr lang="en-US"/>
        </a:p>
      </dgm:t>
    </dgm:pt>
    <dgm:pt modelId="{D711A5FC-0C0C-419A-94D5-0E2D661A8085}" type="pres">
      <dgm:prSet presAssocID="{FB065457-8B45-4A18-8342-64C9D3F53A96}" presName="compositeShape" presStyleCnt="0">
        <dgm:presLayoutVars>
          <dgm:chMax val="7"/>
          <dgm:dir/>
          <dgm:resizeHandles val="exact"/>
        </dgm:presLayoutVars>
      </dgm:prSet>
      <dgm:spPr/>
    </dgm:pt>
    <dgm:pt modelId="{B980043D-3FA4-4650-9E2F-F99498FC714B}" type="pres">
      <dgm:prSet presAssocID="{2D46770E-CC39-4565-BF71-68273F620A61}" presName="circ1" presStyleLbl="vennNode1" presStyleIdx="0" presStyleCnt="7"/>
      <dgm:spPr/>
    </dgm:pt>
    <dgm:pt modelId="{449F33E1-FCEE-44EF-80C5-8CCCA10817DB}" type="pres">
      <dgm:prSet presAssocID="{2D46770E-CC39-4565-BF71-68273F620A6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DA28BC6-A8FB-49CD-9213-6C65E3208A5C}" type="pres">
      <dgm:prSet presAssocID="{67F554EF-AD6A-4532-9D45-AA855FEBBA28}" presName="circ2" presStyleLbl="vennNode1" presStyleIdx="1" presStyleCnt="7"/>
      <dgm:spPr/>
    </dgm:pt>
    <dgm:pt modelId="{BEDAAA1D-AB8E-4A8C-9E6F-E6C5ED72DFBD}" type="pres">
      <dgm:prSet presAssocID="{67F554EF-AD6A-4532-9D45-AA855FEBBA2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CA1A10F-97E5-4415-A23C-6AF66A852AC6}" type="pres">
      <dgm:prSet presAssocID="{49A21A69-588D-494A-9ED7-E4FA9FBF8008}" presName="circ3" presStyleLbl="vennNode1" presStyleIdx="2" presStyleCnt="7"/>
      <dgm:spPr/>
    </dgm:pt>
    <dgm:pt modelId="{6BE04FBE-3794-471E-B979-DBB5FE8498D6}" type="pres">
      <dgm:prSet presAssocID="{49A21A69-588D-494A-9ED7-E4FA9FBF800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E643E2D-4890-41FF-86D8-597B749C6BD7}" type="pres">
      <dgm:prSet presAssocID="{2CCD588E-7D96-4F28-92FF-4A1F2229C66E}" presName="circ4" presStyleLbl="vennNode1" presStyleIdx="3" presStyleCnt="7"/>
      <dgm:spPr/>
    </dgm:pt>
    <dgm:pt modelId="{B95B0BBA-09F6-403F-A1CE-8A544B699B6D}" type="pres">
      <dgm:prSet presAssocID="{2CCD588E-7D96-4F28-92FF-4A1F2229C66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2F4B09E-3D89-4275-A2D2-6418CBBB31E1}" type="pres">
      <dgm:prSet presAssocID="{2D7E100F-D401-4007-B1C9-4C15FF286630}" presName="circ5" presStyleLbl="vennNode1" presStyleIdx="4" presStyleCnt="7"/>
      <dgm:spPr/>
    </dgm:pt>
    <dgm:pt modelId="{10695E91-FA0A-4217-94E6-560443C1B8D7}" type="pres">
      <dgm:prSet presAssocID="{2D7E100F-D401-4007-B1C9-4C15FF286630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00BAA5-27AE-4CE7-A3F9-8A3840DF8B26}" type="pres">
      <dgm:prSet presAssocID="{357FC938-599A-4323-8EC2-AF8AEEFDCB9E}" presName="circ6" presStyleLbl="vennNode1" presStyleIdx="5" presStyleCnt="7"/>
      <dgm:spPr/>
    </dgm:pt>
    <dgm:pt modelId="{BF07FF79-A729-4A22-93D0-BB0E4C9707F7}" type="pres">
      <dgm:prSet presAssocID="{357FC938-599A-4323-8EC2-AF8AEEFDCB9E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0FCFAE-552A-45AA-A191-9F8CF24B6E9A}" type="pres">
      <dgm:prSet presAssocID="{F19193A5-F81C-438F-93E9-1229618E7825}" presName="circ7" presStyleLbl="vennNode1" presStyleIdx="6" presStyleCnt="7"/>
      <dgm:spPr/>
    </dgm:pt>
    <dgm:pt modelId="{0EC6513F-5D4F-4241-877B-AAD47E9586B3}" type="pres">
      <dgm:prSet presAssocID="{F19193A5-F81C-438F-93E9-1229618E7825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E4AE724-CDFD-421C-BCD7-DBCC4D53CCAC}" srcId="{FB065457-8B45-4A18-8342-64C9D3F53A96}" destId="{2D46770E-CC39-4565-BF71-68273F620A61}" srcOrd="0" destOrd="0" parTransId="{C3F4F391-BE15-4BCD-B216-144D02EAB0CD}" sibTransId="{D43006FF-ED43-4EAE-A0C8-D1EA283590E0}"/>
    <dgm:cxn modelId="{F0E2B32A-F94A-45CF-B67C-FD7F3DA8AD16}" type="presOf" srcId="{FB065457-8B45-4A18-8342-64C9D3F53A96}" destId="{D711A5FC-0C0C-419A-94D5-0E2D661A8085}" srcOrd="0" destOrd="0" presId="urn:microsoft.com/office/officeart/2005/8/layout/venn1"/>
    <dgm:cxn modelId="{1F03C82B-A8A1-4AE7-976E-BE122CBCC857}" srcId="{FB065457-8B45-4A18-8342-64C9D3F53A96}" destId="{67F554EF-AD6A-4532-9D45-AA855FEBBA28}" srcOrd="1" destOrd="0" parTransId="{55DF4075-AF14-4E1A-8A66-2B9963550689}" sibTransId="{F9F3EAB9-48FE-4787-A5F2-A27E7A9A28D7}"/>
    <dgm:cxn modelId="{29A14732-A38A-4014-A2E2-74E6F469BFD4}" srcId="{FB065457-8B45-4A18-8342-64C9D3F53A96}" destId="{F19193A5-F81C-438F-93E9-1229618E7825}" srcOrd="6" destOrd="0" parTransId="{6782D588-30CE-426A-9D48-23A2844F1A78}" sibTransId="{A95E14DF-B01E-4F0C-A56E-B478029F7918}"/>
    <dgm:cxn modelId="{7DF56537-FB3F-4071-83A2-D005D116F0E6}" type="presOf" srcId="{357FC938-599A-4323-8EC2-AF8AEEFDCB9E}" destId="{BF07FF79-A729-4A22-93D0-BB0E4C9707F7}" srcOrd="0" destOrd="0" presId="urn:microsoft.com/office/officeart/2005/8/layout/venn1"/>
    <dgm:cxn modelId="{E0B42739-2521-46F8-994C-DE04CC0A4886}" srcId="{FB065457-8B45-4A18-8342-64C9D3F53A96}" destId="{49A21A69-588D-494A-9ED7-E4FA9FBF8008}" srcOrd="2" destOrd="0" parTransId="{D5C46792-89AD-4F5C-8B54-993BE2AE83E7}" sibTransId="{C9EE27B5-2EF1-4098-A96A-40B1A6EF951E}"/>
    <dgm:cxn modelId="{5E53F23E-EF31-4947-B54D-B4CE3A1F2098}" type="presOf" srcId="{49A21A69-588D-494A-9ED7-E4FA9FBF8008}" destId="{6BE04FBE-3794-471E-B979-DBB5FE8498D6}" srcOrd="0" destOrd="0" presId="urn:microsoft.com/office/officeart/2005/8/layout/venn1"/>
    <dgm:cxn modelId="{8E9EDC5F-B989-45F9-B441-9109521F2534}" type="presOf" srcId="{2D7E100F-D401-4007-B1C9-4C15FF286630}" destId="{10695E91-FA0A-4217-94E6-560443C1B8D7}" srcOrd="0" destOrd="0" presId="urn:microsoft.com/office/officeart/2005/8/layout/venn1"/>
    <dgm:cxn modelId="{F4370362-4105-447C-82B0-93ED5A83FEB6}" type="presOf" srcId="{F19193A5-F81C-438F-93E9-1229618E7825}" destId="{0EC6513F-5D4F-4241-877B-AAD47E9586B3}" srcOrd="0" destOrd="0" presId="urn:microsoft.com/office/officeart/2005/8/layout/venn1"/>
    <dgm:cxn modelId="{DF6E6862-D1FE-454A-BBE0-2615A469D2A7}" srcId="{FB065457-8B45-4A18-8342-64C9D3F53A96}" destId="{2D7E100F-D401-4007-B1C9-4C15FF286630}" srcOrd="4" destOrd="0" parTransId="{1C9EBA56-ECD3-429F-9221-C0A69A8E9622}" sibTransId="{C981D32F-8214-48C5-A783-14ACE3369A77}"/>
    <dgm:cxn modelId="{598D1081-EC67-42C8-AE61-53B64B3373D2}" type="presOf" srcId="{2D46770E-CC39-4565-BF71-68273F620A61}" destId="{449F33E1-FCEE-44EF-80C5-8CCCA10817DB}" srcOrd="0" destOrd="0" presId="urn:microsoft.com/office/officeart/2005/8/layout/venn1"/>
    <dgm:cxn modelId="{5763D2AD-8750-46BD-A784-7EFF1F870AEE}" type="presOf" srcId="{67F554EF-AD6A-4532-9D45-AA855FEBBA28}" destId="{BEDAAA1D-AB8E-4A8C-9E6F-E6C5ED72DFBD}" srcOrd="0" destOrd="0" presId="urn:microsoft.com/office/officeart/2005/8/layout/venn1"/>
    <dgm:cxn modelId="{96C8A2B0-A06F-42C0-8C83-DB35E260731A}" srcId="{FB065457-8B45-4A18-8342-64C9D3F53A96}" destId="{2CCD588E-7D96-4F28-92FF-4A1F2229C66E}" srcOrd="3" destOrd="0" parTransId="{CE63BC4F-FEA3-48E0-B5F3-6F10452C1562}" sibTransId="{5AA435F3-133A-49AD-87D4-F2E9C881C8A2}"/>
    <dgm:cxn modelId="{039549B1-07FB-45C1-ADC5-D404D5E73BD8}" type="presOf" srcId="{2CCD588E-7D96-4F28-92FF-4A1F2229C66E}" destId="{B95B0BBA-09F6-403F-A1CE-8A544B699B6D}" srcOrd="0" destOrd="0" presId="urn:microsoft.com/office/officeart/2005/8/layout/venn1"/>
    <dgm:cxn modelId="{DED1C9FA-DADB-4EF2-9619-2EF54C424516}" srcId="{FB065457-8B45-4A18-8342-64C9D3F53A96}" destId="{357FC938-599A-4323-8EC2-AF8AEEFDCB9E}" srcOrd="5" destOrd="0" parTransId="{05EF0E32-1B2A-4253-9EE7-B201EBDE3160}" sibTransId="{145966DB-97C3-4E67-A3FF-9A7D6D0CBACB}"/>
    <dgm:cxn modelId="{EBA03471-1303-477B-8098-45DADBEB306A}" type="presParOf" srcId="{D711A5FC-0C0C-419A-94D5-0E2D661A8085}" destId="{B980043D-3FA4-4650-9E2F-F99498FC714B}" srcOrd="0" destOrd="0" presId="urn:microsoft.com/office/officeart/2005/8/layout/venn1"/>
    <dgm:cxn modelId="{027BB56C-3601-4DAB-AA41-A06885B056B2}" type="presParOf" srcId="{D711A5FC-0C0C-419A-94D5-0E2D661A8085}" destId="{449F33E1-FCEE-44EF-80C5-8CCCA10817DB}" srcOrd="1" destOrd="0" presId="urn:microsoft.com/office/officeart/2005/8/layout/venn1"/>
    <dgm:cxn modelId="{AEC9FC95-E9E6-4997-80D4-22D04F256667}" type="presParOf" srcId="{D711A5FC-0C0C-419A-94D5-0E2D661A8085}" destId="{5DA28BC6-A8FB-49CD-9213-6C65E3208A5C}" srcOrd="2" destOrd="0" presId="urn:microsoft.com/office/officeart/2005/8/layout/venn1"/>
    <dgm:cxn modelId="{3BEF27CE-4CDF-475A-AF4C-EB79CE034117}" type="presParOf" srcId="{D711A5FC-0C0C-419A-94D5-0E2D661A8085}" destId="{BEDAAA1D-AB8E-4A8C-9E6F-E6C5ED72DFBD}" srcOrd="3" destOrd="0" presId="urn:microsoft.com/office/officeart/2005/8/layout/venn1"/>
    <dgm:cxn modelId="{07494F07-7E0C-43FB-B743-DD6A5E65B5BB}" type="presParOf" srcId="{D711A5FC-0C0C-419A-94D5-0E2D661A8085}" destId="{FCA1A10F-97E5-4415-A23C-6AF66A852AC6}" srcOrd="4" destOrd="0" presId="urn:microsoft.com/office/officeart/2005/8/layout/venn1"/>
    <dgm:cxn modelId="{0D2D3A6D-FB6A-479B-B591-DA8D229EF4C1}" type="presParOf" srcId="{D711A5FC-0C0C-419A-94D5-0E2D661A8085}" destId="{6BE04FBE-3794-471E-B979-DBB5FE8498D6}" srcOrd="5" destOrd="0" presId="urn:microsoft.com/office/officeart/2005/8/layout/venn1"/>
    <dgm:cxn modelId="{8C24E83C-A550-4D72-9571-773329E0A595}" type="presParOf" srcId="{D711A5FC-0C0C-419A-94D5-0E2D661A8085}" destId="{4E643E2D-4890-41FF-86D8-597B749C6BD7}" srcOrd="6" destOrd="0" presId="urn:microsoft.com/office/officeart/2005/8/layout/venn1"/>
    <dgm:cxn modelId="{88B4D31D-7BAE-4D85-AD8D-EE9C540F365F}" type="presParOf" srcId="{D711A5FC-0C0C-419A-94D5-0E2D661A8085}" destId="{B95B0BBA-09F6-403F-A1CE-8A544B699B6D}" srcOrd="7" destOrd="0" presId="urn:microsoft.com/office/officeart/2005/8/layout/venn1"/>
    <dgm:cxn modelId="{4FC96D53-E0AF-4713-B435-E5E3B7E3D897}" type="presParOf" srcId="{D711A5FC-0C0C-419A-94D5-0E2D661A8085}" destId="{12F4B09E-3D89-4275-A2D2-6418CBBB31E1}" srcOrd="8" destOrd="0" presId="urn:microsoft.com/office/officeart/2005/8/layout/venn1"/>
    <dgm:cxn modelId="{B907B613-F64E-43C1-A8A0-F4C94E83403B}" type="presParOf" srcId="{D711A5FC-0C0C-419A-94D5-0E2D661A8085}" destId="{10695E91-FA0A-4217-94E6-560443C1B8D7}" srcOrd="9" destOrd="0" presId="urn:microsoft.com/office/officeart/2005/8/layout/venn1"/>
    <dgm:cxn modelId="{E54359EC-DA95-4048-A914-8585A2F169A4}" type="presParOf" srcId="{D711A5FC-0C0C-419A-94D5-0E2D661A8085}" destId="{E000BAA5-27AE-4CE7-A3F9-8A3840DF8B26}" srcOrd="10" destOrd="0" presId="urn:microsoft.com/office/officeart/2005/8/layout/venn1"/>
    <dgm:cxn modelId="{4C8292D7-2CF4-4CAE-8308-38387366D01F}" type="presParOf" srcId="{D711A5FC-0C0C-419A-94D5-0E2D661A8085}" destId="{BF07FF79-A729-4A22-93D0-BB0E4C9707F7}" srcOrd="11" destOrd="0" presId="urn:microsoft.com/office/officeart/2005/8/layout/venn1"/>
    <dgm:cxn modelId="{31C20963-EEEB-48D4-9164-A9CCED792879}" type="presParOf" srcId="{D711A5FC-0C0C-419A-94D5-0E2D661A8085}" destId="{C10FCFAE-552A-45AA-A191-9F8CF24B6E9A}" srcOrd="12" destOrd="0" presId="urn:microsoft.com/office/officeart/2005/8/layout/venn1"/>
    <dgm:cxn modelId="{8A6B9CE1-1F63-43C2-BA16-9893F4D3E2F9}" type="presParOf" srcId="{D711A5FC-0C0C-419A-94D5-0E2D661A8085}" destId="{0EC6513F-5D4F-4241-877B-AAD47E9586B3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A3F84F-8B08-494F-8D2A-B704AD121376}" type="doc">
      <dgm:prSet loTypeId="urn:microsoft.com/office/officeart/2011/layout/Picture Frame" loCatId="officeonlin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D4F5D1-8C4D-4CAA-B1FA-5578AD912C9E}" type="pres">
      <dgm:prSet presAssocID="{E2A3F84F-8B08-494F-8D2A-B704AD121376}" presName="Name0" presStyleCnt="0">
        <dgm:presLayoutVars>
          <dgm:chMax/>
          <dgm:chPref/>
          <dgm:dir/>
        </dgm:presLayoutVars>
      </dgm:prSet>
      <dgm:spPr/>
    </dgm:pt>
  </dgm:ptLst>
  <dgm:cxnLst>
    <dgm:cxn modelId="{6C5A11A8-4565-49FF-ADDC-6A231DF4BDDC}" type="presOf" srcId="{E2A3F84F-8B08-494F-8D2A-B704AD121376}" destId="{66D4F5D1-8C4D-4CAA-B1FA-5578AD912C9E}" srcOrd="0" destOrd="0" presId="urn:microsoft.com/office/officeart/2011/layout/Picture Fram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F36AD6-CA27-4DF1-9440-47A370FEFC03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B2AD24-A65A-4242-8953-B867686A70A7}">
      <dgm:prSet/>
      <dgm:spPr>
        <a:solidFill>
          <a:srgbClr val="41B3A5"/>
        </a:solidFill>
      </dgm:spPr>
      <dgm:t>
        <a:bodyPr/>
        <a:lstStyle/>
        <a:p>
          <a:r>
            <a:rPr lang="en-US" dirty="0"/>
            <a:t>Kita </a:t>
          </a:r>
          <a:r>
            <a:rPr lang="en-US" dirty="0" err="1"/>
            <a:t>selalu</a:t>
          </a:r>
          <a:r>
            <a:rPr lang="en-US" dirty="0"/>
            <a:t> </a:t>
          </a:r>
          <a:r>
            <a:rPr lang="en-US" dirty="0" err="1"/>
            <a:t>berinteraksi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yang Namanya </a:t>
          </a:r>
          <a:r>
            <a:rPr lang="en-US" dirty="0" err="1"/>
            <a:t>struktur</a:t>
          </a:r>
          <a:r>
            <a:rPr lang="en-US" dirty="0"/>
            <a:t> data, </a:t>
          </a:r>
          <a:r>
            <a:rPr lang="en-US" dirty="0" err="1"/>
            <a:t>kapan</a:t>
          </a:r>
          <a:r>
            <a:rPr lang="en-US" dirty="0"/>
            <a:t>?</a:t>
          </a:r>
        </a:p>
      </dgm:t>
    </dgm:pt>
    <dgm:pt modelId="{C7621E6F-F3B8-40B9-A814-B804190A3276}" type="parTrans" cxnId="{ACFCB924-14DB-4DC8-937D-BE3293A6F013}">
      <dgm:prSet/>
      <dgm:spPr/>
      <dgm:t>
        <a:bodyPr/>
        <a:lstStyle/>
        <a:p>
          <a:endParaRPr lang="en-US"/>
        </a:p>
      </dgm:t>
    </dgm:pt>
    <dgm:pt modelId="{92ED5147-D7B0-4B96-A233-997B5836B8E8}" type="sibTrans" cxnId="{ACFCB924-14DB-4DC8-937D-BE3293A6F013}">
      <dgm:prSet/>
      <dgm:spPr/>
      <dgm:t>
        <a:bodyPr/>
        <a:lstStyle/>
        <a:p>
          <a:endParaRPr lang="en-US"/>
        </a:p>
      </dgm:t>
    </dgm:pt>
    <dgm:pt modelId="{25162681-2234-46A0-B77A-A4A01CF413C4}" type="pres">
      <dgm:prSet presAssocID="{95F36AD6-CA27-4DF1-9440-47A370FEFC03}" presName="Name0" presStyleCnt="0">
        <dgm:presLayoutVars>
          <dgm:dir/>
          <dgm:animLvl val="lvl"/>
          <dgm:resizeHandles val="exact"/>
        </dgm:presLayoutVars>
      </dgm:prSet>
      <dgm:spPr/>
    </dgm:pt>
    <dgm:pt modelId="{542DB3E1-8E3E-45BE-A6EA-AD00CF64FB3B}" type="pres">
      <dgm:prSet presAssocID="{F3B2AD24-A65A-4242-8953-B867686A70A7}" presName="parTxOnly" presStyleLbl="node1" presStyleIdx="0" presStyleCnt="1" custLinFactNeighborX="41518" custLinFactNeighborY="-25210">
        <dgm:presLayoutVars>
          <dgm:chMax val="0"/>
          <dgm:chPref val="0"/>
          <dgm:bulletEnabled val="1"/>
        </dgm:presLayoutVars>
      </dgm:prSet>
      <dgm:spPr/>
    </dgm:pt>
  </dgm:ptLst>
  <dgm:cxnLst>
    <dgm:cxn modelId="{7532B81A-4BA7-4AEA-A69B-C3DA74794D85}" type="presOf" srcId="{F3B2AD24-A65A-4242-8953-B867686A70A7}" destId="{542DB3E1-8E3E-45BE-A6EA-AD00CF64FB3B}" srcOrd="0" destOrd="0" presId="urn:microsoft.com/office/officeart/2005/8/layout/chevron1"/>
    <dgm:cxn modelId="{ACFCB924-14DB-4DC8-937D-BE3293A6F013}" srcId="{95F36AD6-CA27-4DF1-9440-47A370FEFC03}" destId="{F3B2AD24-A65A-4242-8953-B867686A70A7}" srcOrd="0" destOrd="0" parTransId="{C7621E6F-F3B8-40B9-A814-B804190A3276}" sibTransId="{92ED5147-D7B0-4B96-A233-997B5836B8E8}"/>
    <dgm:cxn modelId="{543481D2-436F-4198-83EE-340F398EC3C5}" type="presOf" srcId="{95F36AD6-CA27-4DF1-9440-47A370FEFC03}" destId="{25162681-2234-46A0-B77A-A4A01CF413C4}" srcOrd="0" destOrd="0" presId="urn:microsoft.com/office/officeart/2005/8/layout/chevron1"/>
    <dgm:cxn modelId="{154F5594-F6C4-4BCD-BA5C-2D4BD6723924}" type="presParOf" srcId="{25162681-2234-46A0-B77A-A4A01CF413C4}" destId="{542DB3E1-8E3E-45BE-A6EA-AD00CF64FB3B}" srcOrd="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D1AE9E-9648-4C96-9700-6DB6D4DA3A9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18CB310-4206-4BE9-AFFB-9138B2D980FC}">
      <dgm:prSet/>
      <dgm:spPr>
        <a:solidFill>
          <a:srgbClr val="41B3A5"/>
        </a:solidFill>
      </dgm:spPr>
      <dgm:t>
        <a:bodyPr/>
        <a:lstStyle/>
        <a:p>
          <a:r>
            <a:rPr lang="en-US" dirty="0" err="1"/>
            <a:t>Saat</a:t>
          </a:r>
          <a:r>
            <a:rPr lang="en-US" dirty="0"/>
            <a:t> </a:t>
          </a:r>
          <a:r>
            <a:rPr lang="en-US" dirty="0" err="1"/>
            <a:t>membuka</a:t>
          </a:r>
          <a:r>
            <a:rPr lang="en-US" dirty="0"/>
            <a:t> file di computer</a:t>
          </a:r>
        </a:p>
      </dgm:t>
    </dgm:pt>
    <dgm:pt modelId="{90978F2E-93DE-4EF7-95D8-8C13A5B0054E}" type="parTrans" cxnId="{D87E1DBE-27B0-407E-AFF7-8A20E62F5DF9}">
      <dgm:prSet/>
      <dgm:spPr/>
      <dgm:t>
        <a:bodyPr/>
        <a:lstStyle/>
        <a:p>
          <a:endParaRPr lang="en-US"/>
        </a:p>
      </dgm:t>
    </dgm:pt>
    <dgm:pt modelId="{34F468F1-E50B-47F4-A3EF-F42D4BAF731B}" type="sibTrans" cxnId="{D87E1DBE-27B0-407E-AFF7-8A20E62F5DF9}">
      <dgm:prSet/>
      <dgm:spPr/>
      <dgm:t>
        <a:bodyPr/>
        <a:lstStyle/>
        <a:p>
          <a:endParaRPr lang="en-US"/>
        </a:p>
      </dgm:t>
    </dgm:pt>
    <dgm:pt modelId="{1F414600-CB02-4C23-A109-84D1E8FF71A5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 err="1"/>
            <a:t>Bisa</a:t>
          </a:r>
          <a:r>
            <a:rPr lang="en-US" dirty="0"/>
            <a:t>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bayangkan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computer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terdapat</a:t>
          </a:r>
          <a:r>
            <a:rPr lang="en-US" dirty="0"/>
            <a:t> </a:t>
          </a:r>
          <a:r>
            <a:rPr lang="en-US" dirty="0" err="1"/>
            <a:t>ribuan</a:t>
          </a:r>
          <a:r>
            <a:rPr lang="en-US" dirty="0"/>
            <a:t> </a:t>
          </a:r>
          <a:r>
            <a:rPr lang="en-US" dirty="0" err="1"/>
            <a:t>bahkan</a:t>
          </a:r>
          <a:r>
            <a:rPr lang="en-US" dirty="0"/>
            <a:t> </a:t>
          </a:r>
          <a:r>
            <a:rPr lang="en-US" dirty="0" err="1"/>
            <a:t>jutaan</a:t>
          </a:r>
          <a:r>
            <a:rPr lang="en-US" dirty="0"/>
            <a:t> data, </a:t>
          </a:r>
          <a:r>
            <a:rPr lang="en-US" dirty="0" err="1"/>
            <a:t>maka</a:t>
          </a:r>
          <a:r>
            <a:rPr lang="en-US" dirty="0"/>
            <a:t> file yang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cari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berada</a:t>
          </a:r>
          <a:r>
            <a:rPr lang="en-US" dirty="0"/>
            <a:t> </a:t>
          </a:r>
          <a:r>
            <a:rPr lang="en-US" dirty="0" err="1"/>
            <a:t>diantara</a:t>
          </a:r>
          <a:r>
            <a:rPr lang="en-US" dirty="0"/>
            <a:t> </a:t>
          </a:r>
          <a:r>
            <a:rPr lang="en-US" dirty="0" err="1"/>
            <a:t>jutaan</a:t>
          </a:r>
          <a:r>
            <a:rPr lang="en-US" dirty="0"/>
            <a:t> data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computer </a:t>
          </a:r>
          <a:r>
            <a:rPr lang="en-US" dirty="0" err="1"/>
            <a:t>mampu</a:t>
          </a:r>
          <a:r>
            <a:rPr lang="en-US" dirty="0"/>
            <a:t> </a:t>
          </a:r>
          <a:r>
            <a:rPr lang="en-US" dirty="0" err="1"/>
            <a:t>menampilkan</a:t>
          </a:r>
          <a:r>
            <a:rPr lang="en-US" dirty="0"/>
            <a:t> data yang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cari</a:t>
          </a:r>
          <a:r>
            <a:rPr lang="en-US" dirty="0"/>
            <a:t>. Hal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dilakukan</a:t>
          </a:r>
          <a:r>
            <a:rPr lang="en-US" dirty="0"/>
            <a:t> </a:t>
          </a:r>
          <a:r>
            <a:rPr lang="en-US" dirty="0" err="1"/>
            <a:t>dikarenakan</a:t>
          </a:r>
          <a:r>
            <a:rPr lang="en-US" dirty="0"/>
            <a:t> </a:t>
          </a:r>
          <a:r>
            <a:rPr lang="en-US" dirty="0" err="1"/>
            <a:t>adanya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data </a:t>
          </a:r>
          <a:r>
            <a:rPr lang="en-US" dirty="0" err="1"/>
            <a:t>dalam</a:t>
          </a:r>
          <a:r>
            <a:rPr lang="en-US" dirty="0"/>
            <a:t> computer </a:t>
          </a:r>
          <a:r>
            <a:rPr lang="en-US" dirty="0" err="1"/>
            <a:t>tersebut</a:t>
          </a:r>
          <a:r>
            <a:rPr lang="en-US" dirty="0"/>
            <a:t>.</a:t>
          </a:r>
        </a:p>
      </dgm:t>
    </dgm:pt>
    <dgm:pt modelId="{5ADAC473-B91D-4FCD-9F75-1E1349503249}" type="parTrans" cxnId="{9CBA2B86-0954-4452-8134-662F4A2D7082}">
      <dgm:prSet/>
      <dgm:spPr/>
      <dgm:t>
        <a:bodyPr/>
        <a:lstStyle/>
        <a:p>
          <a:endParaRPr lang="en-US"/>
        </a:p>
      </dgm:t>
    </dgm:pt>
    <dgm:pt modelId="{A44D4480-7989-4737-939A-ED63C9C2633C}" type="sibTrans" cxnId="{9CBA2B86-0954-4452-8134-662F4A2D7082}">
      <dgm:prSet/>
      <dgm:spPr/>
      <dgm:t>
        <a:bodyPr/>
        <a:lstStyle/>
        <a:p>
          <a:endParaRPr lang="en-US"/>
        </a:p>
      </dgm:t>
    </dgm:pt>
    <dgm:pt modelId="{82629447-8A15-4BF2-9652-9D1C7BA1C3B9}" type="pres">
      <dgm:prSet presAssocID="{35D1AE9E-9648-4C96-9700-6DB6D4DA3A98}" presName="linear" presStyleCnt="0">
        <dgm:presLayoutVars>
          <dgm:dir/>
          <dgm:animLvl val="lvl"/>
          <dgm:resizeHandles val="exact"/>
        </dgm:presLayoutVars>
      </dgm:prSet>
      <dgm:spPr/>
    </dgm:pt>
    <dgm:pt modelId="{0CBFB631-1D88-492B-A7AC-026FE31E3403}" type="pres">
      <dgm:prSet presAssocID="{D18CB310-4206-4BE9-AFFB-9138B2D980FC}" presName="parentLin" presStyleCnt="0"/>
      <dgm:spPr/>
    </dgm:pt>
    <dgm:pt modelId="{1743BA73-F253-40B3-81D9-54382493A162}" type="pres">
      <dgm:prSet presAssocID="{D18CB310-4206-4BE9-AFFB-9138B2D980FC}" presName="parentLeftMargin" presStyleLbl="node1" presStyleIdx="0" presStyleCnt="1"/>
      <dgm:spPr/>
    </dgm:pt>
    <dgm:pt modelId="{A633B390-6688-419B-B505-489E1A457363}" type="pres">
      <dgm:prSet presAssocID="{D18CB310-4206-4BE9-AFFB-9138B2D980F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44C0C0B-3EB0-46BA-93C7-DAF77284CB80}" type="pres">
      <dgm:prSet presAssocID="{D18CB310-4206-4BE9-AFFB-9138B2D980FC}" presName="negativeSpace" presStyleCnt="0"/>
      <dgm:spPr/>
    </dgm:pt>
    <dgm:pt modelId="{71C9F7BD-FC9C-4BAF-B891-025A92DB3984}" type="pres">
      <dgm:prSet presAssocID="{D18CB310-4206-4BE9-AFFB-9138B2D980F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229FD41-4BED-4EF3-B467-F114B3019DCF}" type="presOf" srcId="{D18CB310-4206-4BE9-AFFB-9138B2D980FC}" destId="{1743BA73-F253-40B3-81D9-54382493A162}" srcOrd="0" destOrd="0" presId="urn:microsoft.com/office/officeart/2005/8/layout/list1"/>
    <dgm:cxn modelId="{1AACAF77-A99B-40B5-AA10-1A9BB9CB875D}" type="presOf" srcId="{D18CB310-4206-4BE9-AFFB-9138B2D980FC}" destId="{A633B390-6688-419B-B505-489E1A457363}" srcOrd="1" destOrd="0" presId="urn:microsoft.com/office/officeart/2005/8/layout/list1"/>
    <dgm:cxn modelId="{9CBA2B86-0954-4452-8134-662F4A2D7082}" srcId="{D18CB310-4206-4BE9-AFFB-9138B2D980FC}" destId="{1F414600-CB02-4C23-A109-84D1E8FF71A5}" srcOrd="0" destOrd="0" parTransId="{5ADAC473-B91D-4FCD-9F75-1E1349503249}" sibTransId="{A44D4480-7989-4737-939A-ED63C9C2633C}"/>
    <dgm:cxn modelId="{B3C7568E-8E7D-45E8-B759-2810A0A56BF3}" type="presOf" srcId="{35D1AE9E-9648-4C96-9700-6DB6D4DA3A98}" destId="{82629447-8A15-4BF2-9652-9D1C7BA1C3B9}" srcOrd="0" destOrd="0" presId="urn:microsoft.com/office/officeart/2005/8/layout/list1"/>
    <dgm:cxn modelId="{D87E1DBE-27B0-407E-AFF7-8A20E62F5DF9}" srcId="{35D1AE9E-9648-4C96-9700-6DB6D4DA3A98}" destId="{D18CB310-4206-4BE9-AFFB-9138B2D980FC}" srcOrd="0" destOrd="0" parTransId="{90978F2E-93DE-4EF7-95D8-8C13A5B0054E}" sibTransId="{34F468F1-E50B-47F4-A3EF-F42D4BAF731B}"/>
    <dgm:cxn modelId="{FD664BE5-52B7-48FA-83E5-E5C11D89F886}" type="presOf" srcId="{1F414600-CB02-4C23-A109-84D1E8FF71A5}" destId="{71C9F7BD-FC9C-4BAF-B891-025A92DB3984}" srcOrd="0" destOrd="0" presId="urn:microsoft.com/office/officeart/2005/8/layout/list1"/>
    <dgm:cxn modelId="{07DC4B5B-5B85-49D9-95EE-36C5EA2B0B6F}" type="presParOf" srcId="{82629447-8A15-4BF2-9652-9D1C7BA1C3B9}" destId="{0CBFB631-1D88-492B-A7AC-026FE31E3403}" srcOrd="0" destOrd="0" presId="urn:microsoft.com/office/officeart/2005/8/layout/list1"/>
    <dgm:cxn modelId="{2B5C20D0-339B-401B-96BA-0242D2161EBF}" type="presParOf" srcId="{0CBFB631-1D88-492B-A7AC-026FE31E3403}" destId="{1743BA73-F253-40B3-81D9-54382493A162}" srcOrd="0" destOrd="0" presId="urn:microsoft.com/office/officeart/2005/8/layout/list1"/>
    <dgm:cxn modelId="{74AD27F1-34F9-4ED1-8E66-DF05456EF4B4}" type="presParOf" srcId="{0CBFB631-1D88-492B-A7AC-026FE31E3403}" destId="{A633B390-6688-419B-B505-489E1A457363}" srcOrd="1" destOrd="0" presId="urn:microsoft.com/office/officeart/2005/8/layout/list1"/>
    <dgm:cxn modelId="{5885EEAF-135C-4B34-B0B0-7A6C659EA892}" type="presParOf" srcId="{82629447-8A15-4BF2-9652-9D1C7BA1C3B9}" destId="{144C0C0B-3EB0-46BA-93C7-DAF77284CB80}" srcOrd="1" destOrd="0" presId="urn:microsoft.com/office/officeart/2005/8/layout/list1"/>
    <dgm:cxn modelId="{B3250236-29CD-4BFB-87E9-169FA5D3A913}" type="presParOf" srcId="{82629447-8A15-4BF2-9652-9D1C7BA1C3B9}" destId="{71C9F7BD-FC9C-4BAF-B891-025A92DB398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CFC640-BE63-45FF-8BE5-672E5B7025FC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97671E8-F56F-4362-887F-6E69284333C1}">
      <dgm:prSet/>
      <dgm:spPr>
        <a:solidFill>
          <a:srgbClr val="41B3A5"/>
        </a:solidFill>
      </dgm:spPr>
      <dgm:t>
        <a:bodyPr/>
        <a:lstStyle/>
        <a:p>
          <a:r>
            <a:rPr lang="en-US" dirty="0" err="1"/>
            <a:t>Mencari</a:t>
          </a:r>
          <a:r>
            <a:rPr lang="en-US" dirty="0"/>
            <a:t> </a:t>
          </a:r>
          <a:r>
            <a:rPr lang="en-US" dirty="0" err="1"/>
            <a:t>nomor</a:t>
          </a:r>
          <a:r>
            <a:rPr lang="en-US" dirty="0"/>
            <a:t> </a:t>
          </a:r>
          <a:r>
            <a:rPr lang="en-US" dirty="0" err="1"/>
            <a:t>kontak</a:t>
          </a:r>
          <a:r>
            <a:rPr lang="en-US" dirty="0"/>
            <a:t> di </a:t>
          </a:r>
          <a:r>
            <a:rPr lang="en-US" dirty="0" err="1"/>
            <a:t>hp</a:t>
          </a:r>
          <a:endParaRPr lang="en-US" dirty="0"/>
        </a:p>
      </dgm:t>
    </dgm:pt>
    <dgm:pt modelId="{62E73986-6991-4C0B-B1D4-F50150FC7AC1}" type="parTrans" cxnId="{2D6D157D-10F0-4E48-9A2A-2C45E3D5D576}">
      <dgm:prSet/>
      <dgm:spPr/>
      <dgm:t>
        <a:bodyPr/>
        <a:lstStyle/>
        <a:p>
          <a:endParaRPr lang="en-US"/>
        </a:p>
      </dgm:t>
    </dgm:pt>
    <dgm:pt modelId="{E4D1AC43-1952-4DEF-92FC-03D5FA91D6AA}" type="sibTrans" cxnId="{2D6D157D-10F0-4E48-9A2A-2C45E3D5D576}">
      <dgm:prSet/>
      <dgm:spPr/>
      <dgm:t>
        <a:bodyPr/>
        <a:lstStyle/>
        <a:p>
          <a:endParaRPr lang="en-US"/>
        </a:p>
      </dgm:t>
    </dgm:pt>
    <dgm:pt modelId="{BE40C98E-C65F-4559-B378-A135D811C755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 err="1"/>
            <a:t>Tentunya</a:t>
          </a:r>
          <a:r>
            <a:rPr lang="en-US" dirty="0"/>
            <a:t>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sering</a:t>
          </a:r>
          <a:r>
            <a:rPr lang="en-US" dirty="0"/>
            <a:t> </a:t>
          </a:r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hal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ya</a:t>
          </a:r>
          <a:r>
            <a:rPr lang="en-US" dirty="0"/>
            <a:t>, </a:t>
          </a:r>
          <a:r>
            <a:rPr lang="en-US" dirty="0" err="1"/>
            <a:t>mencari</a:t>
          </a:r>
          <a:r>
            <a:rPr lang="en-US" dirty="0"/>
            <a:t> </a:t>
          </a:r>
          <a:r>
            <a:rPr lang="en-US" dirty="0" err="1"/>
            <a:t>nomor</a:t>
          </a:r>
          <a:r>
            <a:rPr lang="en-US" dirty="0"/>
            <a:t> </a:t>
          </a:r>
          <a:r>
            <a:rPr lang="en-US" dirty="0" err="1"/>
            <a:t>kontak</a:t>
          </a:r>
          <a:r>
            <a:rPr lang="en-US" dirty="0"/>
            <a:t> </a:t>
          </a:r>
          <a:r>
            <a:rPr lang="en-US" dirty="0" err="1"/>
            <a:t>pada</a:t>
          </a:r>
          <a:r>
            <a:rPr lang="en-US" dirty="0"/>
            <a:t> </a:t>
          </a:r>
          <a:r>
            <a:rPr lang="en-US" dirty="0" err="1"/>
            <a:t>hp</a:t>
          </a:r>
          <a:r>
            <a:rPr lang="en-US" dirty="0"/>
            <a:t> </a:t>
          </a:r>
          <a:r>
            <a:rPr lang="en-US" dirty="0" err="1"/>
            <a:t>berdasarkan</a:t>
          </a:r>
          <a:r>
            <a:rPr lang="en-US" dirty="0"/>
            <a:t> </a:t>
          </a:r>
          <a:r>
            <a:rPr lang="en-US" dirty="0" err="1"/>
            <a:t>nama</a:t>
          </a:r>
          <a:r>
            <a:rPr lang="en-US" dirty="0"/>
            <a:t>. 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hp</a:t>
          </a:r>
          <a:r>
            <a:rPr lang="en-US" dirty="0"/>
            <a:t>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menampilkan</a:t>
          </a:r>
          <a:r>
            <a:rPr lang="en-US" dirty="0"/>
            <a:t> </a:t>
          </a:r>
          <a:r>
            <a:rPr lang="en-US" dirty="0" err="1"/>
            <a:t>nomor</a:t>
          </a:r>
          <a:r>
            <a:rPr lang="en-US" dirty="0"/>
            <a:t> </a:t>
          </a:r>
          <a:r>
            <a:rPr lang="en-US" dirty="0" err="1"/>
            <a:t>kontak</a:t>
          </a:r>
          <a:r>
            <a:rPr lang="en-US" dirty="0"/>
            <a:t> yang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cari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cepat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biasanya</a:t>
          </a:r>
          <a:r>
            <a:rPr lang="en-US" dirty="0"/>
            <a:t> </a:t>
          </a:r>
          <a:r>
            <a:rPr lang="en-US" dirty="0" err="1"/>
            <a:t>suka</a:t>
          </a:r>
          <a:r>
            <a:rPr lang="en-US" dirty="0"/>
            <a:t> </a:t>
          </a:r>
          <a:r>
            <a:rPr lang="en-US" dirty="0" err="1"/>
            <a:t>memperlihatkan</a:t>
          </a:r>
          <a:r>
            <a:rPr lang="en-US" dirty="0"/>
            <a:t> </a:t>
          </a:r>
          <a:r>
            <a:rPr lang="en-US" dirty="0" err="1"/>
            <a:t>beberapa</a:t>
          </a:r>
          <a:r>
            <a:rPr lang="en-US" dirty="0"/>
            <a:t> list yang </a:t>
          </a:r>
          <a:r>
            <a:rPr lang="en-US" dirty="0" err="1"/>
            <a:t>mirip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nama</a:t>
          </a:r>
          <a:r>
            <a:rPr lang="en-US" dirty="0"/>
            <a:t> </a:t>
          </a:r>
          <a:r>
            <a:rPr lang="en-US" dirty="0" err="1"/>
            <a:t>nomor</a:t>
          </a:r>
          <a:r>
            <a:rPr lang="en-US" dirty="0"/>
            <a:t> </a:t>
          </a:r>
          <a:r>
            <a:rPr lang="en-US" dirty="0" err="1"/>
            <a:t>kontak</a:t>
          </a:r>
          <a:r>
            <a:rPr lang="en-US" dirty="0"/>
            <a:t> yang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cari</a:t>
          </a:r>
          <a:r>
            <a:rPr lang="en-US" dirty="0"/>
            <a:t>. </a:t>
          </a:r>
          <a:r>
            <a:rPr lang="en-US" dirty="0" err="1"/>
            <a:t>Saat</a:t>
          </a:r>
          <a:r>
            <a:rPr lang="en-US" dirty="0"/>
            <a:t> </a:t>
          </a:r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pencarian</a:t>
          </a:r>
          <a:r>
            <a:rPr lang="en-US" dirty="0"/>
            <a:t> </a:t>
          </a:r>
          <a:r>
            <a:rPr lang="en-US" dirty="0" err="1"/>
            <a:t>maka</a:t>
          </a:r>
          <a:r>
            <a:rPr lang="en-US" dirty="0"/>
            <a:t> </a:t>
          </a:r>
          <a:r>
            <a:rPr lang="en-US" dirty="0" err="1"/>
            <a:t>hp</a:t>
          </a:r>
          <a:r>
            <a:rPr lang="en-US" dirty="0"/>
            <a:t> </a:t>
          </a:r>
          <a:r>
            <a:rPr lang="en-US" dirty="0" err="1"/>
            <a:t>anda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beberapa</a:t>
          </a:r>
          <a:r>
            <a:rPr lang="en-US" dirty="0"/>
            <a:t> proses </a:t>
          </a:r>
          <a:r>
            <a:rPr lang="en-US" dirty="0" err="1"/>
            <a:t>struktur</a:t>
          </a:r>
          <a:r>
            <a:rPr lang="en-US" dirty="0"/>
            <a:t> data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secepat</a:t>
          </a:r>
          <a:r>
            <a:rPr lang="en-US" dirty="0"/>
            <a:t> </a:t>
          </a:r>
          <a:r>
            <a:rPr lang="en-US" dirty="0" err="1"/>
            <a:t>mungkin</a:t>
          </a:r>
          <a:r>
            <a:rPr lang="en-US" dirty="0"/>
            <a:t>.</a:t>
          </a:r>
        </a:p>
      </dgm:t>
    </dgm:pt>
    <dgm:pt modelId="{AFFC9FD2-F6E2-485C-9A89-628FD42E21C8}" type="parTrans" cxnId="{2CE6E3E3-5E9A-41DD-9E8C-24160088C05F}">
      <dgm:prSet/>
      <dgm:spPr/>
      <dgm:t>
        <a:bodyPr/>
        <a:lstStyle/>
        <a:p>
          <a:endParaRPr lang="en-US"/>
        </a:p>
      </dgm:t>
    </dgm:pt>
    <dgm:pt modelId="{7BC513FD-273E-48B0-BE67-2B6F561818FD}" type="sibTrans" cxnId="{2CE6E3E3-5E9A-41DD-9E8C-24160088C05F}">
      <dgm:prSet/>
      <dgm:spPr/>
      <dgm:t>
        <a:bodyPr/>
        <a:lstStyle/>
        <a:p>
          <a:endParaRPr lang="en-US"/>
        </a:p>
      </dgm:t>
    </dgm:pt>
    <dgm:pt modelId="{DFD50463-7160-4DD3-BB3C-47B7BA3A07E4}" type="pres">
      <dgm:prSet presAssocID="{34CFC640-BE63-45FF-8BE5-672E5B7025FC}" presName="linear" presStyleCnt="0">
        <dgm:presLayoutVars>
          <dgm:dir/>
          <dgm:animLvl val="lvl"/>
          <dgm:resizeHandles val="exact"/>
        </dgm:presLayoutVars>
      </dgm:prSet>
      <dgm:spPr/>
    </dgm:pt>
    <dgm:pt modelId="{8D96CC08-D368-4A66-A34F-ACFA62E67BA1}" type="pres">
      <dgm:prSet presAssocID="{597671E8-F56F-4362-887F-6E69284333C1}" presName="parentLin" presStyleCnt="0"/>
      <dgm:spPr/>
    </dgm:pt>
    <dgm:pt modelId="{C501ABD5-4A02-4453-98FB-0DED1C1DB933}" type="pres">
      <dgm:prSet presAssocID="{597671E8-F56F-4362-887F-6E69284333C1}" presName="parentLeftMargin" presStyleLbl="node1" presStyleIdx="0" presStyleCnt="1"/>
      <dgm:spPr/>
    </dgm:pt>
    <dgm:pt modelId="{DA80F44D-DF38-4690-8049-410E1D3CDC2B}" type="pres">
      <dgm:prSet presAssocID="{597671E8-F56F-4362-887F-6E69284333C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980551A-B313-4BA9-B22C-DA6927F90305}" type="pres">
      <dgm:prSet presAssocID="{597671E8-F56F-4362-887F-6E69284333C1}" presName="negativeSpace" presStyleCnt="0"/>
      <dgm:spPr/>
    </dgm:pt>
    <dgm:pt modelId="{5BF2FCA7-DDF6-4644-9F85-0EE7F8EA5E8E}" type="pres">
      <dgm:prSet presAssocID="{597671E8-F56F-4362-887F-6E69284333C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593231A-AA8C-41B5-9897-9B112FA88138}" type="presOf" srcId="{BE40C98E-C65F-4559-B378-A135D811C755}" destId="{5BF2FCA7-DDF6-4644-9F85-0EE7F8EA5E8E}" srcOrd="0" destOrd="0" presId="urn:microsoft.com/office/officeart/2005/8/layout/list1"/>
    <dgm:cxn modelId="{0EF8153A-D291-478E-95E8-238E4B81936F}" type="presOf" srcId="{597671E8-F56F-4362-887F-6E69284333C1}" destId="{C501ABD5-4A02-4453-98FB-0DED1C1DB933}" srcOrd="0" destOrd="0" presId="urn:microsoft.com/office/officeart/2005/8/layout/list1"/>
    <dgm:cxn modelId="{766A713D-9F1E-4804-A356-61DB9EC42893}" type="presOf" srcId="{34CFC640-BE63-45FF-8BE5-672E5B7025FC}" destId="{DFD50463-7160-4DD3-BB3C-47B7BA3A07E4}" srcOrd="0" destOrd="0" presId="urn:microsoft.com/office/officeart/2005/8/layout/list1"/>
    <dgm:cxn modelId="{87CECB6C-3533-4973-8B7A-FE11C40D4C57}" type="presOf" srcId="{597671E8-F56F-4362-887F-6E69284333C1}" destId="{DA80F44D-DF38-4690-8049-410E1D3CDC2B}" srcOrd="1" destOrd="0" presId="urn:microsoft.com/office/officeart/2005/8/layout/list1"/>
    <dgm:cxn modelId="{2D6D157D-10F0-4E48-9A2A-2C45E3D5D576}" srcId="{34CFC640-BE63-45FF-8BE5-672E5B7025FC}" destId="{597671E8-F56F-4362-887F-6E69284333C1}" srcOrd="0" destOrd="0" parTransId="{62E73986-6991-4C0B-B1D4-F50150FC7AC1}" sibTransId="{E4D1AC43-1952-4DEF-92FC-03D5FA91D6AA}"/>
    <dgm:cxn modelId="{2CE6E3E3-5E9A-41DD-9E8C-24160088C05F}" srcId="{597671E8-F56F-4362-887F-6E69284333C1}" destId="{BE40C98E-C65F-4559-B378-A135D811C755}" srcOrd="0" destOrd="0" parTransId="{AFFC9FD2-F6E2-485C-9A89-628FD42E21C8}" sibTransId="{7BC513FD-273E-48B0-BE67-2B6F561818FD}"/>
    <dgm:cxn modelId="{2F85B099-777E-440A-9169-553B3C3B6F16}" type="presParOf" srcId="{DFD50463-7160-4DD3-BB3C-47B7BA3A07E4}" destId="{8D96CC08-D368-4A66-A34F-ACFA62E67BA1}" srcOrd="0" destOrd="0" presId="urn:microsoft.com/office/officeart/2005/8/layout/list1"/>
    <dgm:cxn modelId="{A5F183E5-A5E3-45A2-A3F8-FC1B21D11BC8}" type="presParOf" srcId="{8D96CC08-D368-4A66-A34F-ACFA62E67BA1}" destId="{C501ABD5-4A02-4453-98FB-0DED1C1DB933}" srcOrd="0" destOrd="0" presId="urn:microsoft.com/office/officeart/2005/8/layout/list1"/>
    <dgm:cxn modelId="{28ABFAE1-E954-46A7-BC44-281384FF47FB}" type="presParOf" srcId="{8D96CC08-D368-4A66-A34F-ACFA62E67BA1}" destId="{DA80F44D-DF38-4690-8049-410E1D3CDC2B}" srcOrd="1" destOrd="0" presId="urn:microsoft.com/office/officeart/2005/8/layout/list1"/>
    <dgm:cxn modelId="{0B811766-B073-46B6-A7CA-4498907DF4E1}" type="presParOf" srcId="{DFD50463-7160-4DD3-BB3C-47B7BA3A07E4}" destId="{D980551A-B313-4BA9-B22C-DA6927F90305}" srcOrd="1" destOrd="0" presId="urn:microsoft.com/office/officeart/2005/8/layout/list1"/>
    <dgm:cxn modelId="{6F97C1A8-EF15-4EA3-A688-AC358542A687}" type="presParOf" srcId="{DFD50463-7160-4DD3-BB3C-47B7BA3A07E4}" destId="{5BF2FCA7-DDF6-4644-9F85-0EE7F8EA5E8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4CFC640-BE63-45FF-8BE5-672E5B7025FC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97671E8-F56F-4362-887F-6E69284333C1}">
      <dgm:prSet/>
      <dgm:spPr>
        <a:solidFill>
          <a:srgbClr val="41B3A5"/>
        </a:solidFill>
        <a:ln>
          <a:solidFill>
            <a:srgbClr val="41B3A5"/>
          </a:solidFill>
        </a:ln>
      </dgm:spPr>
      <dgm:t>
        <a:bodyPr/>
        <a:lstStyle/>
        <a:p>
          <a:r>
            <a:rPr lang="en-US" dirty="0"/>
            <a:t>Log in </a:t>
          </a:r>
          <a:r>
            <a:rPr lang="en-US" dirty="0" err="1"/>
            <a:t>ke</a:t>
          </a:r>
          <a:r>
            <a:rPr lang="en-US" dirty="0"/>
            <a:t> </a:t>
          </a:r>
          <a:r>
            <a:rPr lang="en-US" dirty="0" err="1"/>
            <a:t>sosmed</a:t>
          </a:r>
          <a:r>
            <a:rPr lang="en-US" dirty="0"/>
            <a:t> </a:t>
          </a:r>
          <a:r>
            <a:rPr lang="en-US" dirty="0" err="1"/>
            <a:t>favorit</a:t>
          </a:r>
          <a:r>
            <a:rPr lang="en-US" dirty="0"/>
            <a:t> </a:t>
          </a:r>
          <a:r>
            <a:rPr lang="en-US" dirty="0" err="1"/>
            <a:t>kamu</a:t>
          </a:r>
          <a:endParaRPr lang="en-US" dirty="0"/>
        </a:p>
      </dgm:t>
    </dgm:pt>
    <dgm:pt modelId="{62E73986-6991-4C0B-B1D4-F50150FC7AC1}" type="parTrans" cxnId="{2D6D157D-10F0-4E48-9A2A-2C45E3D5D576}">
      <dgm:prSet/>
      <dgm:spPr/>
      <dgm:t>
        <a:bodyPr/>
        <a:lstStyle/>
        <a:p>
          <a:endParaRPr lang="en-US"/>
        </a:p>
      </dgm:t>
    </dgm:pt>
    <dgm:pt modelId="{E4D1AC43-1952-4DEF-92FC-03D5FA91D6AA}" type="sibTrans" cxnId="{2D6D157D-10F0-4E48-9A2A-2C45E3D5D576}">
      <dgm:prSet/>
      <dgm:spPr/>
      <dgm:t>
        <a:bodyPr/>
        <a:lstStyle/>
        <a:p>
          <a:endParaRPr lang="en-US"/>
        </a:p>
      </dgm:t>
    </dgm:pt>
    <dgm:pt modelId="{F81268C2-3143-4EB4-A22A-404F592A6DA8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/>
            <a:t>Log in </a:t>
          </a:r>
          <a:r>
            <a:rPr lang="en-US" dirty="0" err="1"/>
            <a:t>dilakukan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mengetik</a:t>
          </a:r>
          <a:r>
            <a:rPr lang="en-US" dirty="0"/>
            <a:t> </a:t>
          </a:r>
          <a:r>
            <a:rPr lang="en-US" dirty="0" err="1"/>
            <a:t>nama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password, </a:t>
          </a:r>
          <a:r>
            <a:rPr lang="en-US" dirty="0" err="1"/>
            <a:t>maka</a:t>
          </a:r>
          <a:r>
            <a:rPr lang="en-US" dirty="0"/>
            <a:t> system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ferivikasi</a:t>
          </a:r>
          <a:r>
            <a:rPr lang="en-US" dirty="0"/>
            <a:t> </a:t>
          </a:r>
          <a:r>
            <a:rPr lang="en-US" dirty="0" err="1"/>
            <a:t>berdasarkan</a:t>
          </a:r>
          <a:r>
            <a:rPr lang="en-US" dirty="0"/>
            <a:t> </a:t>
          </a:r>
          <a:r>
            <a:rPr lang="en-US" dirty="0" err="1"/>
            <a:t>nama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password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terhadap</a:t>
          </a:r>
          <a:r>
            <a:rPr lang="en-US" dirty="0"/>
            <a:t> </a:t>
          </a:r>
          <a:r>
            <a:rPr lang="en-US" dirty="0" err="1"/>
            <a:t>jutaan</a:t>
          </a:r>
          <a:r>
            <a:rPr lang="en-US" dirty="0"/>
            <a:t> </a:t>
          </a:r>
          <a:r>
            <a:rPr lang="en-US" dirty="0" err="1"/>
            <a:t>nama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password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pengguna</a:t>
          </a:r>
          <a:r>
            <a:rPr lang="en-US" dirty="0"/>
            <a:t> </a:t>
          </a:r>
          <a:r>
            <a:rPr lang="en-US" dirty="0" err="1"/>
            <a:t>sosmed</a:t>
          </a:r>
          <a:r>
            <a:rPr lang="en-US" dirty="0"/>
            <a:t> lain. Hal </a:t>
          </a:r>
          <a:r>
            <a:rPr lang="en-US" dirty="0" err="1"/>
            <a:t>tersebut</a:t>
          </a:r>
          <a:r>
            <a:rPr lang="en-US" dirty="0"/>
            <a:t> pun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data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mengimplementasikannya</a:t>
          </a:r>
          <a:r>
            <a:rPr lang="en-US" dirty="0"/>
            <a:t>.</a:t>
          </a:r>
        </a:p>
      </dgm:t>
    </dgm:pt>
    <dgm:pt modelId="{1018BDD0-3F30-4E98-A0D2-3D017274BA44}" type="parTrans" cxnId="{773E290F-DC9C-46F7-B638-1A58F3926E79}">
      <dgm:prSet/>
      <dgm:spPr/>
      <dgm:t>
        <a:bodyPr/>
        <a:lstStyle/>
        <a:p>
          <a:endParaRPr lang="en-US"/>
        </a:p>
      </dgm:t>
    </dgm:pt>
    <dgm:pt modelId="{CDCEA4DD-E731-477E-A189-9B2DCD2FEEDC}" type="sibTrans" cxnId="{773E290F-DC9C-46F7-B638-1A58F3926E79}">
      <dgm:prSet/>
      <dgm:spPr/>
      <dgm:t>
        <a:bodyPr/>
        <a:lstStyle/>
        <a:p>
          <a:endParaRPr lang="en-US"/>
        </a:p>
      </dgm:t>
    </dgm:pt>
    <dgm:pt modelId="{16373AE4-2738-4B05-8B21-124CD351D8E6}" type="pres">
      <dgm:prSet presAssocID="{34CFC640-BE63-45FF-8BE5-672E5B7025FC}" presName="linear" presStyleCnt="0">
        <dgm:presLayoutVars>
          <dgm:dir/>
          <dgm:animLvl val="lvl"/>
          <dgm:resizeHandles val="exact"/>
        </dgm:presLayoutVars>
      </dgm:prSet>
      <dgm:spPr/>
    </dgm:pt>
    <dgm:pt modelId="{FADB6814-9E29-47AB-8A15-2FA8531F75AC}" type="pres">
      <dgm:prSet presAssocID="{597671E8-F56F-4362-887F-6E69284333C1}" presName="parentLin" presStyleCnt="0"/>
      <dgm:spPr/>
    </dgm:pt>
    <dgm:pt modelId="{0F8A8AB6-E2C5-4761-B434-C66950EB1A03}" type="pres">
      <dgm:prSet presAssocID="{597671E8-F56F-4362-887F-6E69284333C1}" presName="parentLeftMargin" presStyleLbl="node1" presStyleIdx="0" presStyleCnt="1"/>
      <dgm:spPr/>
    </dgm:pt>
    <dgm:pt modelId="{B01E7CF6-E58F-4199-8EED-AF0E47EC8D94}" type="pres">
      <dgm:prSet presAssocID="{597671E8-F56F-4362-887F-6E69284333C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739EFD1-9BDF-4713-83FA-BCC6E81F2746}" type="pres">
      <dgm:prSet presAssocID="{597671E8-F56F-4362-887F-6E69284333C1}" presName="negativeSpace" presStyleCnt="0"/>
      <dgm:spPr/>
    </dgm:pt>
    <dgm:pt modelId="{BBC22707-C0C0-4179-BB79-27B5EFE806D9}" type="pres">
      <dgm:prSet presAssocID="{597671E8-F56F-4362-887F-6E69284333C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73E290F-DC9C-46F7-B638-1A58F3926E79}" srcId="{597671E8-F56F-4362-887F-6E69284333C1}" destId="{F81268C2-3143-4EB4-A22A-404F592A6DA8}" srcOrd="0" destOrd="0" parTransId="{1018BDD0-3F30-4E98-A0D2-3D017274BA44}" sibTransId="{CDCEA4DD-E731-477E-A189-9B2DCD2FEEDC}"/>
    <dgm:cxn modelId="{400C5D1F-6236-4568-94A5-CB8BCD7EEB98}" type="presOf" srcId="{34CFC640-BE63-45FF-8BE5-672E5B7025FC}" destId="{16373AE4-2738-4B05-8B21-124CD351D8E6}" srcOrd="0" destOrd="0" presId="urn:microsoft.com/office/officeart/2005/8/layout/list1"/>
    <dgm:cxn modelId="{AFB6B861-0FD5-4EFA-A6DC-CC5349B5266B}" type="presOf" srcId="{F81268C2-3143-4EB4-A22A-404F592A6DA8}" destId="{BBC22707-C0C0-4179-BB79-27B5EFE806D9}" srcOrd="0" destOrd="0" presId="urn:microsoft.com/office/officeart/2005/8/layout/list1"/>
    <dgm:cxn modelId="{37602350-2DBD-4609-84B9-109B0B10D856}" type="presOf" srcId="{597671E8-F56F-4362-887F-6E69284333C1}" destId="{0F8A8AB6-E2C5-4761-B434-C66950EB1A03}" srcOrd="0" destOrd="0" presId="urn:microsoft.com/office/officeart/2005/8/layout/list1"/>
    <dgm:cxn modelId="{2D6D157D-10F0-4E48-9A2A-2C45E3D5D576}" srcId="{34CFC640-BE63-45FF-8BE5-672E5B7025FC}" destId="{597671E8-F56F-4362-887F-6E69284333C1}" srcOrd="0" destOrd="0" parTransId="{62E73986-6991-4C0B-B1D4-F50150FC7AC1}" sibTransId="{E4D1AC43-1952-4DEF-92FC-03D5FA91D6AA}"/>
    <dgm:cxn modelId="{C0B206B5-ED66-4CD2-BB46-FC5CF82BBBAD}" type="presOf" srcId="{597671E8-F56F-4362-887F-6E69284333C1}" destId="{B01E7CF6-E58F-4199-8EED-AF0E47EC8D94}" srcOrd="1" destOrd="0" presId="urn:microsoft.com/office/officeart/2005/8/layout/list1"/>
    <dgm:cxn modelId="{8D5F227F-20E2-4FEF-A44F-8D47C61E2CCE}" type="presParOf" srcId="{16373AE4-2738-4B05-8B21-124CD351D8E6}" destId="{FADB6814-9E29-47AB-8A15-2FA8531F75AC}" srcOrd="0" destOrd="0" presId="urn:microsoft.com/office/officeart/2005/8/layout/list1"/>
    <dgm:cxn modelId="{14039D9E-C508-4A03-B68F-5111088A3487}" type="presParOf" srcId="{FADB6814-9E29-47AB-8A15-2FA8531F75AC}" destId="{0F8A8AB6-E2C5-4761-B434-C66950EB1A03}" srcOrd="0" destOrd="0" presId="urn:microsoft.com/office/officeart/2005/8/layout/list1"/>
    <dgm:cxn modelId="{15EC503D-6744-4DB5-A9D9-179206E1FABD}" type="presParOf" srcId="{FADB6814-9E29-47AB-8A15-2FA8531F75AC}" destId="{B01E7CF6-E58F-4199-8EED-AF0E47EC8D94}" srcOrd="1" destOrd="0" presId="urn:microsoft.com/office/officeart/2005/8/layout/list1"/>
    <dgm:cxn modelId="{716A67CE-B7D1-4D6B-B88F-3C4B324DB517}" type="presParOf" srcId="{16373AE4-2738-4B05-8B21-124CD351D8E6}" destId="{3739EFD1-9BDF-4713-83FA-BCC6E81F2746}" srcOrd="1" destOrd="0" presId="urn:microsoft.com/office/officeart/2005/8/layout/list1"/>
    <dgm:cxn modelId="{304E32F4-65A6-4CCC-A277-262DA69D301A}" type="presParOf" srcId="{16373AE4-2738-4B05-8B21-124CD351D8E6}" destId="{BBC22707-C0C0-4179-BB79-27B5EFE806D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D1AE9E-9648-4C96-9700-6DB6D4DA3A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14600-CB02-4C23-A109-84D1E8FF71A5}">
      <dgm:prSet/>
      <dgm:spPr>
        <a:solidFill>
          <a:srgbClr val="41B3A5"/>
        </a:solidFill>
      </dgm:spPr>
      <dgm:t>
        <a:bodyPr/>
        <a:lstStyle/>
        <a:p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pencarian</a:t>
          </a:r>
          <a:r>
            <a:rPr lang="en-US" dirty="0"/>
            <a:t> di website</a:t>
          </a:r>
        </a:p>
      </dgm:t>
    </dgm:pt>
    <dgm:pt modelId="{5ADAC473-B91D-4FCD-9F75-1E1349503249}" type="parTrans" cxnId="{9CBA2B86-0954-4452-8134-662F4A2D7082}">
      <dgm:prSet/>
      <dgm:spPr/>
      <dgm:t>
        <a:bodyPr/>
        <a:lstStyle/>
        <a:p>
          <a:endParaRPr lang="en-US"/>
        </a:p>
      </dgm:t>
    </dgm:pt>
    <dgm:pt modelId="{A44D4480-7989-4737-939A-ED63C9C2633C}" type="sibTrans" cxnId="{9CBA2B86-0954-4452-8134-662F4A2D7082}">
      <dgm:prSet/>
      <dgm:spPr/>
      <dgm:t>
        <a:bodyPr/>
        <a:lstStyle/>
        <a:p>
          <a:endParaRPr lang="en-US"/>
        </a:p>
      </dgm:t>
    </dgm:pt>
    <dgm:pt modelId="{8E9CA87F-1E2E-481E-A0D2-CCA8B1285EDD}">
      <dgm:prSet/>
      <dgm:spPr>
        <a:ln>
          <a:solidFill>
            <a:srgbClr val="41B3A5"/>
          </a:solidFill>
        </a:ln>
      </dgm:spPr>
      <dgm:t>
        <a:bodyPr/>
        <a:lstStyle/>
        <a:p>
          <a:r>
            <a:rPr lang="en-US" dirty="0"/>
            <a:t>Search engine yang </a:t>
          </a:r>
          <a:r>
            <a:rPr lang="en-US" dirty="0" err="1"/>
            <a:t>terdapat</a:t>
          </a:r>
          <a:r>
            <a:rPr lang="en-US" dirty="0"/>
            <a:t> </a:t>
          </a:r>
          <a:r>
            <a:rPr lang="en-US" dirty="0" err="1"/>
            <a:t>pada</a:t>
          </a:r>
          <a:r>
            <a:rPr lang="en-US" dirty="0"/>
            <a:t> website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melakukan</a:t>
          </a:r>
          <a:r>
            <a:rPr lang="en-US" dirty="0"/>
            <a:t> </a:t>
          </a:r>
          <a:r>
            <a:rPr lang="en-US" dirty="0" err="1"/>
            <a:t>pencarian</a:t>
          </a:r>
          <a:r>
            <a:rPr lang="en-US" dirty="0"/>
            <a:t> data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kata </a:t>
          </a:r>
          <a:r>
            <a:rPr lang="en-US" dirty="0" err="1"/>
            <a:t>kunci</a:t>
          </a:r>
          <a:r>
            <a:rPr lang="en-US" dirty="0"/>
            <a:t>, kata </a:t>
          </a:r>
          <a:r>
            <a:rPr lang="en-US" dirty="0" err="1"/>
            <a:t>kunci</a:t>
          </a:r>
          <a:r>
            <a:rPr lang="en-US" dirty="0"/>
            <a:t> </a:t>
          </a:r>
          <a:r>
            <a:rPr lang="en-US" dirty="0" err="1"/>
            <a:t>tersebut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diproses</a:t>
          </a:r>
          <a:r>
            <a:rPr lang="en-US" dirty="0"/>
            <a:t>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struktur</a:t>
          </a:r>
          <a:r>
            <a:rPr lang="en-US" dirty="0"/>
            <a:t> data </a:t>
          </a:r>
          <a:r>
            <a:rPr lang="en-US" dirty="0" err="1"/>
            <a:t>sehingga</a:t>
          </a:r>
          <a:r>
            <a:rPr lang="en-US" dirty="0"/>
            <a:t> </a:t>
          </a:r>
          <a:r>
            <a:rPr lang="en-US" dirty="0" err="1"/>
            <a:t>akan</a:t>
          </a:r>
          <a:r>
            <a:rPr lang="en-US" dirty="0"/>
            <a:t> </a:t>
          </a:r>
          <a:r>
            <a:rPr lang="en-US" dirty="0" err="1"/>
            <a:t>menampilkan</a:t>
          </a:r>
          <a:r>
            <a:rPr lang="en-US" dirty="0"/>
            <a:t> </a:t>
          </a:r>
          <a:r>
            <a:rPr lang="en-US" dirty="0" err="1"/>
            <a:t>hasil</a:t>
          </a:r>
          <a:r>
            <a:rPr lang="en-US" dirty="0"/>
            <a:t> paling </a:t>
          </a:r>
          <a:r>
            <a:rPr lang="en-US" dirty="0" err="1"/>
            <a:t>mirip</a:t>
          </a:r>
          <a:r>
            <a:rPr lang="en-US" dirty="0"/>
            <a:t> </a:t>
          </a:r>
          <a:r>
            <a:rPr lang="en-US" dirty="0" err="1"/>
            <a:t>berdasarkan</a:t>
          </a:r>
          <a:r>
            <a:rPr lang="en-US" dirty="0"/>
            <a:t> kata </a:t>
          </a:r>
          <a:r>
            <a:rPr lang="en-US" dirty="0" err="1"/>
            <a:t>kunci</a:t>
          </a:r>
          <a:r>
            <a:rPr lang="en-US" dirty="0"/>
            <a:t>.</a:t>
          </a:r>
        </a:p>
      </dgm:t>
    </dgm:pt>
    <dgm:pt modelId="{3F83D64A-8114-4284-B41F-7B72E9CE968F}" type="parTrans" cxnId="{CAB92324-E059-4D0D-BBF5-85C9AEDD8728}">
      <dgm:prSet/>
      <dgm:spPr/>
      <dgm:t>
        <a:bodyPr/>
        <a:lstStyle/>
        <a:p>
          <a:endParaRPr lang="en-US"/>
        </a:p>
      </dgm:t>
    </dgm:pt>
    <dgm:pt modelId="{D9E79F0E-C8B9-409A-AAAD-1AAEFE0D42D7}" type="sibTrans" cxnId="{CAB92324-E059-4D0D-BBF5-85C9AEDD8728}">
      <dgm:prSet/>
      <dgm:spPr/>
      <dgm:t>
        <a:bodyPr/>
        <a:lstStyle/>
        <a:p>
          <a:endParaRPr lang="en-US"/>
        </a:p>
      </dgm:t>
    </dgm:pt>
    <dgm:pt modelId="{82629447-8A15-4BF2-9652-9D1C7BA1C3B9}" type="pres">
      <dgm:prSet presAssocID="{35D1AE9E-9648-4C96-9700-6DB6D4DA3A98}" presName="linear" presStyleCnt="0">
        <dgm:presLayoutVars>
          <dgm:dir/>
          <dgm:animLvl val="lvl"/>
          <dgm:resizeHandles val="exact"/>
        </dgm:presLayoutVars>
      </dgm:prSet>
      <dgm:spPr/>
    </dgm:pt>
    <dgm:pt modelId="{D0BEA0F9-1FEC-4D94-9055-6DADA37D2C93}" type="pres">
      <dgm:prSet presAssocID="{1F414600-CB02-4C23-A109-84D1E8FF71A5}" presName="parentLin" presStyleCnt="0"/>
      <dgm:spPr/>
    </dgm:pt>
    <dgm:pt modelId="{5FFF4F68-6CC4-4561-AC60-5EB12D880BEB}" type="pres">
      <dgm:prSet presAssocID="{1F414600-CB02-4C23-A109-84D1E8FF71A5}" presName="parentLeftMargin" presStyleLbl="node1" presStyleIdx="0" presStyleCnt="1"/>
      <dgm:spPr/>
    </dgm:pt>
    <dgm:pt modelId="{8A0F82F9-41ED-4B3F-A8C4-D5EA645F0035}" type="pres">
      <dgm:prSet presAssocID="{1F414600-CB02-4C23-A109-84D1E8FF71A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FE6E507-42DE-41F3-8968-89E07446F5CF}" type="pres">
      <dgm:prSet presAssocID="{1F414600-CB02-4C23-A109-84D1E8FF71A5}" presName="negativeSpace" presStyleCnt="0"/>
      <dgm:spPr/>
    </dgm:pt>
    <dgm:pt modelId="{EC67C014-2E60-4DF1-B4B7-EA808C310501}" type="pres">
      <dgm:prSet presAssocID="{1F414600-CB02-4C23-A109-84D1E8FF71A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AB92324-E059-4D0D-BBF5-85C9AEDD8728}" srcId="{1F414600-CB02-4C23-A109-84D1E8FF71A5}" destId="{8E9CA87F-1E2E-481E-A0D2-CCA8B1285EDD}" srcOrd="0" destOrd="0" parTransId="{3F83D64A-8114-4284-B41F-7B72E9CE968F}" sibTransId="{D9E79F0E-C8B9-409A-AAAD-1AAEFE0D42D7}"/>
    <dgm:cxn modelId="{6C872429-9D08-4765-AF5D-22B375995E9A}" type="presOf" srcId="{1F414600-CB02-4C23-A109-84D1E8FF71A5}" destId="{5FFF4F68-6CC4-4561-AC60-5EB12D880BEB}" srcOrd="0" destOrd="0" presId="urn:microsoft.com/office/officeart/2005/8/layout/list1"/>
    <dgm:cxn modelId="{1721F580-5BDC-4A6B-945D-C5A73A262A91}" type="presOf" srcId="{8E9CA87F-1E2E-481E-A0D2-CCA8B1285EDD}" destId="{EC67C014-2E60-4DF1-B4B7-EA808C310501}" srcOrd="0" destOrd="0" presId="urn:microsoft.com/office/officeart/2005/8/layout/list1"/>
    <dgm:cxn modelId="{9CBA2B86-0954-4452-8134-662F4A2D7082}" srcId="{35D1AE9E-9648-4C96-9700-6DB6D4DA3A98}" destId="{1F414600-CB02-4C23-A109-84D1E8FF71A5}" srcOrd="0" destOrd="0" parTransId="{5ADAC473-B91D-4FCD-9F75-1E1349503249}" sibTransId="{A44D4480-7989-4737-939A-ED63C9C2633C}"/>
    <dgm:cxn modelId="{B3C7568E-8E7D-45E8-B759-2810A0A56BF3}" type="presOf" srcId="{35D1AE9E-9648-4C96-9700-6DB6D4DA3A98}" destId="{82629447-8A15-4BF2-9652-9D1C7BA1C3B9}" srcOrd="0" destOrd="0" presId="urn:microsoft.com/office/officeart/2005/8/layout/list1"/>
    <dgm:cxn modelId="{DA8D7CDC-642E-4EAD-8FFA-09DF8DD5C4D6}" type="presOf" srcId="{1F414600-CB02-4C23-A109-84D1E8FF71A5}" destId="{8A0F82F9-41ED-4B3F-A8C4-D5EA645F0035}" srcOrd="1" destOrd="0" presId="urn:microsoft.com/office/officeart/2005/8/layout/list1"/>
    <dgm:cxn modelId="{CEC9115D-688F-444C-9CAC-E131FC4DD412}" type="presParOf" srcId="{82629447-8A15-4BF2-9652-9D1C7BA1C3B9}" destId="{D0BEA0F9-1FEC-4D94-9055-6DADA37D2C93}" srcOrd="0" destOrd="0" presId="urn:microsoft.com/office/officeart/2005/8/layout/list1"/>
    <dgm:cxn modelId="{94B4DB3F-363A-42A4-8FAE-1D7706C23530}" type="presParOf" srcId="{D0BEA0F9-1FEC-4D94-9055-6DADA37D2C93}" destId="{5FFF4F68-6CC4-4561-AC60-5EB12D880BEB}" srcOrd="0" destOrd="0" presId="urn:microsoft.com/office/officeart/2005/8/layout/list1"/>
    <dgm:cxn modelId="{F3CF5B45-706A-4A48-8F7F-89FC784D7CB4}" type="presParOf" srcId="{D0BEA0F9-1FEC-4D94-9055-6DADA37D2C93}" destId="{8A0F82F9-41ED-4B3F-A8C4-D5EA645F0035}" srcOrd="1" destOrd="0" presId="urn:microsoft.com/office/officeart/2005/8/layout/list1"/>
    <dgm:cxn modelId="{5CE0D30E-2AF5-4A8B-B0EB-19084F3687DD}" type="presParOf" srcId="{82629447-8A15-4BF2-9652-9D1C7BA1C3B9}" destId="{AFE6E507-42DE-41F3-8968-89E07446F5CF}" srcOrd="1" destOrd="0" presId="urn:microsoft.com/office/officeart/2005/8/layout/list1"/>
    <dgm:cxn modelId="{9C9467CC-DD94-48AC-ACDC-B769750A1B5E}" type="presParOf" srcId="{82629447-8A15-4BF2-9652-9D1C7BA1C3B9}" destId="{EC67C014-2E60-4DF1-B4B7-EA808C310501}" srcOrd="2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6EA6E8-530E-4F14-9B05-515A71451D98}">
      <dsp:nvSpPr>
        <dsp:cNvPr id="0" name=""/>
        <dsp:cNvSpPr/>
      </dsp:nvSpPr>
      <dsp:spPr>
        <a:xfrm>
          <a:off x="0" y="194703"/>
          <a:ext cx="903853" cy="361541"/>
        </a:xfrm>
        <a:prstGeom prst="homePlate">
          <a:avLst/>
        </a:prstGeom>
        <a:noFill/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cap="none" spc="0" dirty="0" err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Inisiasi</a:t>
          </a:r>
          <a:r>
            <a:rPr lang="en-US" sz="16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1</a:t>
          </a:r>
        </a:p>
      </dsp:txBody>
      <dsp:txXfrm>
        <a:off x="0" y="194703"/>
        <a:ext cx="813468" cy="3615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F600A-7FD0-4153-8DCB-6AA9CDCC6728}">
      <dsp:nvSpPr>
        <dsp:cNvPr id="0" name=""/>
        <dsp:cNvSpPr/>
      </dsp:nvSpPr>
      <dsp:spPr>
        <a:xfrm>
          <a:off x="0" y="338658"/>
          <a:ext cx="5683931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1136" tIns="333248" rIns="4411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Jaringan</a:t>
          </a:r>
          <a:r>
            <a:rPr lang="en-US" sz="1600" kern="1200" dirty="0"/>
            <a:t> </a:t>
          </a:r>
          <a:r>
            <a:rPr lang="en-US" sz="1600" kern="1200" dirty="0" err="1"/>
            <a:t>layanan</a:t>
          </a:r>
          <a:r>
            <a:rPr lang="en-US" sz="1600" kern="1200" dirty="0"/>
            <a:t> </a:t>
          </a:r>
          <a:r>
            <a:rPr lang="en-US" sz="1600" kern="1200" dirty="0" err="1"/>
            <a:t>darurat</a:t>
          </a:r>
          <a:r>
            <a:rPr lang="en-US" sz="1600" kern="1200" dirty="0"/>
            <a:t>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langsung</a:t>
          </a:r>
          <a:r>
            <a:rPr lang="en-US" sz="1600" kern="1200" dirty="0"/>
            <a:t> </a:t>
          </a:r>
          <a:r>
            <a:rPr lang="en-US" sz="1600" kern="1200" dirty="0" err="1"/>
            <a:t>melakukan</a:t>
          </a:r>
          <a:r>
            <a:rPr lang="en-US" sz="1600" kern="1200" dirty="0"/>
            <a:t> </a:t>
          </a:r>
          <a:r>
            <a:rPr lang="en-US" sz="1600" kern="1200" dirty="0" err="1"/>
            <a:t>pencarian</a:t>
          </a:r>
          <a:r>
            <a:rPr lang="en-US" sz="1600" kern="1200" dirty="0"/>
            <a:t> data </a:t>
          </a:r>
          <a:r>
            <a:rPr lang="en-US" sz="1600" kern="1200" dirty="0" err="1"/>
            <a:t>berdasarkan</a:t>
          </a:r>
          <a:r>
            <a:rPr lang="en-US" sz="1600" kern="1200" dirty="0"/>
            <a:t> </a:t>
          </a:r>
          <a:r>
            <a:rPr lang="en-US" sz="1600" kern="1200" dirty="0" err="1"/>
            <a:t>nomor</a:t>
          </a:r>
          <a:r>
            <a:rPr lang="en-US" sz="1600" kern="1200" dirty="0"/>
            <a:t> yang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gunakan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menelpon</a:t>
          </a:r>
          <a:r>
            <a:rPr lang="en-US" sz="1600" kern="1200" dirty="0"/>
            <a:t> </a:t>
          </a:r>
          <a:r>
            <a:rPr lang="en-US" sz="1600" kern="1200" dirty="0" err="1"/>
            <a:t>mereka</a:t>
          </a:r>
          <a:r>
            <a:rPr lang="en-US" sz="1600" kern="1200" dirty="0"/>
            <a:t>, </a:t>
          </a:r>
          <a:r>
            <a:rPr lang="en-US" sz="1600" kern="1200" dirty="0" err="1"/>
            <a:t>pencarian</a:t>
          </a:r>
          <a:r>
            <a:rPr lang="en-US" sz="1600" kern="1200" dirty="0"/>
            <a:t> </a:t>
          </a:r>
          <a:r>
            <a:rPr lang="en-US" sz="1600" kern="1200" dirty="0" err="1"/>
            <a:t>tersebut</a:t>
          </a:r>
          <a:r>
            <a:rPr lang="en-US" sz="1600" kern="1200" dirty="0"/>
            <a:t> </a:t>
          </a:r>
          <a:r>
            <a:rPr lang="en-US" sz="1600" kern="1200" dirty="0" err="1"/>
            <a:t>menggunakan</a:t>
          </a:r>
          <a:r>
            <a:rPr lang="en-US" sz="1600" kern="1200" dirty="0"/>
            <a:t> </a:t>
          </a:r>
          <a:r>
            <a:rPr lang="en-US" sz="1600" kern="1200" dirty="0" err="1"/>
            <a:t>struktur</a:t>
          </a:r>
          <a:r>
            <a:rPr lang="en-US" sz="1600" kern="1200" dirty="0"/>
            <a:t> data yang </a:t>
          </a:r>
          <a:r>
            <a:rPr lang="en-US" sz="1600" kern="1200" dirty="0" err="1"/>
            <a:t>dapat</a:t>
          </a:r>
          <a:r>
            <a:rPr lang="en-US" sz="1600" kern="1200" dirty="0"/>
            <a:t> </a:t>
          </a:r>
          <a:r>
            <a:rPr lang="en-US" sz="1600" kern="1200" dirty="0" err="1"/>
            <a:t>secara</a:t>
          </a:r>
          <a:r>
            <a:rPr lang="en-US" sz="1600" kern="1200" dirty="0"/>
            <a:t> </a:t>
          </a:r>
          <a:r>
            <a:rPr lang="en-US" sz="1600" kern="1200" dirty="0" err="1"/>
            <a:t>langsung</a:t>
          </a:r>
          <a:r>
            <a:rPr lang="en-US" sz="1600" kern="1200" dirty="0"/>
            <a:t> </a:t>
          </a:r>
          <a:r>
            <a:rPr lang="en-US" sz="1600" kern="1200" dirty="0" err="1"/>
            <a:t>memperlihatkan</a:t>
          </a:r>
          <a:r>
            <a:rPr lang="en-US" sz="1600" kern="1200" dirty="0"/>
            <a:t> </a:t>
          </a:r>
          <a:r>
            <a:rPr lang="en-US" sz="1600" kern="1200" dirty="0" err="1"/>
            <a:t>lokasi</a:t>
          </a:r>
          <a:r>
            <a:rPr lang="en-US" sz="1600" kern="1200" dirty="0"/>
            <a:t> </a:t>
          </a:r>
          <a:r>
            <a:rPr lang="en-US" sz="1600" kern="1200" dirty="0" err="1"/>
            <a:t>dimana</a:t>
          </a:r>
          <a:r>
            <a:rPr lang="en-US" sz="1600" kern="1200" dirty="0"/>
            <a:t>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berada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peta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dapat</a:t>
          </a:r>
          <a:r>
            <a:rPr lang="en-US" sz="1600" kern="1200" dirty="0"/>
            <a:t> </a:t>
          </a:r>
          <a:r>
            <a:rPr lang="en-US" sz="1600" kern="1200" dirty="0" err="1"/>
            <a:t>menghubungi</a:t>
          </a:r>
          <a:r>
            <a:rPr lang="en-US" sz="1600" kern="1200" dirty="0"/>
            <a:t> </a:t>
          </a:r>
          <a:r>
            <a:rPr lang="en-US" sz="1600" kern="1200" dirty="0" err="1"/>
            <a:t>kontak</a:t>
          </a:r>
          <a:r>
            <a:rPr lang="en-US" sz="1600" kern="1200" dirty="0"/>
            <a:t> </a:t>
          </a:r>
          <a:r>
            <a:rPr lang="en-US" sz="1600" kern="1200" dirty="0" err="1"/>
            <a:t>mobil</a:t>
          </a:r>
          <a:r>
            <a:rPr lang="en-US" sz="1600" kern="1200" dirty="0"/>
            <a:t> </a:t>
          </a:r>
          <a:r>
            <a:rPr lang="en-US" sz="1600" kern="1200" dirty="0" err="1"/>
            <a:t>polisi</a:t>
          </a:r>
          <a:r>
            <a:rPr lang="en-US" sz="1600" kern="1200" dirty="0"/>
            <a:t>, </a:t>
          </a:r>
          <a:r>
            <a:rPr lang="en-US" sz="1600" kern="1200" dirty="0" err="1"/>
            <a:t>ambulan</a:t>
          </a:r>
          <a:r>
            <a:rPr lang="en-US" sz="1600" kern="1200" dirty="0"/>
            <a:t>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pemadam</a:t>
          </a:r>
          <a:r>
            <a:rPr lang="en-US" sz="1600" kern="1200" dirty="0"/>
            <a:t> </a:t>
          </a:r>
          <a:r>
            <a:rPr lang="en-US" sz="1600" kern="1200" dirty="0" err="1"/>
            <a:t>kebakaran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mengirimkannya</a:t>
          </a:r>
          <a:r>
            <a:rPr lang="en-US" sz="1600" kern="1200" dirty="0"/>
            <a:t> </a:t>
          </a:r>
          <a:r>
            <a:rPr lang="en-US" sz="1600" kern="1200" dirty="0" err="1"/>
            <a:t>langsung</a:t>
          </a:r>
          <a:r>
            <a:rPr lang="en-US" sz="1600" kern="1200" dirty="0"/>
            <a:t> </a:t>
          </a:r>
          <a:r>
            <a:rPr lang="en-US" sz="1600" kern="1200" dirty="0" err="1"/>
            <a:t>ke</a:t>
          </a:r>
          <a:r>
            <a:rPr lang="en-US" sz="1600" kern="1200" dirty="0"/>
            <a:t> </a:t>
          </a:r>
          <a:r>
            <a:rPr lang="en-US" sz="1600" kern="1200" dirty="0" err="1"/>
            <a:t>lokasi</a:t>
          </a:r>
          <a:r>
            <a:rPr lang="en-US" sz="1600" kern="1200" dirty="0"/>
            <a:t>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berada</a:t>
          </a:r>
          <a:r>
            <a:rPr lang="en-US" sz="1600" kern="1200" dirty="0"/>
            <a:t>.</a:t>
          </a:r>
        </a:p>
      </dsp:txBody>
      <dsp:txXfrm>
        <a:off x="0" y="338658"/>
        <a:ext cx="5683931" cy="2268000"/>
      </dsp:txXfrm>
    </dsp:sp>
    <dsp:sp modelId="{8C8E1421-B3DC-41E4-BB1F-D548026ADB9E}">
      <dsp:nvSpPr>
        <dsp:cNvPr id="0" name=""/>
        <dsp:cNvSpPr/>
      </dsp:nvSpPr>
      <dsp:spPr>
        <a:xfrm>
          <a:off x="284196" y="102497"/>
          <a:ext cx="3978751" cy="472320"/>
        </a:xfrm>
        <a:prstGeom prst="roundRect">
          <a:avLst/>
        </a:prstGeom>
        <a:solidFill>
          <a:srgbClr val="41B3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387" tIns="0" rIns="1503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Menelpon</a:t>
          </a:r>
          <a:r>
            <a:rPr lang="en-US" sz="1600" kern="1200" dirty="0"/>
            <a:t> </a:t>
          </a:r>
          <a:r>
            <a:rPr lang="en-US" sz="1600" kern="1200" dirty="0" err="1"/>
            <a:t>layanan</a:t>
          </a:r>
          <a:r>
            <a:rPr lang="en-US" sz="1600" kern="1200" dirty="0"/>
            <a:t> </a:t>
          </a:r>
          <a:r>
            <a:rPr lang="en-US" sz="1600" kern="1200" dirty="0" err="1"/>
            <a:t>darurat</a:t>
          </a:r>
          <a:endParaRPr lang="en-US" sz="1600" kern="1200" dirty="0"/>
        </a:p>
      </dsp:txBody>
      <dsp:txXfrm>
        <a:off x="307253" y="125554"/>
        <a:ext cx="3932637" cy="4262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F2D43-AABC-42C6-93A8-9393DD07E7B9}">
      <dsp:nvSpPr>
        <dsp:cNvPr id="0" name=""/>
        <dsp:cNvSpPr/>
      </dsp:nvSpPr>
      <dsp:spPr>
        <a:xfrm>
          <a:off x="0" y="16571"/>
          <a:ext cx="6622937" cy="636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Pentingnya</a:t>
          </a:r>
          <a:r>
            <a:rPr lang="en-US" sz="1600" kern="1200" dirty="0"/>
            <a:t> </a:t>
          </a:r>
          <a:r>
            <a:rPr lang="en-US" sz="1600" kern="1200" dirty="0" err="1"/>
            <a:t>mengenal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memahami</a:t>
          </a:r>
          <a:r>
            <a:rPr lang="en-US" sz="1600" kern="1200" dirty="0"/>
            <a:t> </a:t>
          </a:r>
          <a:r>
            <a:rPr lang="en-US" sz="1600" kern="1200" dirty="0" err="1"/>
            <a:t>struktur</a:t>
          </a:r>
          <a:r>
            <a:rPr lang="en-US" sz="1600" kern="1200" dirty="0"/>
            <a:t> data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mempercepat</a:t>
          </a:r>
          <a:r>
            <a:rPr lang="en-US" sz="1600" kern="1200" dirty="0"/>
            <a:t> </a:t>
          </a:r>
          <a:r>
            <a:rPr lang="en-US" sz="1600" kern="1200" dirty="0" err="1"/>
            <a:t>berbagai</a:t>
          </a:r>
          <a:r>
            <a:rPr lang="en-US" sz="1600" kern="1200" dirty="0"/>
            <a:t> proses </a:t>
          </a:r>
          <a:r>
            <a:rPr lang="en-US" sz="1600" kern="1200" dirty="0" err="1"/>
            <a:t>pencarian</a:t>
          </a:r>
          <a:r>
            <a:rPr lang="en-US" sz="1600" kern="1200" dirty="0"/>
            <a:t> data digital, yang </a:t>
          </a:r>
          <a:r>
            <a:rPr lang="en-US" sz="1600" kern="1200" dirty="0" err="1"/>
            <a:t>kompeten</a:t>
          </a:r>
          <a:r>
            <a:rPr lang="en-US" sz="1600" kern="1200" dirty="0"/>
            <a:t>.</a:t>
          </a:r>
        </a:p>
      </dsp:txBody>
      <dsp:txXfrm>
        <a:off x="31070" y="47641"/>
        <a:ext cx="6560797" cy="5743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FFF6B-AE5A-461A-BD17-CFDCAA267D99}">
      <dsp:nvSpPr>
        <dsp:cNvPr id="0" name=""/>
        <dsp:cNvSpPr/>
      </dsp:nvSpPr>
      <dsp:spPr>
        <a:xfrm>
          <a:off x="0" y="18585"/>
          <a:ext cx="6069784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Berdasarkan</a:t>
          </a:r>
          <a:r>
            <a:rPr lang="en-US" sz="1600" kern="1200" dirty="0"/>
            <a:t> </a:t>
          </a:r>
          <a:r>
            <a:rPr lang="en-US" sz="1600" kern="1200" dirty="0" err="1"/>
            <a:t>beberapa</a:t>
          </a:r>
          <a:r>
            <a:rPr lang="en-US" sz="1600" kern="1200" dirty="0"/>
            <a:t> </a:t>
          </a:r>
          <a:r>
            <a:rPr lang="en-US" sz="1600" kern="1200" dirty="0" err="1"/>
            <a:t>kasus</a:t>
          </a:r>
          <a:r>
            <a:rPr lang="en-US" sz="1600" kern="1200" dirty="0"/>
            <a:t> yang </a:t>
          </a:r>
          <a:r>
            <a:rPr lang="en-US" sz="1600" kern="1200" dirty="0" err="1"/>
            <a:t>telah</a:t>
          </a:r>
          <a:r>
            <a:rPr lang="en-US" sz="1600" kern="1200" dirty="0"/>
            <a:t> </a:t>
          </a:r>
          <a:r>
            <a:rPr lang="en-US" sz="1600" kern="1200" dirty="0" err="1"/>
            <a:t>dibahas</a:t>
          </a:r>
          <a:r>
            <a:rPr lang="en-US" sz="1600" kern="1200" dirty="0"/>
            <a:t>,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sudah</a:t>
          </a:r>
          <a:r>
            <a:rPr lang="en-US" sz="1600" kern="1200" dirty="0"/>
            <a:t> </a:t>
          </a:r>
          <a:r>
            <a:rPr lang="en-US" sz="1600" kern="1200" dirty="0" err="1"/>
            <a:t>dapat</a:t>
          </a:r>
          <a:r>
            <a:rPr lang="en-US" sz="1600" kern="1200" dirty="0"/>
            <a:t> </a:t>
          </a:r>
          <a:r>
            <a:rPr lang="en-US" sz="1600" kern="1200" dirty="0" err="1"/>
            <a:t>membayangkan</a:t>
          </a:r>
          <a:r>
            <a:rPr lang="en-US" sz="1600" kern="1200" dirty="0"/>
            <a:t>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adanya</a:t>
          </a:r>
          <a:r>
            <a:rPr lang="en-US" sz="1600" kern="1200" dirty="0"/>
            <a:t> </a:t>
          </a:r>
          <a:r>
            <a:rPr lang="en-US" sz="1600" kern="1200" dirty="0" err="1"/>
            <a:t>pemrosesan</a:t>
          </a:r>
          <a:r>
            <a:rPr lang="en-US" sz="1600" kern="1200" dirty="0"/>
            <a:t> yang </a:t>
          </a:r>
          <a:r>
            <a:rPr lang="en-US" sz="1600" kern="1200" dirty="0" err="1"/>
            <a:t>sangat</a:t>
          </a:r>
          <a:r>
            <a:rPr lang="en-US" sz="1600" kern="1200" dirty="0"/>
            <a:t> </a:t>
          </a:r>
          <a:r>
            <a:rPr lang="en-US" sz="1600" kern="1200" dirty="0" err="1"/>
            <a:t>rumit</a:t>
          </a:r>
          <a:r>
            <a:rPr lang="en-US" sz="1600" kern="1200" dirty="0"/>
            <a:t> </a:t>
          </a:r>
          <a:r>
            <a:rPr lang="en-US" sz="1600" kern="1200" dirty="0" err="1"/>
            <a:t>terhadap</a:t>
          </a:r>
          <a:r>
            <a:rPr lang="en-US" sz="1600" kern="1200" dirty="0"/>
            <a:t> data </a:t>
          </a:r>
          <a:r>
            <a:rPr lang="en-US" sz="1600" kern="1200" dirty="0" err="1"/>
            <a:t>pada</a:t>
          </a:r>
          <a:r>
            <a:rPr lang="en-US" sz="1600" kern="1200" dirty="0"/>
            <a:t> </a:t>
          </a:r>
          <a:r>
            <a:rPr lang="en-US" sz="1600" kern="1200" dirty="0" err="1"/>
            <a:t>masing</a:t>
          </a:r>
          <a:r>
            <a:rPr lang="en-US" sz="1600" kern="1200" dirty="0"/>
            <a:t> – </a:t>
          </a:r>
          <a:r>
            <a:rPr lang="en-US" sz="1600" kern="1200" dirty="0" err="1"/>
            <a:t>masing</a:t>
          </a:r>
          <a:r>
            <a:rPr lang="en-US" sz="1600" kern="1200" dirty="0"/>
            <a:t> </a:t>
          </a:r>
          <a:r>
            <a:rPr lang="en-US" sz="1600" kern="1200" dirty="0" err="1"/>
            <a:t>kasus</a:t>
          </a:r>
          <a:r>
            <a:rPr lang="en-US" sz="1600" kern="1200" dirty="0"/>
            <a:t> </a:t>
          </a:r>
          <a:r>
            <a:rPr lang="en-US" sz="1600" kern="1200" dirty="0" err="1"/>
            <a:t>tersebut</a:t>
          </a:r>
          <a:r>
            <a:rPr lang="en-US" sz="1600" kern="1200" dirty="0"/>
            <a:t>.</a:t>
          </a:r>
        </a:p>
      </dsp:txBody>
      <dsp:txXfrm>
        <a:off x="42950" y="61535"/>
        <a:ext cx="5983884" cy="7939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CA7FF-4E15-4E73-B544-9C215730008B}">
      <dsp:nvSpPr>
        <dsp:cNvPr id="0" name=""/>
        <dsp:cNvSpPr/>
      </dsp:nvSpPr>
      <dsp:spPr>
        <a:xfrm>
          <a:off x="0" y="76777"/>
          <a:ext cx="7288984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Selanjutnya</a:t>
          </a:r>
          <a:r>
            <a:rPr lang="en-US" sz="1600" kern="1200" dirty="0"/>
            <a:t> </a:t>
          </a:r>
          <a:r>
            <a:rPr lang="en-US" sz="1600" kern="1200" dirty="0" err="1"/>
            <a:t>kita</a:t>
          </a:r>
          <a:r>
            <a:rPr lang="en-US" sz="1600" kern="1200" dirty="0"/>
            <a:t>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membahas</a:t>
          </a:r>
          <a:r>
            <a:rPr lang="en-US" sz="1600" kern="1200" dirty="0"/>
            <a:t> </a:t>
          </a:r>
          <a:r>
            <a:rPr lang="en-US" sz="1600" kern="1200" dirty="0" err="1"/>
            <a:t>mengenai</a:t>
          </a:r>
          <a:r>
            <a:rPr lang="en-US" sz="1600" kern="1200" dirty="0"/>
            <a:t> </a:t>
          </a:r>
          <a:r>
            <a:rPr lang="en-US" sz="1600" kern="1200" dirty="0" err="1"/>
            <a:t>kebutuhan</a:t>
          </a:r>
          <a:r>
            <a:rPr lang="en-US" sz="1600" kern="1200" dirty="0"/>
            <a:t> </a:t>
          </a:r>
          <a:r>
            <a:rPr lang="en-US" sz="1600" kern="1200" dirty="0" err="1"/>
            <a:t>efisiensi</a:t>
          </a:r>
          <a:r>
            <a:rPr lang="en-US" sz="1600" kern="1200" dirty="0"/>
            <a:t> </a:t>
          </a:r>
          <a:r>
            <a:rPr lang="en-US" sz="1600" kern="1200" dirty="0" err="1"/>
            <a:t>pada</a:t>
          </a:r>
          <a:r>
            <a:rPr lang="en-US" sz="1600" kern="1200" dirty="0"/>
            <a:t> </a:t>
          </a:r>
          <a:r>
            <a:rPr lang="en-US" sz="1600" kern="1200" dirty="0" err="1"/>
            <a:t>struktur</a:t>
          </a:r>
          <a:r>
            <a:rPr lang="en-US" sz="1600" kern="1200" dirty="0"/>
            <a:t> data.</a:t>
          </a:r>
        </a:p>
      </dsp:txBody>
      <dsp:txXfrm>
        <a:off x="18734" y="95511"/>
        <a:ext cx="7251516" cy="34629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89EC9-676E-4FF4-8F11-18CF5D279B1C}">
      <dsp:nvSpPr>
        <dsp:cNvPr id="0" name=""/>
        <dsp:cNvSpPr/>
      </dsp:nvSpPr>
      <dsp:spPr>
        <a:xfrm>
          <a:off x="0" y="69685"/>
          <a:ext cx="981009" cy="378669"/>
        </a:xfrm>
        <a:prstGeom prst="chevron">
          <a:avLst>
            <a:gd name="adj" fmla="val 40000"/>
          </a:avLst>
        </a:prstGeom>
        <a:solidFill>
          <a:srgbClr val="41B3A5">
            <a:alpha val="90000"/>
          </a:srgbClr>
        </a:solidFill>
        <a:ln w="1905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E44501-62A7-422E-98A4-3D538B2D88E0}">
      <dsp:nvSpPr>
        <dsp:cNvPr id="0" name=""/>
        <dsp:cNvSpPr/>
      </dsp:nvSpPr>
      <dsp:spPr>
        <a:xfrm>
          <a:off x="261602" y="164353"/>
          <a:ext cx="828408" cy="378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1.1</a:t>
          </a:r>
        </a:p>
      </dsp:txBody>
      <dsp:txXfrm>
        <a:off x="272693" y="175444"/>
        <a:ext cx="806226" cy="3564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CA7FF-4E15-4E73-B544-9C215730008B}">
      <dsp:nvSpPr>
        <dsp:cNvPr id="0" name=""/>
        <dsp:cNvSpPr/>
      </dsp:nvSpPr>
      <dsp:spPr>
        <a:xfrm>
          <a:off x="0" y="320488"/>
          <a:ext cx="3874859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Solusi</a:t>
          </a:r>
          <a:r>
            <a:rPr lang="en-US" sz="1600" kern="1200" dirty="0"/>
            <a:t>, </a:t>
          </a:r>
          <a:r>
            <a:rPr lang="en-US" sz="1600" kern="1200" dirty="0" err="1"/>
            <a:t>yaitu</a:t>
          </a:r>
          <a:r>
            <a:rPr lang="en-US" sz="1600" kern="1200" dirty="0"/>
            <a:t> </a:t>
          </a:r>
          <a:r>
            <a:rPr lang="en-US" sz="1600" kern="1200" dirty="0" err="1"/>
            <a:t>bagaimana</a:t>
          </a:r>
          <a:r>
            <a:rPr lang="en-US" sz="1600" kern="1200" dirty="0"/>
            <a:t> </a:t>
          </a:r>
          <a:r>
            <a:rPr lang="en-US" sz="1600" kern="1200" dirty="0" err="1"/>
            <a:t>mengorganisasikan</a:t>
          </a:r>
          <a:r>
            <a:rPr lang="en-US" sz="1600" kern="1200" dirty="0"/>
            <a:t> data set, </a:t>
          </a:r>
          <a:r>
            <a:rPr lang="en-US" sz="1600" kern="1200" dirty="0" err="1"/>
            <a:t>jumlah</a:t>
          </a:r>
          <a:r>
            <a:rPr lang="en-US" sz="1600" kern="1200" dirty="0"/>
            <a:t> </a:t>
          </a:r>
          <a:r>
            <a:rPr lang="en-US" sz="1600" kern="1200" dirty="0" err="1"/>
            <a:t>operasi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kecepatan</a:t>
          </a:r>
          <a:r>
            <a:rPr lang="en-US" sz="1600" kern="1200" dirty="0"/>
            <a:t> proses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menggunakan</a:t>
          </a:r>
          <a:r>
            <a:rPr lang="en-US" sz="1600" kern="1200" dirty="0"/>
            <a:t> </a:t>
          </a:r>
          <a:r>
            <a:rPr lang="en-US" sz="1600" kern="1200" dirty="0" err="1"/>
            <a:t>struktur</a:t>
          </a:r>
          <a:r>
            <a:rPr lang="en-US" sz="1600" kern="1200" dirty="0"/>
            <a:t> data</a:t>
          </a:r>
        </a:p>
      </dsp:txBody>
      <dsp:txXfrm>
        <a:off x="42950" y="363438"/>
        <a:ext cx="3788959" cy="79394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CA7FF-4E15-4E73-B544-9C215730008B}">
      <dsp:nvSpPr>
        <dsp:cNvPr id="0" name=""/>
        <dsp:cNvSpPr/>
      </dsp:nvSpPr>
      <dsp:spPr>
        <a:xfrm>
          <a:off x="0" y="58410"/>
          <a:ext cx="5048903" cy="11419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set yang </a:t>
          </a:r>
          <a:r>
            <a:rPr lang="en-US" sz="1600" kern="1200" dirty="0" err="1"/>
            <a:t>berkembang</a:t>
          </a:r>
          <a:r>
            <a:rPr lang="en-US" sz="1600" kern="1200" dirty="0"/>
            <a:t>, </a:t>
          </a:r>
          <a:r>
            <a:rPr lang="en-US" sz="1600" kern="1200" dirty="0" err="1"/>
            <a:t>berbicara</a:t>
          </a:r>
          <a:r>
            <a:rPr lang="en-US" sz="1600" kern="1200" dirty="0"/>
            <a:t> </a:t>
          </a:r>
          <a:r>
            <a:rPr lang="en-US" sz="1600" kern="1200" dirty="0" err="1"/>
            <a:t>mengenai</a:t>
          </a:r>
          <a:r>
            <a:rPr lang="en-US" sz="1600" kern="1200" dirty="0"/>
            <a:t> data set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semakin</a:t>
          </a:r>
          <a:r>
            <a:rPr lang="en-US" sz="1600" kern="1200" dirty="0"/>
            <a:t> </a:t>
          </a:r>
          <a:r>
            <a:rPr lang="en-US" sz="1600" kern="1200" dirty="0" err="1"/>
            <a:t>besar</a:t>
          </a:r>
          <a:r>
            <a:rPr lang="en-US" sz="1600" kern="1200" dirty="0"/>
            <a:t> </a:t>
          </a:r>
          <a:r>
            <a:rPr lang="en-US" sz="1600" kern="1200" dirty="0" err="1"/>
            <a:t>jumlah</a:t>
          </a:r>
          <a:r>
            <a:rPr lang="en-US" sz="1600" kern="1200" dirty="0"/>
            <a:t> data set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menigkat</a:t>
          </a:r>
          <a:r>
            <a:rPr lang="en-US" sz="1600" kern="1200" dirty="0"/>
            <a:t> pula </a:t>
          </a:r>
          <a:r>
            <a:rPr lang="en-US" sz="1600" kern="1200" dirty="0" err="1"/>
            <a:t>kebutuhan</a:t>
          </a:r>
          <a:r>
            <a:rPr lang="en-US" sz="1600" kern="1200" dirty="0"/>
            <a:t> </a:t>
          </a:r>
          <a:r>
            <a:rPr lang="en-US" sz="1600" kern="1200" dirty="0" err="1"/>
            <a:t>untuk</a:t>
          </a:r>
          <a:r>
            <a:rPr lang="en-US" sz="1600" kern="1200" dirty="0"/>
            <a:t> </a:t>
          </a:r>
          <a:r>
            <a:rPr lang="en-US" sz="1600" kern="1200" dirty="0" err="1"/>
            <a:t>meningkatkan</a:t>
          </a:r>
          <a:r>
            <a:rPr lang="en-US" sz="1600" kern="1200" dirty="0"/>
            <a:t> </a:t>
          </a:r>
          <a:r>
            <a:rPr lang="en-US" sz="1600" kern="1200" dirty="0" err="1"/>
            <a:t>jumlah</a:t>
          </a:r>
          <a:r>
            <a:rPr lang="en-US" sz="1600" kern="1200" dirty="0"/>
            <a:t> </a:t>
          </a:r>
          <a:r>
            <a:rPr lang="en-US" sz="1600" kern="1200" dirty="0" err="1"/>
            <a:t>operasi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kecepatan</a:t>
          </a:r>
          <a:r>
            <a:rPr lang="en-US" sz="1600" kern="1200" dirty="0"/>
            <a:t> proses.</a:t>
          </a:r>
        </a:p>
      </dsp:txBody>
      <dsp:txXfrm>
        <a:off x="55744" y="114154"/>
        <a:ext cx="4937415" cy="103043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CA7FF-4E15-4E73-B544-9C215730008B}">
      <dsp:nvSpPr>
        <dsp:cNvPr id="0" name=""/>
        <dsp:cNvSpPr/>
      </dsp:nvSpPr>
      <dsp:spPr>
        <a:xfrm>
          <a:off x="0" y="227089"/>
          <a:ext cx="5353703" cy="87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Kecepatan</a:t>
          </a:r>
          <a:r>
            <a:rPr lang="en-US" sz="1600" kern="1200" dirty="0"/>
            <a:t> proses, </a:t>
          </a:r>
          <a:r>
            <a:rPr lang="en-US" sz="1600" kern="1200" dirty="0" err="1"/>
            <a:t>jika</a:t>
          </a:r>
          <a:r>
            <a:rPr lang="en-US" sz="1600" kern="1200" dirty="0"/>
            <a:t> </a:t>
          </a:r>
          <a:r>
            <a:rPr lang="en-US" sz="1600" kern="1200" dirty="0" err="1"/>
            <a:t>kita</a:t>
          </a:r>
          <a:r>
            <a:rPr lang="en-US" sz="1600" kern="1200" dirty="0"/>
            <a:t> </a:t>
          </a:r>
          <a:r>
            <a:rPr lang="en-US" sz="1600" kern="1200" dirty="0" err="1"/>
            <a:t>hubungkan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jumlah</a:t>
          </a:r>
          <a:r>
            <a:rPr lang="en-US" sz="1600" kern="1200" dirty="0"/>
            <a:t> </a:t>
          </a:r>
          <a:r>
            <a:rPr lang="en-US" sz="1600" kern="1200" dirty="0" err="1"/>
            <a:t>operasi</a:t>
          </a:r>
          <a:r>
            <a:rPr lang="en-US" sz="1600" kern="1200" dirty="0"/>
            <a:t>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meningkatkan</a:t>
          </a:r>
          <a:r>
            <a:rPr lang="en-US" sz="1600" kern="1200" dirty="0"/>
            <a:t> </a:t>
          </a:r>
          <a:r>
            <a:rPr lang="en-US" sz="1600" kern="1200" dirty="0" err="1"/>
            <a:t>kecepatan</a:t>
          </a:r>
          <a:r>
            <a:rPr lang="en-US" sz="1600" kern="1200" dirty="0"/>
            <a:t> proses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menigngkatkan</a:t>
          </a:r>
          <a:r>
            <a:rPr lang="en-US" sz="1600" kern="1200" dirty="0"/>
            <a:t> </a:t>
          </a:r>
          <a:r>
            <a:rPr lang="en-US" sz="1600" kern="1200" dirty="0" err="1"/>
            <a:t>jumlah</a:t>
          </a:r>
          <a:r>
            <a:rPr lang="en-US" sz="1600" kern="1200" dirty="0"/>
            <a:t> </a:t>
          </a:r>
          <a:r>
            <a:rPr lang="en-US" sz="1600" kern="1200" dirty="0" err="1"/>
            <a:t>operasi</a:t>
          </a:r>
          <a:r>
            <a:rPr lang="en-US" sz="1600" kern="1200" dirty="0"/>
            <a:t> yang </a:t>
          </a:r>
          <a:r>
            <a:rPr lang="en-US" sz="1600" kern="1200" dirty="0" err="1"/>
            <a:t>dilakukan</a:t>
          </a:r>
          <a:r>
            <a:rPr lang="en-US" sz="1600" kern="1200" dirty="0"/>
            <a:t>.</a:t>
          </a:r>
        </a:p>
      </dsp:txBody>
      <dsp:txXfrm>
        <a:off x="42950" y="270039"/>
        <a:ext cx="5267803" cy="7939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CA7FF-4E15-4E73-B544-9C215730008B}">
      <dsp:nvSpPr>
        <dsp:cNvPr id="0" name=""/>
        <dsp:cNvSpPr/>
      </dsp:nvSpPr>
      <dsp:spPr>
        <a:xfrm>
          <a:off x="0" y="97293"/>
          <a:ext cx="4642504" cy="18720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Jumlah</a:t>
          </a:r>
          <a:r>
            <a:rPr lang="en-US" sz="1600" kern="1200" dirty="0"/>
            <a:t> </a:t>
          </a:r>
          <a:r>
            <a:rPr lang="en-US" sz="1600" kern="1200" dirty="0" err="1"/>
            <a:t>operasi</a:t>
          </a:r>
          <a:r>
            <a:rPr lang="en-US" sz="1600" kern="1200" dirty="0"/>
            <a:t>,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jumlah</a:t>
          </a:r>
          <a:r>
            <a:rPr lang="en-US" sz="1600" kern="1200" dirty="0"/>
            <a:t> </a:t>
          </a:r>
          <a:r>
            <a:rPr lang="en-US" sz="1600" kern="1200" dirty="0" err="1"/>
            <a:t>operasi</a:t>
          </a:r>
          <a:r>
            <a:rPr lang="en-US" sz="1600" kern="1200" dirty="0"/>
            <a:t> yang </a:t>
          </a:r>
          <a:r>
            <a:rPr lang="en-US" sz="1600" kern="1200" dirty="0" err="1"/>
            <a:t>berjuta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satu</a:t>
          </a:r>
          <a:r>
            <a:rPr lang="en-US" sz="1600" kern="1200" dirty="0"/>
            <a:t> computer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banyak</a:t>
          </a:r>
          <a:r>
            <a:rPr lang="en-US" sz="1600" kern="1200" dirty="0"/>
            <a:t> proses yang </a:t>
          </a:r>
          <a:r>
            <a:rPr lang="en-US" sz="1600" kern="1200" dirty="0" err="1"/>
            <a:t>dilakukan</a:t>
          </a:r>
          <a:r>
            <a:rPr lang="en-US" sz="1600" kern="1200" dirty="0"/>
            <a:t>, </a:t>
          </a:r>
          <a:r>
            <a:rPr lang="en-US" sz="1600" kern="1200" dirty="0" err="1"/>
            <a:t>sehingga</a:t>
          </a:r>
          <a:r>
            <a:rPr lang="en-US" sz="1600" kern="1200" dirty="0"/>
            <a:t> </a:t>
          </a:r>
          <a:r>
            <a:rPr lang="en-US" sz="1600" kern="1200" dirty="0" err="1"/>
            <a:t>membutuhkan</a:t>
          </a:r>
          <a:r>
            <a:rPr lang="en-US" sz="1600" kern="1200" dirty="0"/>
            <a:t> </a:t>
          </a:r>
          <a:r>
            <a:rPr lang="en-US" sz="1600" kern="1200" dirty="0" err="1"/>
            <a:t>efisiensi</a:t>
          </a:r>
          <a:r>
            <a:rPr lang="en-US" sz="1600" kern="1200" dirty="0"/>
            <a:t> yang </a:t>
          </a:r>
          <a:r>
            <a:rPr lang="en-US" sz="1600" kern="1200" dirty="0" err="1"/>
            <a:t>tepat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penggunaan</a:t>
          </a:r>
          <a:r>
            <a:rPr lang="en-US" sz="1600" kern="1200" dirty="0"/>
            <a:t> </a:t>
          </a:r>
          <a:r>
            <a:rPr lang="en-US" sz="1600" kern="1200" dirty="0" err="1"/>
            <a:t>struktur</a:t>
          </a:r>
          <a:r>
            <a:rPr lang="en-US" sz="1600" kern="1200" dirty="0"/>
            <a:t> data, </a:t>
          </a:r>
          <a:r>
            <a:rPr lang="en-US" sz="1600" kern="1200" dirty="0" err="1"/>
            <a:t>sehingga</a:t>
          </a:r>
          <a:r>
            <a:rPr lang="en-US" sz="1600" kern="1200" dirty="0"/>
            <a:t> </a:t>
          </a:r>
          <a:r>
            <a:rPr lang="en-US" sz="1600" kern="1200" dirty="0" err="1"/>
            <a:t>jika</a:t>
          </a:r>
          <a:r>
            <a:rPr lang="en-US" sz="1600" kern="1200" dirty="0"/>
            <a:t> </a:t>
          </a:r>
          <a:r>
            <a:rPr lang="en-US" sz="1600" kern="1200" dirty="0" err="1"/>
            <a:t>jumlah</a:t>
          </a:r>
          <a:r>
            <a:rPr lang="en-US" sz="1600" kern="1200" dirty="0"/>
            <a:t> </a:t>
          </a:r>
          <a:r>
            <a:rPr lang="en-US" sz="1600" kern="1200" dirty="0" err="1"/>
            <a:t>operasi</a:t>
          </a:r>
          <a:r>
            <a:rPr lang="en-US" sz="1600" kern="1200" dirty="0"/>
            <a:t> </a:t>
          </a:r>
          <a:r>
            <a:rPr lang="en-US" sz="1600" kern="1200" dirty="0" err="1"/>
            <a:t>banyak</a:t>
          </a:r>
          <a:r>
            <a:rPr lang="en-US" sz="1600" kern="1200" dirty="0"/>
            <a:t>,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dapat</a:t>
          </a:r>
          <a:r>
            <a:rPr lang="en-US" sz="1600" kern="1200" dirty="0"/>
            <a:t> </a:t>
          </a:r>
          <a:r>
            <a:rPr lang="en-US" sz="1600" kern="1200" dirty="0" err="1"/>
            <a:t>diselesaikan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waktu</a:t>
          </a:r>
          <a:r>
            <a:rPr lang="en-US" sz="1600" kern="1200" dirty="0"/>
            <a:t> </a:t>
          </a:r>
          <a:r>
            <a:rPr lang="en-US" sz="1600" kern="1200" dirty="0" err="1"/>
            <a:t>secepat</a:t>
          </a:r>
          <a:r>
            <a:rPr lang="en-US" sz="1600" kern="1200" dirty="0"/>
            <a:t> </a:t>
          </a:r>
          <a:r>
            <a:rPr lang="en-US" sz="1600" kern="1200" dirty="0" err="1"/>
            <a:t>mungkin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seakurat</a:t>
          </a:r>
          <a:r>
            <a:rPr lang="en-US" sz="1600" kern="1200" dirty="0"/>
            <a:t> </a:t>
          </a:r>
          <a:r>
            <a:rPr lang="en-US" sz="1600" kern="1200" dirty="0" err="1"/>
            <a:t>mungkin</a:t>
          </a:r>
          <a:r>
            <a:rPr lang="en-US" sz="1600" kern="1200" dirty="0"/>
            <a:t>.</a:t>
          </a:r>
        </a:p>
      </dsp:txBody>
      <dsp:txXfrm>
        <a:off x="91384" y="188677"/>
        <a:ext cx="4459736" cy="168923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89EC9-676E-4FF4-8F11-18CF5D279B1C}">
      <dsp:nvSpPr>
        <dsp:cNvPr id="0" name=""/>
        <dsp:cNvSpPr/>
      </dsp:nvSpPr>
      <dsp:spPr>
        <a:xfrm>
          <a:off x="0" y="69685"/>
          <a:ext cx="981009" cy="378669"/>
        </a:xfrm>
        <a:prstGeom prst="chevron">
          <a:avLst>
            <a:gd name="adj" fmla="val 40000"/>
          </a:avLst>
        </a:prstGeom>
        <a:solidFill>
          <a:srgbClr val="41B3A5">
            <a:alpha val="90000"/>
          </a:srgbClr>
        </a:solidFill>
        <a:ln w="1905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E44501-62A7-422E-98A4-3D538B2D88E0}">
      <dsp:nvSpPr>
        <dsp:cNvPr id="0" name=""/>
        <dsp:cNvSpPr/>
      </dsp:nvSpPr>
      <dsp:spPr>
        <a:xfrm>
          <a:off x="261602" y="164353"/>
          <a:ext cx="828408" cy="378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1.2</a:t>
          </a:r>
        </a:p>
      </dsp:txBody>
      <dsp:txXfrm>
        <a:off x="272693" y="175444"/>
        <a:ext cx="806226" cy="3564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CF6D9-D4A1-4F4A-AA0D-B2E736753DB5}">
      <dsp:nvSpPr>
        <dsp:cNvPr id="0" name=""/>
        <dsp:cNvSpPr/>
      </dsp:nvSpPr>
      <dsp:spPr>
        <a:xfrm>
          <a:off x="0" y="2209"/>
          <a:ext cx="104942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7BF50-CF69-40B1-900B-AAE31D0211B1}">
      <dsp:nvSpPr>
        <dsp:cNvPr id="0" name=""/>
        <dsp:cNvSpPr/>
      </dsp:nvSpPr>
      <dsp:spPr>
        <a:xfrm>
          <a:off x="0" y="2209"/>
          <a:ext cx="10494282" cy="410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Assalamu’alaikum, salam sejahtera bagi kita semua. </a:t>
          </a:r>
        </a:p>
      </dsp:txBody>
      <dsp:txXfrm>
        <a:off x="0" y="2209"/>
        <a:ext cx="10494282" cy="410899"/>
      </dsp:txXfrm>
    </dsp:sp>
    <dsp:sp modelId="{26A01915-BE21-4DCB-829B-341A0D7F53CB}">
      <dsp:nvSpPr>
        <dsp:cNvPr id="0" name=""/>
        <dsp:cNvSpPr/>
      </dsp:nvSpPr>
      <dsp:spPr>
        <a:xfrm>
          <a:off x="0" y="413108"/>
          <a:ext cx="1049428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46331-1477-4279-B205-19C25C187D76}">
      <dsp:nvSpPr>
        <dsp:cNvPr id="0" name=""/>
        <dsp:cNvSpPr/>
      </dsp:nvSpPr>
      <dsp:spPr>
        <a:xfrm>
          <a:off x="0" y="413108"/>
          <a:ext cx="10494282" cy="410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Gimana kabarnya hari ini?</a:t>
          </a:r>
        </a:p>
      </dsp:txBody>
      <dsp:txXfrm>
        <a:off x="0" y="413108"/>
        <a:ext cx="10494282" cy="410899"/>
      </dsp:txXfrm>
    </dsp:sp>
    <dsp:sp modelId="{5C78F2CE-1866-465C-8DD8-8BC5CEF4C5B1}">
      <dsp:nvSpPr>
        <dsp:cNvPr id="0" name=""/>
        <dsp:cNvSpPr/>
      </dsp:nvSpPr>
      <dsp:spPr>
        <a:xfrm>
          <a:off x="0" y="824008"/>
          <a:ext cx="1049428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11B8E-479A-4B60-92D9-C7C49B8450DC}">
      <dsp:nvSpPr>
        <dsp:cNvPr id="0" name=""/>
        <dsp:cNvSpPr/>
      </dsp:nvSpPr>
      <dsp:spPr>
        <a:xfrm>
          <a:off x="0" y="824008"/>
          <a:ext cx="10494282" cy="410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Ini hari pertama kita bertemu dalam inisiasi Struktur Data, selama kurang lebih 8 inisiasi kita akan bertemu.</a:t>
          </a:r>
        </a:p>
      </dsp:txBody>
      <dsp:txXfrm>
        <a:off x="0" y="824008"/>
        <a:ext cx="10494282" cy="410899"/>
      </dsp:txXfrm>
    </dsp:sp>
    <dsp:sp modelId="{8A7EF6B6-269E-4395-99F3-7E3D5966F0B8}">
      <dsp:nvSpPr>
        <dsp:cNvPr id="0" name=""/>
        <dsp:cNvSpPr/>
      </dsp:nvSpPr>
      <dsp:spPr>
        <a:xfrm>
          <a:off x="0" y="1234908"/>
          <a:ext cx="104942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3DACD-651C-4C10-8E2F-D36D71BF14CB}">
      <dsp:nvSpPr>
        <dsp:cNvPr id="0" name=""/>
        <dsp:cNvSpPr/>
      </dsp:nvSpPr>
      <dsp:spPr>
        <a:xfrm>
          <a:off x="0" y="1234908"/>
          <a:ext cx="10494282" cy="410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Saya harap seluruh Mahasiswa selalu bersemangat dalam menjalani kuliah Struktur Data di semester 1 ini ya...</a:t>
          </a:r>
        </a:p>
      </dsp:txBody>
      <dsp:txXfrm>
        <a:off x="0" y="1234908"/>
        <a:ext cx="10494282" cy="410899"/>
      </dsp:txXfrm>
    </dsp:sp>
    <dsp:sp modelId="{31B1E6F0-33D9-474D-9E39-4ABCDC3EF584}">
      <dsp:nvSpPr>
        <dsp:cNvPr id="0" name=""/>
        <dsp:cNvSpPr/>
      </dsp:nvSpPr>
      <dsp:spPr>
        <a:xfrm>
          <a:off x="0" y="1645807"/>
          <a:ext cx="1049428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29358-03FF-40C0-AE56-646CC18CFB39}">
      <dsp:nvSpPr>
        <dsp:cNvPr id="0" name=""/>
        <dsp:cNvSpPr/>
      </dsp:nvSpPr>
      <dsp:spPr>
        <a:xfrm>
          <a:off x="0" y="1645807"/>
          <a:ext cx="10494282" cy="410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Niatkan bahwa anda akan mendapatkan nilai istimewa untuk matakuliah Struktur Data</a:t>
          </a:r>
        </a:p>
      </dsp:txBody>
      <dsp:txXfrm>
        <a:off x="0" y="1645807"/>
        <a:ext cx="10494282" cy="410899"/>
      </dsp:txXfrm>
    </dsp:sp>
    <dsp:sp modelId="{50EAAA3A-35EB-4810-9A67-18C1F6D231C3}">
      <dsp:nvSpPr>
        <dsp:cNvPr id="0" name=""/>
        <dsp:cNvSpPr/>
      </dsp:nvSpPr>
      <dsp:spPr>
        <a:xfrm>
          <a:off x="0" y="2056707"/>
          <a:ext cx="104942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F61F3-435F-4BA8-9611-BC000C80CB4C}">
      <dsp:nvSpPr>
        <dsp:cNvPr id="0" name=""/>
        <dsp:cNvSpPr/>
      </dsp:nvSpPr>
      <dsp:spPr>
        <a:xfrm>
          <a:off x="0" y="2056707"/>
          <a:ext cx="10494282" cy="410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Memelihara semangat dan yang terpenting meminta doa kepada kedua orangtua anda</a:t>
          </a:r>
        </a:p>
      </dsp:txBody>
      <dsp:txXfrm>
        <a:off x="0" y="2056707"/>
        <a:ext cx="10494282" cy="410899"/>
      </dsp:txXfrm>
    </dsp:sp>
    <dsp:sp modelId="{63A86D6C-1097-4A89-A1D5-973F0DF35248}">
      <dsp:nvSpPr>
        <dsp:cNvPr id="0" name=""/>
        <dsp:cNvSpPr/>
      </dsp:nvSpPr>
      <dsp:spPr>
        <a:xfrm>
          <a:off x="0" y="2467607"/>
          <a:ext cx="1049428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D0336-4FD9-40F7-A2DC-41228D1DE52C}">
      <dsp:nvSpPr>
        <dsp:cNvPr id="0" name=""/>
        <dsp:cNvSpPr/>
      </dsp:nvSpPr>
      <dsp:spPr>
        <a:xfrm>
          <a:off x="0" y="2467607"/>
          <a:ext cx="10494282" cy="410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Untuk kelancaran dalam menjalani perkuliahan jarak jauh ini.</a:t>
          </a:r>
        </a:p>
      </dsp:txBody>
      <dsp:txXfrm>
        <a:off x="0" y="2467607"/>
        <a:ext cx="10494282" cy="410899"/>
      </dsp:txXfrm>
    </dsp:sp>
    <dsp:sp modelId="{BB894E75-5B57-47B4-8C31-EC4F78B9E1CD}">
      <dsp:nvSpPr>
        <dsp:cNvPr id="0" name=""/>
        <dsp:cNvSpPr/>
      </dsp:nvSpPr>
      <dsp:spPr>
        <a:xfrm>
          <a:off x="0" y="2878507"/>
          <a:ext cx="1049428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9445-55D7-482F-93FC-94259BACBB7D}">
      <dsp:nvSpPr>
        <dsp:cNvPr id="0" name=""/>
        <dsp:cNvSpPr/>
      </dsp:nvSpPr>
      <dsp:spPr>
        <a:xfrm>
          <a:off x="0" y="2878507"/>
          <a:ext cx="10494282" cy="410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Baiklah, perkenalkan nama saya Dian Nursantika sebagai dosen pengampu matakuliah Struktur Data</a:t>
          </a:r>
        </a:p>
      </dsp:txBody>
      <dsp:txXfrm>
        <a:off x="0" y="2878507"/>
        <a:ext cx="10494282" cy="410899"/>
      </dsp:txXfrm>
    </dsp:sp>
    <dsp:sp modelId="{8E820319-B9B5-42E7-A88A-1BEC202A8A5C}">
      <dsp:nvSpPr>
        <dsp:cNvPr id="0" name=""/>
        <dsp:cNvSpPr/>
      </dsp:nvSpPr>
      <dsp:spPr>
        <a:xfrm>
          <a:off x="0" y="3289406"/>
          <a:ext cx="104942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5AFF4-8F59-4654-8682-F93238D890B6}">
      <dsp:nvSpPr>
        <dsp:cNvPr id="0" name=""/>
        <dsp:cNvSpPr/>
      </dsp:nvSpPr>
      <dsp:spPr>
        <a:xfrm>
          <a:off x="0" y="3289406"/>
          <a:ext cx="10494282" cy="410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Berbagai peraturan perkuliahan dapat dilihat pada link ini ……………………………………………………..</a:t>
          </a:r>
        </a:p>
      </dsp:txBody>
      <dsp:txXfrm>
        <a:off x="0" y="3289406"/>
        <a:ext cx="10494282" cy="410899"/>
      </dsp:txXfrm>
    </dsp:sp>
    <dsp:sp modelId="{617CD578-551F-499E-AA4A-DEFA23E9DCE8}">
      <dsp:nvSpPr>
        <dsp:cNvPr id="0" name=""/>
        <dsp:cNvSpPr/>
      </dsp:nvSpPr>
      <dsp:spPr>
        <a:xfrm>
          <a:off x="0" y="3700306"/>
          <a:ext cx="1049428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458D6-2D8E-443D-A374-A16D76EEED83}">
      <dsp:nvSpPr>
        <dsp:cNvPr id="0" name=""/>
        <dsp:cNvSpPr/>
      </dsp:nvSpPr>
      <dsp:spPr>
        <a:xfrm>
          <a:off x="0" y="3700306"/>
          <a:ext cx="10494282" cy="410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Yuk kita mulai inisiasinya…</a:t>
          </a:r>
        </a:p>
      </dsp:txBody>
      <dsp:txXfrm>
        <a:off x="0" y="3700306"/>
        <a:ext cx="10494282" cy="410899"/>
      </dsp:txXfrm>
    </dsp:sp>
    <dsp:sp modelId="{7ED3637C-3F1B-4AAF-81CE-59834E46EE5E}">
      <dsp:nvSpPr>
        <dsp:cNvPr id="0" name=""/>
        <dsp:cNvSpPr/>
      </dsp:nvSpPr>
      <dsp:spPr>
        <a:xfrm>
          <a:off x="0" y="4111206"/>
          <a:ext cx="1049428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3752B-E744-44DA-8BE4-8FB2BFD80510}">
      <dsp:nvSpPr>
        <dsp:cNvPr id="0" name=""/>
        <dsp:cNvSpPr/>
      </dsp:nvSpPr>
      <dsp:spPr>
        <a:xfrm>
          <a:off x="0" y="4111206"/>
          <a:ext cx="10494282" cy="410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Bismillah….</a:t>
          </a:r>
        </a:p>
      </dsp:txBody>
      <dsp:txXfrm>
        <a:off x="0" y="4111206"/>
        <a:ext cx="10494282" cy="41089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CA7FF-4E15-4E73-B544-9C215730008B}">
      <dsp:nvSpPr>
        <dsp:cNvPr id="0" name=""/>
        <dsp:cNvSpPr/>
      </dsp:nvSpPr>
      <dsp:spPr>
        <a:xfrm>
          <a:off x="0" y="0"/>
          <a:ext cx="4650322" cy="1722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</a:t>
          </a:r>
          <a:r>
            <a:rPr lang="en-US" sz="1600" kern="1200" dirty="0" err="1"/>
            <a:t>Implementasi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Implementasi</a:t>
          </a:r>
          <a:r>
            <a:rPr lang="en-US" sz="1600" kern="1200" dirty="0"/>
            <a:t> </a:t>
          </a:r>
          <a:r>
            <a:rPr lang="en-US" sz="1600" kern="1200" dirty="0" err="1"/>
            <a:t>yaitu</a:t>
          </a:r>
          <a:r>
            <a:rPr lang="en-US" sz="1600" kern="1200" dirty="0"/>
            <a:t> </a:t>
          </a:r>
          <a:r>
            <a:rPr lang="en-US" sz="1600" kern="1200" dirty="0" err="1"/>
            <a:t>implementasi</a:t>
          </a:r>
          <a:r>
            <a:rPr lang="en-US" sz="1600" kern="1200" dirty="0"/>
            <a:t> </a:t>
          </a:r>
          <a:r>
            <a:rPr lang="en-US" sz="1600" kern="1200" dirty="0" err="1"/>
            <a:t>algoritma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menggunakan</a:t>
          </a:r>
          <a:r>
            <a:rPr lang="en-US" sz="1600" kern="1200" dirty="0"/>
            <a:t> </a:t>
          </a:r>
          <a:r>
            <a:rPr lang="en-US" sz="1600" kern="1200" dirty="0" err="1"/>
            <a:t>interface.Misalkan</a:t>
          </a:r>
          <a:r>
            <a:rPr lang="en-US" sz="1600" kern="1200" dirty="0"/>
            <a:t> </a:t>
          </a:r>
          <a:r>
            <a:rPr lang="en-US" sz="1600" kern="1200" dirty="0" err="1"/>
            <a:t>terdapat</a:t>
          </a:r>
          <a:r>
            <a:rPr lang="en-US" sz="1600" kern="1200" dirty="0"/>
            <a:t> </a:t>
          </a:r>
          <a:r>
            <a:rPr lang="en-US" sz="1600" kern="1200" dirty="0" err="1"/>
            <a:t>algoritma</a:t>
          </a:r>
          <a:r>
            <a:rPr lang="en-US" sz="1600" kern="1200" dirty="0"/>
            <a:t> sorting, </a:t>
          </a:r>
          <a:r>
            <a:rPr lang="en-US" sz="1600" kern="1200" dirty="0" err="1"/>
            <a:t>implementasinya</a:t>
          </a:r>
          <a:r>
            <a:rPr lang="en-US" sz="1600" kern="1200" dirty="0"/>
            <a:t> </a:t>
          </a:r>
          <a:r>
            <a:rPr lang="en-US" sz="1600" kern="1200" dirty="0" err="1"/>
            <a:t>menggunakan</a:t>
          </a:r>
          <a:r>
            <a:rPr lang="en-US" sz="1600" kern="1200" dirty="0"/>
            <a:t> </a:t>
          </a:r>
          <a:r>
            <a:rPr lang="en-US" sz="1600" kern="1200" dirty="0" err="1"/>
            <a:t>bahasa</a:t>
          </a:r>
          <a:r>
            <a:rPr lang="en-US" sz="1600" kern="1200" dirty="0"/>
            <a:t> </a:t>
          </a:r>
          <a:r>
            <a:rPr lang="en-US" sz="1600" kern="1200" dirty="0" err="1"/>
            <a:t>pemrograman</a:t>
          </a:r>
          <a:r>
            <a:rPr lang="en-US" sz="1600" kern="1200" dirty="0"/>
            <a:t> Java yang </a:t>
          </a:r>
          <a:r>
            <a:rPr lang="en-US" sz="1600" kern="1200" dirty="0" err="1"/>
            <a:t>didalamnya</a:t>
          </a:r>
          <a:r>
            <a:rPr lang="en-US" sz="1600" kern="1200" dirty="0"/>
            <a:t> </a:t>
          </a:r>
          <a:r>
            <a:rPr lang="en-US" sz="1600" kern="1200" dirty="0" err="1"/>
            <a:t>terdapat</a:t>
          </a:r>
          <a:r>
            <a:rPr lang="en-US" sz="1600" kern="1200" dirty="0"/>
            <a:t> interface </a:t>
          </a:r>
          <a:r>
            <a:rPr lang="en-US" sz="1600" kern="1200" dirty="0" err="1"/>
            <a:t>struktur</a:t>
          </a:r>
          <a:r>
            <a:rPr lang="en-US" sz="1600" kern="1200" dirty="0"/>
            <a:t> data.</a:t>
          </a:r>
        </a:p>
      </dsp:txBody>
      <dsp:txXfrm>
        <a:off x="84073" y="84073"/>
        <a:ext cx="4482176" cy="155409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255BB-918C-44C6-B397-9B149D7977C6}">
      <dsp:nvSpPr>
        <dsp:cNvPr id="0" name=""/>
        <dsp:cNvSpPr/>
      </dsp:nvSpPr>
      <dsp:spPr>
        <a:xfrm>
          <a:off x="0" y="62178"/>
          <a:ext cx="6349300" cy="15182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</a:t>
          </a:r>
          <a:r>
            <a:rPr lang="en-US" sz="1600" kern="1200" dirty="0" err="1"/>
            <a:t>Interfave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Interface </a:t>
          </a:r>
          <a:r>
            <a:rPr lang="en-US" sz="1600" kern="1200" dirty="0" err="1"/>
            <a:t>atau</a:t>
          </a:r>
          <a:r>
            <a:rPr lang="en-US" sz="1600" kern="1200" dirty="0"/>
            <a:t> </a:t>
          </a:r>
          <a:r>
            <a:rPr lang="en-US" sz="1600" kern="1200" dirty="0" err="1"/>
            <a:t>lebih</a:t>
          </a:r>
          <a:r>
            <a:rPr lang="en-US" sz="1600" kern="1200" dirty="0"/>
            <a:t> </a:t>
          </a:r>
          <a:r>
            <a:rPr lang="en-US" sz="1600" kern="1200" dirty="0" err="1"/>
            <a:t>dikenal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istilah</a:t>
          </a:r>
          <a:r>
            <a:rPr lang="en-US" sz="1600" kern="1200" dirty="0"/>
            <a:t> abstract data type (</a:t>
          </a:r>
          <a:r>
            <a:rPr lang="en-US" sz="1600" kern="1200" dirty="0" err="1"/>
            <a:t>Tipe</a:t>
          </a:r>
          <a:r>
            <a:rPr lang="en-US" sz="1600" kern="1200" dirty="0"/>
            <a:t> data </a:t>
          </a:r>
          <a:r>
            <a:rPr lang="en-US" sz="1600" kern="1200" dirty="0" err="1"/>
            <a:t>abstrak</a:t>
          </a:r>
          <a:r>
            <a:rPr lang="en-US" sz="1600" kern="1200" dirty="0"/>
            <a:t>). </a:t>
          </a:r>
          <a:r>
            <a:rPr lang="en-US" sz="1600" kern="1200" dirty="0" err="1"/>
            <a:t>Tipe</a:t>
          </a:r>
          <a:r>
            <a:rPr lang="en-US" sz="1600" kern="1200" dirty="0"/>
            <a:t> data </a:t>
          </a:r>
          <a:r>
            <a:rPr lang="en-US" sz="1600" kern="1200" dirty="0" err="1"/>
            <a:t>abstrak</a:t>
          </a:r>
          <a:r>
            <a:rPr lang="en-US" sz="1600" kern="1200" dirty="0"/>
            <a:t> </a:t>
          </a:r>
          <a:r>
            <a:rPr lang="en-US" sz="1600" kern="1200" dirty="0" err="1"/>
            <a:t>ini</a:t>
          </a:r>
          <a:r>
            <a:rPr lang="en-US" sz="1600" kern="1200" dirty="0"/>
            <a:t> </a:t>
          </a:r>
          <a:r>
            <a:rPr lang="en-US" sz="1600" kern="1200" dirty="0" err="1"/>
            <a:t>mendefinisikan</a:t>
          </a:r>
          <a:r>
            <a:rPr lang="en-US" sz="1600" kern="1200" dirty="0"/>
            <a:t> </a:t>
          </a:r>
          <a:r>
            <a:rPr lang="en-US" sz="1600" kern="1200" dirty="0" err="1"/>
            <a:t>sekumpulan</a:t>
          </a:r>
          <a:r>
            <a:rPr lang="en-US" sz="1600" kern="1200" dirty="0"/>
            <a:t> </a:t>
          </a:r>
          <a:r>
            <a:rPr lang="en-US" sz="1600" kern="1200" dirty="0" err="1"/>
            <a:t>operasi</a:t>
          </a:r>
          <a:r>
            <a:rPr lang="en-US" sz="1600" kern="1200" dirty="0"/>
            <a:t> yang </a:t>
          </a:r>
          <a:r>
            <a:rPr lang="en-US" sz="1600" kern="1200" dirty="0" err="1"/>
            <a:t>didukung</a:t>
          </a:r>
          <a:r>
            <a:rPr lang="en-US" sz="1600" kern="1200" dirty="0"/>
            <a:t> </a:t>
          </a:r>
          <a:r>
            <a:rPr lang="en-US" sz="1600" kern="1200" dirty="0" err="1"/>
            <a:t>oleh</a:t>
          </a:r>
          <a:r>
            <a:rPr lang="en-US" sz="1600" kern="1200" dirty="0"/>
            <a:t> </a:t>
          </a:r>
          <a:r>
            <a:rPr lang="en-US" sz="1600" kern="1200" dirty="0" err="1"/>
            <a:t>struktur</a:t>
          </a:r>
          <a:r>
            <a:rPr lang="en-US" sz="1600" kern="1200" dirty="0"/>
            <a:t> data </a:t>
          </a:r>
          <a:r>
            <a:rPr lang="en-US" sz="1600" kern="1200" dirty="0" err="1"/>
            <a:t>baik</a:t>
          </a:r>
          <a:r>
            <a:rPr lang="en-US" sz="1600" kern="1200" dirty="0"/>
            <a:t> </a:t>
          </a:r>
          <a:r>
            <a:rPr lang="en-US" sz="1600" kern="1200" dirty="0" err="1"/>
            <a:t>secara</a:t>
          </a:r>
          <a:r>
            <a:rPr lang="en-US" sz="1600" kern="1200" dirty="0"/>
            <a:t> </a:t>
          </a:r>
          <a:r>
            <a:rPr lang="en-US" sz="1600" kern="1200" dirty="0" err="1"/>
            <a:t>semantik</a:t>
          </a:r>
          <a:r>
            <a:rPr lang="en-US" sz="1600" kern="1200" dirty="0"/>
            <a:t> </a:t>
          </a:r>
          <a:r>
            <a:rPr lang="en-US" sz="1600" kern="1200" dirty="0" err="1"/>
            <a:t>ataupun</a:t>
          </a:r>
          <a:r>
            <a:rPr lang="en-US" sz="1600" kern="1200" dirty="0"/>
            <a:t> </a:t>
          </a:r>
          <a:r>
            <a:rPr lang="en-US" sz="1600" kern="1200" dirty="0" err="1"/>
            <a:t>maksud</a:t>
          </a:r>
          <a:r>
            <a:rPr lang="en-US" sz="1600" kern="1200" dirty="0"/>
            <a:t> </a:t>
          </a:r>
          <a:r>
            <a:rPr lang="en-US" sz="1600" kern="1200" dirty="0" err="1"/>
            <a:t>dari</a:t>
          </a:r>
          <a:r>
            <a:rPr lang="en-US" sz="1600" kern="1200" dirty="0"/>
            <a:t> </a:t>
          </a:r>
          <a:r>
            <a:rPr lang="en-US" sz="1600" kern="1200" dirty="0" err="1"/>
            <a:t>operasi</a:t>
          </a:r>
          <a:r>
            <a:rPr lang="en-US" sz="1600" kern="1200" dirty="0"/>
            <a:t> – </a:t>
          </a:r>
          <a:r>
            <a:rPr lang="en-US" sz="1600" kern="1200" dirty="0" err="1"/>
            <a:t>operasi</a:t>
          </a:r>
          <a:r>
            <a:rPr lang="en-US" sz="1600" kern="1200" dirty="0"/>
            <a:t> </a:t>
          </a:r>
          <a:r>
            <a:rPr lang="en-US" sz="1600" kern="1200" dirty="0" err="1"/>
            <a:t>tersebut</a:t>
          </a:r>
          <a:r>
            <a:rPr lang="en-US" sz="1600" kern="1200" dirty="0"/>
            <a:t>.</a:t>
          </a:r>
        </a:p>
      </dsp:txBody>
      <dsp:txXfrm>
        <a:off x="74116" y="136294"/>
        <a:ext cx="6201068" cy="137003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89EC9-676E-4FF4-8F11-18CF5D279B1C}">
      <dsp:nvSpPr>
        <dsp:cNvPr id="0" name=""/>
        <dsp:cNvSpPr/>
      </dsp:nvSpPr>
      <dsp:spPr>
        <a:xfrm>
          <a:off x="0" y="69685"/>
          <a:ext cx="981009" cy="378669"/>
        </a:xfrm>
        <a:prstGeom prst="chevron">
          <a:avLst>
            <a:gd name="adj" fmla="val 40000"/>
          </a:avLst>
        </a:prstGeom>
        <a:solidFill>
          <a:srgbClr val="41B3A5">
            <a:alpha val="90000"/>
          </a:srgbClr>
        </a:solidFill>
        <a:ln w="1905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E44501-62A7-422E-98A4-3D538B2D88E0}">
      <dsp:nvSpPr>
        <dsp:cNvPr id="0" name=""/>
        <dsp:cNvSpPr/>
      </dsp:nvSpPr>
      <dsp:spPr>
        <a:xfrm>
          <a:off x="261602" y="164353"/>
          <a:ext cx="828408" cy="378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1.4</a:t>
          </a:r>
        </a:p>
      </dsp:txBody>
      <dsp:txXfrm>
        <a:off x="272693" y="175444"/>
        <a:ext cx="806226" cy="35648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7C31FA-C825-477A-8AF4-9FB6F8D0F92C}">
      <dsp:nvSpPr>
        <dsp:cNvPr id="0" name=""/>
        <dsp:cNvSpPr/>
      </dsp:nvSpPr>
      <dsp:spPr>
        <a:xfrm>
          <a:off x="2476322" y="0"/>
          <a:ext cx="5818136" cy="3636335"/>
        </a:xfrm>
        <a:prstGeom prst="swooshArrow">
          <a:avLst>
            <a:gd name="adj1" fmla="val 25000"/>
            <a:gd name="adj2" fmla="val 25000"/>
          </a:avLst>
        </a:prstGeom>
        <a:solidFill>
          <a:srgbClr val="41B3A5"/>
        </a:solidFill>
        <a:ln>
          <a:solidFill>
            <a:srgbClr val="41B3A5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DE06B-7488-423D-8F98-156556AC14DE}">
      <dsp:nvSpPr>
        <dsp:cNvPr id="0" name=""/>
        <dsp:cNvSpPr/>
      </dsp:nvSpPr>
      <dsp:spPr>
        <a:xfrm>
          <a:off x="3829039" y="1981802"/>
          <a:ext cx="203634" cy="203634"/>
        </a:xfrm>
        <a:prstGeom prst="ellipse">
          <a:avLst/>
        </a:prstGeom>
        <a:solidFill>
          <a:schemeClr val="bg2">
            <a:lumMod val="90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D43BB-EFA1-49E1-9292-68EEC30433C5}">
      <dsp:nvSpPr>
        <dsp:cNvPr id="0" name=""/>
        <dsp:cNvSpPr/>
      </dsp:nvSpPr>
      <dsp:spPr>
        <a:xfrm>
          <a:off x="3930856" y="2083619"/>
          <a:ext cx="1890894" cy="1552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02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Melakukan Analisa terhadap teori running times dari pengoperasian struktur data. </a:t>
          </a:r>
        </a:p>
      </dsp:txBody>
      <dsp:txXfrm>
        <a:off x="3930856" y="2083619"/>
        <a:ext cx="1890894" cy="1552715"/>
      </dsp:txXfrm>
    </dsp:sp>
    <dsp:sp modelId="{E32A5E3E-B429-4C22-B4C7-32F6D7DD0321}">
      <dsp:nvSpPr>
        <dsp:cNvPr id="0" name=""/>
        <dsp:cNvSpPr/>
      </dsp:nvSpPr>
      <dsp:spPr>
        <a:xfrm>
          <a:off x="5705387" y="1054537"/>
          <a:ext cx="349088" cy="349088"/>
        </a:xfrm>
        <a:prstGeom prst="ellipse">
          <a:avLst/>
        </a:prstGeom>
        <a:solidFill>
          <a:schemeClr val="accent6">
            <a:lumMod val="20000"/>
            <a:lumOff val="8000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22ACA-7BEB-406D-946A-54918686194F}">
      <dsp:nvSpPr>
        <dsp:cNvPr id="0" name=""/>
        <dsp:cNvSpPr/>
      </dsp:nvSpPr>
      <dsp:spPr>
        <a:xfrm>
          <a:off x="5879932" y="1229081"/>
          <a:ext cx="1890894" cy="2407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75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Seperti</a:t>
          </a:r>
          <a:r>
            <a:rPr lang="en-US" sz="1800" kern="1200" dirty="0"/>
            <a:t> </a:t>
          </a:r>
          <a:r>
            <a:rPr lang="en-US" sz="1800" kern="1200" dirty="0" err="1"/>
            <a:t>operasi</a:t>
          </a:r>
          <a:r>
            <a:rPr lang="en-US" sz="1800" kern="1200" dirty="0"/>
            <a:t> </a:t>
          </a:r>
          <a:r>
            <a:rPr lang="en-US" sz="1800" kern="1200" dirty="0" err="1"/>
            <a:t>aritmatika</a:t>
          </a:r>
          <a:r>
            <a:rPr lang="en-US" sz="1800" kern="1200" dirty="0"/>
            <a:t>, </a:t>
          </a:r>
          <a:r>
            <a:rPr lang="en-US" sz="1800" kern="1200" dirty="0" err="1"/>
            <a:t>komparasi</a:t>
          </a:r>
          <a:r>
            <a:rPr lang="en-US" sz="1800" kern="1200" dirty="0"/>
            <a:t>, bitwise </a:t>
          </a:r>
          <a:r>
            <a:rPr lang="en-US" sz="1800" kern="1200" dirty="0" err="1"/>
            <a:t>boolean</a:t>
          </a:r>
          <a:endParaRPr lang="en-US" sz="1800" kern="1200" dirty="0"/>
        </a:p>
      </dsp:txBody>
      <dsp:txXfrm>
        <a:off x="5879932" y="1229081"/>
        <a:ext cx="1890894" cy="240725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89EC9-676E-4FF4-8F11-18CF5D279B1C}">
      <dsp:nvSpPr>
        <dsp:cNvPr id="0" name=""/>
        <dsp:cNvSpPr/>
      </dsp:nvSpPr>
      <dsp:spPr>
        <a:xfrm>
          <a:off x="0" y="69685"/>
          <a:ext cx="981009" cy="378669"/>
        </a:xfrm>
        <a:prstGeom prst="chevron">
          <a:avLst>
            <a:gd name="adj" fmla="val 40000"/>
          </a:avLst>
        </a:prstGeom>
        <a:solidFill>
          <a:srgbClr val="41B3A5">
            <a:alpha val="90000"/>
          </a:srgbClr>
        </a:solidFill>
        <a:ln w="1905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E44501-62A7-422E-98A4-3D538B2D88E0}">
      <dsp:nvSpPr>
        <dsp:cNvPr id="0" name=""/>
        <dsp:cNvSpPr/>
      </dsp:nvSpPr>
      <dsp:spPr>
        <a:xfrm>
          <a:off x="261602" y="164353"/>
          <a:ext cx="828408" cy="378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1.4</a:t>
          </a:r>
        </a:p>
      </dsp:txBody>
      <dsp:txXfrm>
        <a:off x="272693" y="175444"/>
        <a:ext cx="806226" cy="35648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89EC9-676E-4FF4-8F11-18CF5D279B1C}">
      <dsp:nvSpPr>
        <dsp:cNvPr id="0" name=""/>
        <dsp:cNvSpPr/>
      </dsp:nvSpPr>
      <dsp:spPr>
        <a:xfrm>
          <a:off x="0" y="69685"/>
          <a:ext cx="981009" cy="378669"/>
        </a:xfrm>
        <a:prstGeom prst="chevron">
          <a:avLst>
            <a:gd name="adj" fmla="val 40000"/>
          </a:avLst>
        </a:prstGeom>
        <a:solidFill>
          <a:srgbClr val="41B3A5">
            <a:alpha val="90000"/>
          </a:srgbClr>
        </a:solidFill>
        <a:ln w="1905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E44501-62A7-422E-98A4-3D538B2D88E0}">
      <dsp:nvSpPr>
        <dsp:cNvPr id="0" name=""/>
        <dsp:cNvSpPr/>
      </dsp:nvSpPr>
      <dsp:spPr>
        <a:xfrm>
          <a:off x="261602" y="164353"/>
          <a:ext cx="828408" cy="378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1.5</a:t>
          </a:r>
        </a:p>
      </dsp:txBody>
      <dsp:txXfrm>
        <a:off x="272693" y="175444"/>
        <a:ext cx="806226" cy="35648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89EC9-676E-4FF4-8F11-18CF5D279B1C}">
      <dsp:nvSpPr>
        <dsp:cNvPr id="0" name=""/>
        <dsp:cNvSpPr/>
      </dsp:nvSpPr>
      <dsp:spPr>
        <a:xfrm>
          <a:off x="0" y="69685"/>
          <a:ext cx="981009" cy="378669"/>
        </a:xfrm>
        <a:prstGeom prst="chevron">
          <a:avLst>
            <a:gd name="adj" fmla="val 40000"/>
          </a:avLst>
        </a:prstGeom>
        <a:solidFill>
          <a:srgbClr val="41B3A5">
            <a:alpha val="90000"/>
          </a:srgbClr>
        </a:solidFill>
        <a:ln w="1905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E44501-62A7-422E-98A4-3D538B2D88E0}">
      <dsp:nvSpPr>
        <dsp:cNvPr id="0" name=""/>
        <dsp:cNvSpPr/>
      </dsp:nvSpPr>
      <dsp:spPr>
        <a:xfrm>
          <a:off x="261602" y="164353"/>
          <a:ext cx="828408" cy="378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1.5</a:t>
          </a:r>
        </a:p>
      </dsp:txBody>
      <dsp:txXfrm>
        <a:off x="272693" y="175444"/>
        <a:ext cx="806226" cy="3564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89EC9-676E-4FF4-8F11-18CF5D279B1C}">
      <dsp:nvSpPr>
        <dsp:cNvPr id="0" name=""/>
        <dsp:cNvSpPr/>
      </dsp:nvSpPr>
      <dsp:spPr>
        <a:xfrm>
          <a:off x="0" y="69685"/>
          <a:ext cx="981009" cy="378669"/>
        </a:xfrm>
        <a:prstGeom prst="chevron">
          <a:avLst>
            <a:gd name="adj" fmla="val 40000"/>
          </a:avLst>
        </a:prstGeom>
        <a:solidFill>
          <a:srgbClr val="41B3A5">
            <a:alpha val="90000"/>
          </a:srgbClr>
        </a:solidFill>
        <a:ln w="1905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E44501-62A7-422E-98A4-3D538B2D88E0}">
      <dsp:nvSpPr>
        <dsp:cNvPr id="0" name=""/>
        <dsp:cNvSpPr/>
      </dsp:nvSpPr>
      <dsp:spPr>
        <a:xfrm>
          <a:off x="261602" y="164353"/>
          <a:ext cx="828408" cy="378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1.6</a:t>
          </a:r>
        </a:p>
      </dsp:txBody>
      <dsp:txXfrm>
        <a:off x="272693" y="175444"/>
        <a:ext cx="806226" cy="35648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89EC9-676E-4FF4-8F11-18CF5D279B1C}">
      <dsp:nvSpPr>
        <dsp:cNvPr id="0" name=""/>
        <dsp:cNvSpPr/>
      </dsp:nvSpPr>
      <dsp:spPr>
        <a:xfrm>
          <a:off x="0" y="69685"/>
          <a:ext cx="981009" cy="378669"/>
        </a:xfrm>
        <a:prstGeom prst="chevron">
          <a:avLst>
            <a:gd name="adj" fmla="val 40000"/>
          </a:avLst>
        </a:prstGeom>
        <a:solidFill>
          <a:srgbClr val="41B3A5">
            <a:alpha val="90000"/>
          </a:srgbClr>
        </a:solidFill>
        <a:ln w="1905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E44501-62A7-422E-98A4-3D538B2D88E0}">
      <dsp:nvSpPr>
        <dsp:cNvPr id="0" name=""/>
        <dsp:cNvSpPr/>
      </dsp:nvSpPr>
      <dsp:spPr>
        <a:xfrm>
          <a:off x="261602" y="164353"/>
          <a:ext cx="828408" cy="3786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>
              <a:alpha val="9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1.7</a:t>
          </a:r>
        </a:p>
      </dsp:txBody>
      <dsp:txXfrm>
        <a:off x="272693" y="175444"/>
        <a:ext cx="806226" cy="35648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816A3-4683-4374-954E-8DE6B5F9FF22}">
      <dsp:nvSpPr>
        <dsp:cNvPr id="0" name=""/>
        <dsp:cNvSpPr/>
      </dsp:nvSpPr>
      <dsp:spPr>
        <a:xfrm>
          <a:off x="3382861" y="0"/>
          <a:ext cx="2993848" cy="299393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EAD1EA-D0F7-46B2-B6BF-1159A15D3DA5}">
      <dsp:nvSpPr>
        <dsp:cNvPr id="0" name=""/>
        <dsp:cNvSpPr/>
      </dsp:nvSpPr>
      <dsp:spPr>
        <a:xfrm>
          <a:off x="4044079" y="1083925"/>
          <a:ext cx="1670331" cy="83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Semoga</a:t>
          </a:r>
          <a:r>
            <a:rPr lang="en-US" sz="1800" kern="1200" dirty="0"/>
            <a:t> </a:t>
          </a:r>
          <a:r>
            <a:rPr lang="en-US" sz="1800" kern="1200" dirty="0" err="1"/>
            <a:t>ilmunya</a:t>
          </a:r>
          <a:r>
            <a:rPr lang="en-US" sz="1800" kern="1200" dirty="0"/>
            <a:t> </a:t>
          </a:r>
          <a:r>
            <a:rPr lang="en-US" sz="1800" kern="1200" dirty="0" err="1"/>
            <a:t>bermanfaat</a:t>
          </a:r>
          <a:r>
            <a:rPr lang="en-US" sz="1800" kern="1200" dirty="0"/>
            <a:t>.</a:t>
          </a:r>
        </a:p>
      </dsp:txBody>
      <dsp:txXfrm>
        <a:off x="4044079" y="1083925"/>
        <a:ext cx="1670331" cy="835067"/>
      </dsp:txXfrm>
    </dsp:sp>
    <dsp:sp modelId="{F26DAB72-7B3B-4F30-B5F1-2027C006A3F0}">
      <dsp:nvSpPr>
        <dsp:cNvPr id="0" name=""/>
        <dsp:cNvSpPr/>
      </dsp:nvSpPr>
      <dsp:spPr>
        <a:xfrm>
          <a:off x="2764860" y="1918992"/>
          <a:ext cx="2571943" cy="257303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F6F5FB-58F7-42CB-ADB9-8440F981799A}">
      <dsp:nvSpPr>
        <dsp:cNvPr id="0" name=""/>
        <dsp:cNvSpPr/>
      </dsp:nvSpPr>
      <dsp:spPr>
        <a:xfrm>
          <a:off x="3208913" y="2807515"/>
          <a:ext cx="1670331" cy="835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Sampai</a:t>
          </a:r>
          <a:r>
            <a:rPr lang="en-US" sz="1800" kern="1200" dirty="0"/>
            <a:t> </a:t>
          </a:r>
          <a:r>
            <a:rPr lang="en-US" sz="1800" kern="1200" dirty="0" err="1"/>
            <a:t>berjumpa</a:t>
          </a:r>
          <a:r>
            <a:rPr lang="en-US" sz="1800" kern="1200" dirty="0"/>
            <a:t> </a:t>
          </a:r>
          <a:r>
            <a:rPr lang="en-US" sz="1800" kern="1200" dirty="0" err="1"/>
            <a:t>lagi</a:t>
          </a:r>
          <a:r>
            <a:rPr lang="en-US" sz="1800" kern="1200" dirty="0"/>
            <a:t> di </a:t>
          </a:r>
          <a:r>
            <a:rPr lang="en-US" sz="1800" kern="1200" dirty="0" err="1"/>
            <a:t>inisiasi</a:t>
          </a:r>
          <a:r>
            <a:rPr lang="en-US" sz="1800" kern="1200" dirty="0"/>
            <a:t> 2 </a:t>
          </a:r>
          <a:r>
            <a:rPr lang="en-US" sz="1800" kern="1200" dirty="0" err="1"/>
            <a:t>Struktur</a:t>
          </a:r>
          <a:r>
            <a:rPr lang="en-US" sz="1800" kern="1200" dirty="0"/>
            <a:t> Data</a:t>
          </a:r>
        </a:p>
      </dsp:txBody>
      <dsp:txXfrm>
        <a:off x="3208913" y="2807515"/>
        <a:ext cx="1670331" cy="8350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0043D-3FA4-4650-9E2F-F99498FC714B}">
      <dsp:nvSpPr>
        <dsp:cNvPr id="0" name=""/>
        <dsp:cNvSpPr/>
      </dsp:nvSpPr>
      <dsp:spPr>
        <a:xfrm>
          <a:off x="3864722" y="1213401"/>
          <a:ext cx="1554450" cy="155464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49F33E1-FCEE-44EF-80C5-8CCCA10817DB}">
      <dsp:nvSpPr>
        <dsp:cNvPr id="0" name=""/>
        <dsp:cNvSpPr/>
      </dsp:nvSpPr>
      <dsp:spPr>
        <a:xfrm>
          <a:off x="3751377" y="0"/>
          <a:ext cx="1781140" cy="95318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Apakah</a:t>
          </a:r>
          <a:r>
            <a:rPr lang="en-US" sz="1500" kern="1200" dirty="0"/>
            <a:t> </a:t>
          </a:r>
          <a:r>
            <a:rPr lang="en-US" sz="1500" kern="1200" dirty="0" err="1"/>
            <a:t>struktur</a:t>
          </a:r>
          <a:r>
            <a:rPr lang="en-US" sz="1500" kern="1200" dirty="0"/>
            <a:t> data </a:t>
          </a:r>
          <a:r>
            <a:rPr lang="en-US" sz="1500" kern="1200" dirty="0" err="1"/>
            <a:t>itu</a:t>
          </a:r>
          <a:r>
            <a:rPr lang="en-US" sz="1500" kern="1200" dirty="0"/>
            <a:t>?</a:t>
          </a:r>
        </a:p>
      </dsp:txBody>
      <dsp:txXfrm>
        <a:off x="3751377" y="0"/>
        <a:ext cx="1781140" cy="953182"/>
      </dsp:txXfrm>
    </dsp:sp>
    <dsp:sp modelId="{5DA28BC6-A8FB-49CD-9213-6C65E3208A5C}">
      <dsp:nvSpPr>
        <dsp:cNvPr id="0" name=""/>
        <dsp:cNvSpPr/>
      </dsp:nvSpPr>
      <dsp:spPr>
        <a:xfrm>
          <a:off x="4320694" y="1432633"/>
          <a:ext cx="1554450" cy="155464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EDAAA1D-AB8E-4A8C-9E6F-E6C5ED72DFBD}">
      <dsp:nvSpPr>
        <dsp:cNvPr id="0" name=""/>
        <dsp:cNvSpPr/>
      </dsp:nvSpPr>
      <dsp:spPr>
        <a:xfrm>
          <a:off x="6066860" y="905523"/>
          <a:ext cx="1683987" cy="10485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Bagaimana</a:t>
          </a:r>
          <a:r>
            <a:rPr lang="en-US" sz="1500" kern="1200" dirty="0"/>
            <a:t> </a:t>
          </a:r>
          <a:r>
            <a:rPr lang="en-US" sz="1500" kern="1200" dirty="0" err="1"/>
            <a:t>membuat</a:t>
          </a:r>
          <a:r>
            <a:rPr lang="en-US" sz="1500" kern="1200" dirty="0"/>
            <a:t> </a:t>
          </a:r>
          <a:r>
            <a:rPr lang="en-US" sz="1500" kern="1200" dirty="0" err="1"/>
            <a:t>struktur</a:t>
          </a:r>
          <a:r>
            <a:rPr lang="en-US" sz="1500" kern="1200" dirty="0"/>
            <a:t> data?</a:t>
          </a:r>
        </a:p>
      </dsp:txBody>
      <dsp:txXfrm>
        <a:off x="6066860" y="905523"/>
        <a:ext cx="1683987" cy="1048500"/>
      </dsp:txXfrm>
    </dsp:sp>
    <dsp:sp modelId="{FCA1A10F-97E5-4415-A23C-6AF66A852AC6}">
      <dsp:nvSpPr>
        <dsp:cNvPr id="0" name=""/>
        <dsp:cNvSpPr/>
      </dsp:nvSpPr>
      <dsp:spPr>
        <a:xfrm>
          <a:off x="4432744" y="1925905"/>
          <a:ext cx="1554450" cy="155464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E04FBE-3794-471E-B979-DBB5FE8498D6}">
      <dsp:nvSpPr>
        <dsp:cNvPr id="0" name=""/>
        <dsp:cNvSpPr/>
      </dsp:nvSpPr>
      <dsp:spPr>
        <a:xfrm>
          <a:off x="6228782" y="2239979"/>
          <a:ext cx="1651603" cy="11199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Ada coding gak ya di struktur data?</a:t>
          </a:r>
        </a:p>
      </dsp:txBody>
      <dsp:txXfrm>
        <a:off x="6228782" y="2239979"/>
        <a:ext cx="1651603" cy="1119989"/>
      </dsp:txXfrm>
    </dsp:sp>
    <dsp:sp modelId="{4E643E2D-4890-41FF-86D8-597B749C6BD7}">
      <dsp:nvSpPr>
        <dsp:cNvPr id="0" name=""/>
        <dsp:cNvSpPr/>
      </dsp:nvSpPr>
      <dsp:spPr>
        <a:xfrm>
          <a:off x="4117321" y="2321476"/>
          <a:ext cx="1554450" cy="155464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95B0BBA-09F6-403F-A1CE-8A544B699B6D}">
      <dsp:nvSpPr>
        <dsp:cNvPr id="0" name=""/>
        <dsp:cNvSpPr/>
      </dsp:nvSpPr>
      <dsp:spPr>
        <a:xfrm>
          <a:off x="5516326" y="3741241"/>
          <a:ext cx="1781140" cy="102467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Kalo kerja, nantri struktur data ilmunya kepake ga ya?</a:t>
          </a:r>
        </a:p>
      </dsp:txBody>
      <dsp:txXfrm>
        <a:off x="5516326" y="3741241"/>
        <a:ext cx="1781140" cy="1024671"/>
      </dsp:txXfrm>
    </dsp:sp>
    <dsp:sp modelId="{12F4B09E-3D89-4275-A2D2-6418CBBB31E1}">
      <dsp:nvSpPr>
        <dsp:cNvPr id="0" name=""/>
        <dsp:cNvSpPr/>
      </dsp:nvSpPr>
      <dsp:spPr>
        <a:xfrm>
          <a:off x="3612124" y="2321476"/>
          <a:ext cx="1554450" cy="155464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0695E91-FA0A-4217-94E6-560443C1B8D7}">
      <dsp:nvSpPr>
        <dsp:cNvPr id="0" name=""/>
        <dsp:cNvSpPr/>
      </dsp:nvSpPr>
      <dsp:spPr>
        <a:xfrm>
          <a:off x="1986428" y="3741241"/>
          <a:ext cx="1781140" cy="102467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Itu adalah beberapa pertanyaan yang mungkin ada pada benak anda sekarang,</a:t>
          </a:r>
        </a:p>
      </dsp:txBody>
      <dsp:txXfrm>
        <a:off x="1986428" y="3741241"/>
        <a:ext cx="1781140" cy="1024671"/>
      </dsp:txXfrm>
    </dsp:sp>
    <dsp:sp modelId="{E000BAA5-27AE-4CE7-A3F9-8A3840DF8B26}">
      <dsp:nvSpPr>
        <dsp:cNvPr id="0" name=""/>
        <dsp:cNvSpPr/>
      </dsp:nvSpPr>
      <dsp:spPr>
        <a:xfrm>
          <a:off x="3296700" y="1925905"/>
          <a:ext cx="1554450" cy="155464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F07FF79-A729-4A22-93D0-BB0E4C9707F7}">
      <dsp:nvSpPr>
        <dsp:cNvPr id="0" name=""/>
        <dsp:cNvSpPr/>
      </dsp:nvSpPr>
      <dsp:spPr>
        <a:xfrm>
          <a:off x="1403510" y="2239979"/>
          <a:ext cx="1651603" cy="111998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Baiklah…. Selanjutnya kita akan bahas berbagai hal mengenai struktur data, </a:t>
          </a:r>
        </a:p>
      </dsp:txBody>
      <dsp:txXfrm>
        <a:off x="1403510" y="2239979"/>
        <a:ext cx="1651603" cy="1119989"/>
      </dsp:txXfrm>
    </dsp:sp>
    <dsp:sp modelId="{C10FCFAE-552A-45AA-A191-9F8CF24B6E9A}">
      <dsp:nvSpPr>
        <dsp:cNvPr id="0" name=""/>
        <dsp:cNvSpPr/>
      </dsp:nvSpPr>
      <dsp:spPr>
        <a:xfrm>
          <a:off x="3408750" y="1432633"/>
          <a:ext cx="1554450" cy="155464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EC6513F-5D4F-4241-877B-AAD47E9586B3}">
      <dsp:nvSpPr>
        <dsp:cNvPr id="0" name=""/>
        <dsp:cNvSpPr/>
      </dsp:nvSpPr>
      <dsp:spPr>
        <a:xfrm>
          <a:off x="1533047" y="905523"/>
          <a:ext cx="1683987" cy="10485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Semoga dapat menjawab pertanyaan – pertanyaan diatas ya… ^_^</a:t>
          </a:r>
        </a:p>
      </dsp:txBody>
      <dsp:txXfrm>
        <a:off x="1533047" y="905523"/>
        <a:ext cx="1683987" cy="1048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DB3E1-8E3E-45BE-A6EA-AD00CF64FB3B}">
      <dsp:nvSpPr>
        <dsp:cNvPr id="0" name=""/>
        <dsp:cNvSpPr/>
      </dsp:nvSpPr>
      <dsp:spPr>
        <a:xfrm>
          <a:off x="6381" y="0"/>
          <a:ext cx="6528612" cy="369332"/>
        </a:xfrm>
        <a:prstGeom prst="chevron">
          <a:avLst/>
        </a:prstGeom>
        <a:solidFill>
          <a:srgbClr val="41B3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Kita </a:t>
          </a:r>
          <a:r>
            <a:rPr lang="en-US" sz="1700" kern="1200" dirty="0" err="1"/>
            <a:t>selalu</a:t>
          </a:r>
          <a:r>
            <a:rPr lang="en-US" sz="1700" kern="1200" dirty="0"/>
            <a:t> </a:t>
          </a:r>
          <a:r>
            <a:rPr lang="en-US" sz="1700" kern="1200" dirty="0" err="1"/>
            <a:t>berinteraksi</a:t>
          </a:r>
          <a:r>
            <a:rPr lang="en-US" sz="1700" kern="1200" dirty="0"/>
            <a:t> </a:t>
          </a:r>
          <a:r>
            <a:rPr lang="en-US" sz="1700" kern="1200" dirty="0" err="1"/>
            <a:t>dengan</a:t>
          </a:r>
          <a:r>
            <a:rPr lang="en-US" sz="1700" kern="1200" dirty="0"/>
            <a:t> yang Namanya </a:t>
          </a:r>
          <a:r>
            <a:rPr lang="en-US" sz="1700" kern="1200" dirty="0" err="1"/>
            <a:t>struktur</a:t>
          </a:r>
          <a:r>
            <a:rPr lang="en-US" sz="1700" kern="1200" dirty="0"/>
            <a:t> data, </a:t>
          </a:r>
          <a:r>
            <a:rPr lang="en-US" sz="1700" kern="1200" dirty="0" err="1"/>
            <a:t>kapan</a:t>
          </a:r>
          <a:r>
            <a:rPr lang="en-US" sz="1700" kern="1200" dirty="0"/>
            <a:t>?</a:t>
          </a:r>
        </a:p>
      </dsp:txBody>
      <dsp:txXfrm>
        <a:off x="191047" y="0"/>
        <a:ext cx="6159280" cy="3693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9F7BD-FC9C-4BAF-B891-025A92DB3984}">
      <dsp:nvSpPr>
        <dsp:cNvPr id="0" name=""/>
        <dsp:cNvSpPr/>
      </dsp:nvSpPr>
      <dsp:spPr>
        <a:xfrm>
          <a:off x="0" y="292387"/>
          <a:ext cx="5683931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1136" tIns="333248" rIns="44113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Bisa</a:t>
          </a:r>
          <a:r>
            <a:rPr lang="en-US" sz="1600" kern="1200" dirty="0"/>
            <a:t>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bayangkan</a:t>
          </a:r>
          <a:r>
            <a:rPr lang="en-US" sz="1600" kern="1200" dirty="0"/>
            <a:t> </a:t>
          </a:r>
          <a:r>
            <a:rPr lang="en-US" sz="1600" kern="1200" dirty="0" err="1"/>
            <a:t>dalam</a:t>
          </a:r>
          <a:r>
            <a:rPr lang="en-US" sz="1600" kern="1200" dirty="0"/>
            <a:t> computer </a:t>
          </a:r>
          <a:r>
            <a:rPr lang="en-US" sz="1600" kern="1200" dirty="0" err="1"/>
            <a:t>tersebut</a:t>
          </a:r>
          <a:r>
            <a:rPr lang="en-US" sz="1600" kern="1200" dirty="0"/>
            <a:t> </a:t>
          </a:r>
          <a:r>
            <a:rPr lang="en-US" sz="1600" kern="1200" dirty="0" err="1"/>
            <a:t>terdapat</a:t>
          </a:r>
          <a:r>
            <a:rPr lang="en-US" sz="1600" kern="1200" dirty="0"/>
            <a:t> </a:t>
          </a:r>
          <a:r>
            <a:rPr lang="en-US" sz="1600" kern="1200" dirty="0" err="1"/>
            <a:t>ribuan</a:t>
          </a:r>
          <a:r>
            <a:rPr lang="en-US" sz="1600" kern="1200" dirty="0"/>
            <a:t> </a:t>
          </a:r>
          <a:r>
            <a:rPr lang="en-US" sz="1600" kern="1200" dirty="0" err="1"/>
            <a:t>bahkan</a:t>
          </a:r>
          <a:r>
            <a:rPr lang="en-US" sz="1600" kern="1200" dirty="0"/>
            <a:t> </a:t>
          </a:r>
          <a:r>
            <a:rPr lang="en-US" sz="1600" kern="1200" dirty="0" err="1"/>
            <a:t>jutaan</a:t>
          </a:r>
          <a:r>
            <a:rPr lang="en-US" sz="1600" kern="1200" dirty="0"/>
            <a:t> data, </a:t>
          </a:r>
          <a:r>
            <a:rPr lang="en-US" sz="1600" kern="1200" dirty="0" err="1"/>
            <a:t>maka</a:t>
          </a:r>
          <a:r>
            <a:rPr lang="en-US" sz="1600" kern="1200" dirty="0"/>
            <a:t> file yang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cari</a:t>
          </a:r>
          <a:r>
            <a:rPr lang="en-US" sz="1600" kern="1200" dirty="0"/>
            <a:t>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berada</a:t>
          </a:r>
          <a:r>
            <a:rPr lang="en-US" sz="1600" kern="1200" dirty="0"/>
            <a:t> </a:t>
          </a:r>
          <a:r>
            <a:rPr lang="en-US" sz="1600" kern="1200" dirty="0" err="1"/>
            <a:t>diantara</a:t>
          </a:r>
          <a:r>
            <a:rPr lang="en-US" sz="1600" kern="1200" dirty="0"/>
            <a:t> </a:t>
          </a:r>
          <a:r>
            <a:rPr lang="en-US" sz="1600" kern="1200" dirty="0" err="1"/>
            <a:t>jutaan</a:t>
          </a:r>
          <a:r>
            <a:rPr lang="en-US" sz="1600" kern="1200" dirty="0"/>
            <a:t> data </a:t>
          </a:r>
          <a:r>
            <a:rPr lang="en-US" sz="1600" kern="1200" dirty="0" err="1"/>
            <a:t>tersebut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computer </a:t>
          </a:r>
          <a:r>
            <a:rPr lang="en-US" sz="1600" kern="1200" dirty="0" err="1"/>
            <a:t>mampu</a:t>
          </a:r>
          <a:r>
            <a:rPr lang="en-US" sz="1600" kern="1200" dirty="0"/>
            <a:t> </a:t>
          </a:r>
          <a:r>
            <a:rPr lang="en-US" sz="1600" kern="1200" dirty="0" err="1"/>
            <a:t>menampilkan</a:t>
          </a:r>
          <a:r>
            <a:rPr lang="en-US" sz="1600" kern="1200" dirty="0"/>
            <a:t> data yang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cari</a:t>
          </a:r>
          <a:r>
            <a:rPr lang="en-US" sz="1600" kern="1200" dirty="0"/>
            <a:t>. Hal </a:t>
          </a:r>
          <a:r>
            <a:rPr lang="en-US" sz="1600" kern="1200" dirty="0" err="1"/>
            <a:t>tersebut</a:t>
          </a:r>
          <a:r>
            <a:rPr lang="en-US" sz="1600" kern="1200" dirty="0"/>
            <a:t> </a:t>
          </a:r>
          <a:r>
            <a:rPr lang="en-US" sz="1600" kern="1200" dirty="0" err="1"/>
            <a:t>dilakukan</a:t>
          </a:r>
          <a:r>
            <a:rPr lang="en-US" sz="1600" kern="1200" dirty="0"/>
            <a:t> </a:t>
          </a:r>
          <a:r>
            <a:rPr lang="en-US" sz="1600" kern="1200" dirty="0" err="1"/>
            <a:t>dikarenakan</a:t>
          </a:r>
          <a:r>
            <a:rPr lang="en-US" sz="1600" kern="1200" dirty="0"/>
            <a:t> </a:t>
          </a:r>
          <a:r>
            <a:rPr lang="en-US" sz="1600" kern="1200" dirty="0" err="1"/>
            <a:t>adanya</a:t>
          </a:r>
          <a:r>
            <a:rPr lang="en-US" sz="1600" kern="1200" dirty="0"/>
            <a:t> </a:t>
          </a:r>
          <a:r>
            <a:rPr lang="en-US" sz="1600" kern="1200" dirty="0" err="1"/>
            <a:t>struktur</a:t>
          </a:r>
          <a:r>
            <a:rPr lang="en-US" sz="1600" kern="1200" dirty="0"/>
            <a:t> data </a:t>
          </a:r>
          <a:r>
            <a:rPr lang="en-US" sz="1600" kern="1200" dirty="0" err="1"/>
            <a:t>dalam</a:t>
          </a:r>
          <a:r>
            <a:rPr lang="en-US" sz="1600" kern="1200" dirty="0"/>
            <a:t> computer </a:t>
          </a:r>
          <a:r>
            <a:rPr lang="en-US" sz="1600" kern="1200" dirty="0" err="1"/>
            <a:t>tersebut</a:t>
          </a:r>
          <a:r>
            <a:rPr lang="en-US" sz="1600" kern="1200" dirty="0"/>
            <a:t>.</a:t>
          </a:r>
        </a:p>
      </dsp:txBody>
      <dsp:txXfrm>
        <a:off x="0" y="292387"/>
        <a:ext cx="5683931" cy="1814400"/>
      </dsp:txXfrm>
    </dsp:sp>
    <dsp:sp modelId="{A633B390-6688-419B-B505-489E1A457363}">
      <dsp:nvSpPr>
        <dsp:cNvPr id="0" name=""/>
        <dsp:cNvSpPr/>
      </dsp:nvSpPr>
      <dsp:spPr>
        <a:xfrm>
          <a:off x="284196" y="56226"/>
          <a:ext cx="3978751" cy="472320"/>
        </a:xfrm>
        <a:prstGeom prst="roundRect">
          <a:avLst/>
        </a:prstGeom>
        <a:solidFill>
          <a:srgbClr val="41B3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387" tIns="0" rIns="15038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Saat</a:t>
          </a:r>
          <a:r>
            <a:rPr lang="en-US" sz="1600" kern="1200" dirty="0"/>
            <a:t> </a:t>
          </a:r>
          <a:r>
            <a:rPr lang="en-US" sz="1600" kern="1200" dirty="0" err="1"/>
            <a:t>membuka</a:t>
          </a:r>
          <a:r>
            <a:rPr lang="en-US" sz="1600" kern="1200" dirty="0"/>
            <a:t> file di computer</a:t>
          </a:r>
        </a:p>
      </dsp:txBody>
      <dsp:txXfrm>
        <a:off x="307253" y="79283"/>
        <a:ext cx="3932637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2FCA7-DDF6-4644-9F85-0EE7F8EA5E8E}">
      <dsp:nvSpPr>
        <dsp:cNvPr id="0" name=""/>
        <dsp:cNvSpPr/>
      </dsp:nvSpPr>
      <dsp:spPr>
        <a:xfrm>
          <a:off x="0" y="309381"/>
          <a:ext cx="542616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1130" tIns="333248" rIns="4211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Tentunya</a:t>
          </a:r>
          <a:r>
            <a:rPr lang="en-US" sz="1600" kern="1200" dirty="0"/>
            <a:t>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sering</a:t>
          </a:r>
          <a:r>
            <a:rPr lang="en-US" sz="1600" kern="1200" dirty="0"/>
            <a:t> </a:t>
          </a:r>
          <a:r>
            <a:rPr lang="en-US" sz="1600" kern="1200" dirty="0" err="1"/>
            <a:t>melakukan</a:t>
          </a:r>
          <a:r>
            <a:rPr lang="en-US" sz="1600" kern="1200" dirty="0"/>
            <a:t> </a:t>
          </a:r>
          <a:r>
            <a:rPr lang="en-US" sz="1600" kern="1200" dirty="0" err="1"/>
            <a:t>hal</a:t>
          </a:r>
          <a:r>
            <a:rPr lang="en-US" sz="1600" kern="1200" dirty="0"/>
            <a:t> </a:t>
          </a:r>
          <a:r>
            <a:rPr lang="en-US" sz="1600" kern="1200" dirty="0" err="1"/>
            <a:t>tersebut</a:t>
          </a:r>
          <a:r>
            <a:rPr lang="en-US" sz="1600" kern="1200" dirty="0"/>
            <a:t> </a:t>
          </a:r>
          <a:r>
            <a:rPr lang="en-US" sz="1600" kern="1200" dirty="0" err="1"/>
            <a:t>ya</a:t>
          </a:r>
          <a:r>
            <a:rPr lang="en-US" sz="1600" kern="1200" dirty="0"/>
            <a:t>, </a:t>
          </a:r>
          <a:r>
            <a:rPr lang="en-US" sz="1600" kern="1200" dirty="0" err="1"/>
            <a:t>mencari</a:t>
          </a:r>
          <a:r>
            <a:rPr lang="en-US" sz="1600" kern="1200" dirty="0"/>
            <a:t> </a:t>
          </a:r>
          <a:r>
            <a:rPr lang="en-US" sz="1600" kern="1200" dirty="0" err="1"/>
            <a:t>nomor</a:t>
          </a:r>
          <a:r>
            <a:rPr lang="en-US" sz="1600" kern="1200" dirty="0"/>
            <a:t> </a:t>
          </a:r>
          <a:r>
            <a:rPr lang="en-US" sz="1600" kern="1200" dirty="0" err="1"/>
            <a:t>kontak</a:t>
          </a:r>
          <a:r>
            <a:rPr lang="en-US" sz="1600" kern="1200" dirty="0"/>
            <a:t> </a:t>
          </a:r>
          <a:r>
            <a:rPr lang="en-US" sz="1600" kern="1200" dirty="0" err="1"/>
            <a:t>pada</a:t>
          </a:r>
          <a:r>
            <a:rPr lang="en-US" sz="1600" kern="1200" dirty="0"/>
            <a:t> </a:t>
          </a:r>
          <a:r>
            <a:rPr lang="en-US" sz="1600" kern="1200" dirty="0" err="1"/>
            <a:t>hp</a:t>
          </a:r>
          <a:r>
            <a:rPr lang="en-US" sz="1600" kern="1200" dirty="0"/>
            <a:t> </a:t>
          </a:r>
          <a:r>
            <a:rPr lang="en-US" sz="1600" kern="1200" dirty="0" err="1"/>
            <a:t>berdasarkan</a:t>
          </a:r>
          <a:r>
            <a:rPr lang="en-US" sz="1600" kern="1200" dirty="0"/>
            <a:t> </a:t>
          </a:r>
          <a:r>
            <a:rPr lang="en-US" sz="1600" kern="1200" dirty="0" err="1"/>
            <a:t>nama</a:t>
          </a:r>
          <a:r>
            <a:rPr lang="en-US" sz="1600" kern="1200" dirty="0"/>
            <a:t>. 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hp</a:t>
          </a:r>
          <a:r>
            <a:rPr lang="en-US" sz="1600" kern="1200" dirty="0"/>
            <a:t>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menampilkan</a:t>
          </a:r>
          <a:r>
            <a:rPr lang="en-US" sz="1600" kern="1200" dirty="0"/>
            <a:t> </a:t>
          </a:r>
          <a:r>
            <a:rPr lang="en-US" sz="1600" kern="1200" dirty="0" err="1"/>
            <a:t>nomor</a:t>
          </a:r>
          <a:r>
            <a:rPr lang="en-US" sz="1600" kern="1200" dirty="0"/>
            <a:t> </a:t>
          </a:r>
          <a:r>
            <a:rPr lang="en-US" sz="1600" kern="1200" dirty="0" err="1"/>
            <a:t>kontak</a:t>
          </a:r>
          <a:r>
            <a:rPr lang="en-US" sz="1600" kern="1200" dirty="0"/>
            <a:t> yang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cari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cepat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biasanya</a:t>
          </a:r>
          <a:r>
            <a:rPr lang="en-US" sz="1600" kern="1200" dirty="0"/>
            <a:t> </a:t>
          </a:r>
          <a:r>
            <a:rPr lang="en-US" sz="1600" kern="1200" dirty="0" err="1"/>
            <a:t>suka</a:t>
          </a:r>
          <a:r>
            <a:rPr lang="en-US" sz="1600" kern="1200" dirty="0"/>
            <a:t> </a:t>
          </a:r>
          <a:r>
            <a:rPr lang="en-US" sz="1600" kern="1200" dirty="0" err="1"/>
            <a:t>memperlihatkan</a:t>
          </a:r>
          <a:r>
            <a:rPr lang="en-US" sz="1600" kern="1200" dirty="0"/>
            <a:t> </a:t>
          </a:r>
          <a:r>
            <a:rPr lang="en-US" sz="1600" kern="1200" dirty="0" err="1"/>
            <a:t>beberapa</a:t>
          </a:r>
          <a:r>
            <a:rPr lang="en-US" sz="1600" kern="1200" dirty="0"/>
            <a:t> list yang </a:t>
          </a:r>
          <a:r>
            <a:rPr lang="en-US" sz="1600" kern="1200" dirty="0" err="1"/>
            <a:t>mirip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nama</a:t>
          </a:r>
          <a:r>
            <a:rPr lang="en-US" sz="1600" kern="1200" dirty="0"/>
            <a:t> </a:t>
          </a:r>
          <a:r>
            <a:rPr lang="en-US" sz="1600" kern="1200" dirty="0" err="1"/>
            <a:t>nomor</a:t>
          </a:r>
          <a:r>
            <a:rPr lang="en-US" sz="1600" kern="1200" dirty="0"/>
            <a:t> </a:t>
          </a:r>
          <a:r>
            <a:rPr lang="en-US" sz="1600" kern="1200" dirty="0" err="1"/>
            <a:t>kontak</a:t>
          </a:r>
          <a:r>
            <a:rPr lang="en-US" sz="1600" kern="1200" dirty="0"/>
            <a:t> yang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cari</a:t>
          </a:r>
          <a:r>
            <a:rPr lang="en-US" sz="1600" kern="1200" dirty="0"/>
            <a:t>. </a:t>
          </a:r>
          <a:r>
            <a:rPr lang="en-US" sz="1600" kern="1200" dirty="0" err="1"/>
            <a:t>Saat</a:t>
          </a:r>
          <a:r>
            <a:rPr lang="en-US" sz="1600" kern="1200" dirty="0"/>
            <a:t> </a:t>
          </a:r>
          <a:r>
            <a:rPr lang="en-US" sz="1600" kern="1200" dirty="0" err="1"/>
            <a:t>melakukan</a:t>
          </a:r>
          <a:r>
            <a:rPr lang="en-US" sz="1600" kern="1200" dirty="0"/>
            <a:t> </a:t>
          </a:r>
          <a:r>
            <a:rPr lang="en-US" sz="1600" kern="1200" dirty="0" err="1"/>
            <a:t>pencarian</a:t>
          </a:r>
          <a:r>
            <a:rPr lang="en-US" sz="1600" kern="1200" dirty="0"/>
            <a:t> </a:t>
          </a:r>
          <a:r>
            <a:rPr lang="en-US" sz="1600" kern="1200" dirty="0" err="1"/>
            <a:t>maka</a:t>
          </a:r>
          <a:r>
            <a:rPr lang="en-US" sz="1600" kern="1200" dirty="0"/>
            <a:t> </a:t>
          </a:r>
          <a:r>
            <a:rPr lang="en-US" sz="1600" kern="1200" dirty="0" err="1"/>
            <a:t>hp</a:t>
          </a:r>
          <a:r>
            <a:rPr lang="en-US" sz="1600" kern="1200" dirty="0"/>
            <a:t> </a:t>
          </a:r>
          <a:r>
            <a:rPr lang="en-US" sz="1600" kern="1200" dirty="0" err="1"/>
            <a:t>anda</a:t>
          </a:r>
          <a:r>
            <a:rPr lang="en-US" sz="1600" kern="1200" dirty="0"/>
            <a:t>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melakukan</a:t>
          </a:r>
          <a:r>
            <a:rPr lang="en-US" sz="1600" kern="1200" dirty="0"/>
            <a:t> </a:t>
          </a:r>
          <a:r>
            <a:rPr lang="en-US" sz="1600" kern="1200" dirty="0" err="1"/>
            <a:t>beberapa</a:t>
          </a:r>
          <a:r>
            <a:rPr lang="en-US" sz="1600" kern="1200" dirty="0"/>
            <a:t> proses </a:t>
          </a:r>
          <a:r>
            <a:rPr lang="en-US" sz="1600" kern="1200" dirty="0" err="1"/>
            <a:t>struktur</a:t>
          </a:r>
          <a:r>
            <a:rPr lang="en-US" sz="1600" kern="1200" dirty="0"/>
            <a:t> data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secepat</a:t>
          </a:r>
          <a:r>
            <a:rPr lang="en-US" sz="1600" kern="1200" dirty="0"/>
            <a:t> </a:t>
          </a:r>
          <a:r>
            <a:rPr lang="en-US" sz="1600" kern="1200" dirty="0" err="1"/>
            <a:t>mungkin</a:t>
          </a:r>
          <a:r>
            <a:rPr lang="en-US" sz="1600" kern="1200" dirty="0"/>
            <a:t>.</a:t>
          </a:r>
        </a:p>
      </dsp:txBody>
      <dsp:txXfrm>
        <a:off x="0" y="309381"/>
        <a:ext cx="5426160" cy="2268000"/>
      </dsp:txXfrm>
    </dsp:sp>
    <dsp:sp modelId="{DA80F44D-DF38-4690-8049-410E1D3CDC2B}">
      <dsp:nvSpPr>
        <dsp:cNvPr id="0" name=""/>
        <dsp:cNvSpPr/>
      </dsp:nvSpPr>
      <dsp:spPr>
        <a:xfrm>
          <a:off x="271308" y="73221"/>
          <a:ext cx="3798312" cy="472320"/>
        </a:xfrm>
        <a:prstGeom prst="roundRect">
          <a:avLst/>
        </a:prstGeom>
        <a:solidFill>
          <a:srgbClr val="41B3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67" tIns="0" rIns="14356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Mencari</a:t>
          </a:r>
          <a:r>
            <a:rPr lang="en-US" sz="1600" kern="1200" dirty="0"/>
            <a:t> </a:t>
          </a:r>
          <a:r>
            <a:rPr lang="en-US" sz="1600" kern="1200" dirty="0" err="1"/>
            <a:t>nomor</a:t>
          </a:r>
          <a:r>
            <a:rPr lang="en-US" sz="1600" kern="1200" dirty="0"/>
            <a:t> </a:t>
          </a:r>
          <a:r>
            <a:rPr lang="en-US" sz="1600" kern="1200" dirty="0" err="1"/>
            <a:t>kontak</a:t>
          </a:r>
          <a:r>
            <a:rPr lang="en-US" sz="1600" kern="1200" dirty="0"/>
            <a:t> di </a:t>
          </a:r>
          <a:r>
            <a:rPr lang="en-US" sz="1600" kern="1200" dirty="0" err="1"/>
            <a:t>hp</a:t>
          </a:r>
          <a:endParaRPr lang="en-US" sz="1600" kern="1200" dirty="0"/>
        </a:p>
      </dsp:txBody>
      <dsp:txXfrm>
        <a:off x="294365" y="96278"/>
        <a:ext cx="3752198" cy="4262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22707-C0C0-4179-BB79-27B5EFE806D9}">
      <dsp:nvSpPr>
        <dsp:cNvPr id="0" name=""/>
        <dsp:cNvSpPr/>
      </dsp:nvSpPr>
      <dsp:spPr>
        <a:xfrm>
          <a:off x="0" y="292387"/>
          <a:ext cx="5541906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0113" tIns="333248" rIns="43011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Log in </a:t>
          </a:r>
          <a:r>
            <a:rPr lang="en-US" sz="1600" kern="1200" dirty="0" err="1"/>
            <a:t>dilakukan</a:t>
          </a:r>
          <a:r>
            <a:rPr lang="en-US" sz="1600" kern="1200" dirty="0"/>
            <a:t> </a:t>
          </a:r>
          <a:r>
            <a:rPr lang="en-US" sz="1600" kern="1200" dirty="0" err="1"/>
            <a:t>dengan</a:t>
          </a:r>
          <a:r>
            <a:rPr lang="en-US" sz="1600" kern="1200" dirty="0"/>
            <a:t> </a:t>
          </a:r>
          <a:r>
            <a:rPr lang="en-US" sz="1600" kern="1200" dirty="0" err="1"/>
            <a:t>mengetik</a:t>
          </a:r>
          <a:r>
            <a:rPr lang="en-US" sz="1600" kern="1200" dirty="0"/>
            <a:t> </a:t>
          </a:r>
          <a:r>
            <a:rPr lang="en-US" sz="1600" kern="1200" dirty="0" err="1"/>
            <a:t>nama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password, </a:t>
          </a:r>
          <a:r>
            <a:rPr lang="en-US" sz="1600" kern="1200" dirty="0" err="1"/>
            <a:t>maka</a:t>
          </a:r>
          <a:r>
            <a:rPr lang="en-US" sz="1600" kern="1200" dirty="0"/>
            <a:t> system </a:t>
          </a:r>
          <a:r>
            <a:rPr lang="en-US" sz="1600" kern="1200" dirty="0" err="1"/>
            <a:t>akan</a:t>
          </a:r>
          <a:r>
            <a:rPr lang="en-US" sz="1600" kern="1200" dirty="0"/>
            <a:t> </a:t>
          </a:r>
          <a:r>
            <a:rPr lang="en-US" sz="1600" kern="1200" dirty="0" err="1"/>
            <a:t>melakukan</a:t>
          </a:r>
          <a:r>
            <a:rPr lang="en-US" sz="1600" kern="1200" dirty="0"/>
            <a:t> </a:t>
          </a:r>
          <a:r>
            <a:rPr lang="en-US" sz="1600" kern="1200" dirty="0" err="1"/>
            <a:t>ferivikasi</a:t>
          </a:r>
          <a:r>
            <a:rPr lang="en-US" sz="1600" kern="1200" dirty="0"/>
            <a:t> </a:t>
          </a:r>
          <a:r>
            <a:rPr lang="en-US" sz="1600" kern="1200" dirty="0" err="1"/>
            <a:t>berdasarkan</a:t>
          </a:r>
          <a:r>
            <a:rPr lang="en-US" sz="1600" kern="1200" dirty="0"/>
            <a:t> </a:t>
          </a:r>
          <a:r>
            <a:rPr lang="en-US" sz="1600" kern="1200" dirty="0" err="1"/>
            <a:t>nama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password </a:t>
          </a:r>
          <a:r>
            <a:rPr lang="en-US" sz="1600" kern="1200" dirty="0" err="1"/>
            <a:t>tersebut</a:t>
          </a:r>
          <a:r>
            <a:rPr lang="en-US" sz="1600" kern="1200" dirty="0"/>
            <a:t> </a:t>
          </a:r>
          <a:r>
            <a:rPr lang="en-US" sz="1600" kern="1200" dirty="0" err="1"/>
            <a:t>terhadap</a:t>
          </a:r>
          <a:r>
            <a:rPr lang="en-US" sz="1600" kern="1200" dirty="0"/>
            <a:t> </a:t>
          </a:r>
          <a:r>
            <a:rPr lang="en-US" sz="1600" kern="1200" dirty="0" err="1"/>
            <a:t>jutaan</a:t>
          </a:r>
          <a:r>
            <a:rPr lang="en-US" sz="1600" kern="1200" dirty="0"/>
            <a:t> </a:t>
          </a:r>
          <a:r>
            <a:rPr lang="en-US" sz="1600" kern="1200" dirty="0" err="1"/>
            <a:t>nama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password </a:t>
          </a:r>
          <a:r>
            <a:rPr lang="en-US" sz="1600" kern="1200" dirty="0" err="1"/>
            <a:t>dari</a:t>
          </a:r>
          <a:r>
            <a:rPr lang="en-US" sz="1600" kern="1200" dirty="0"/>
            <a:t> </a:t>
          </a:r>
          <a:r>
            <a:rPr lang="en-US" sz="1600" kern="1200" dirty="0" err="1"/>
            <a:t>pengguna</a:t>
          </a:r>
          <a:r>
            <a:rPr lang="en-US" sz="1600" kern="1200" dirty="0"/>
            <a:t> </a:t>
          </a:r>
          <a:r>
            <a:rPr lang="en-US" sz="1600" kern="1200" dirty="0" err="1"/>
            <a:t>sosmed</a:t>
          </a:r>
          <a:r>
            <a:rPr lang="en-US" sz="1600" kern="1200" dirty="0"/>
            <a:t> lain. Hal </a:t>
          </a:r>
          <a:r>
            <a:rPr lang="en-US" sz="1600" kern="1200" dirty="0" err="1"/>
            <a:t>tersebut</a:t>
          </a:r>
          <a:r>
            <a:rPr lang="en-US" sz="1600" kern="1200" dirty="0"/>
            <a:t> pun </a:t>
          </a:r>
          <a:r>
            <a:rPr lang="en-US" sz="1600" kern="1200" dirty="0" err="1"/>
            <a:t>menggunakan</a:t>
          </a:r>
          <a:r>
            <a:rPr lang="en-US" sz="1600" kern="1200" dirty="0"/>
            <a:t> </a:t>
          </a:r>
          <a:r>
            <a:rPr lang="en-US" sz="1600" kern="1200" dirty="0" err="1"/>
            <a:t>struktur</a:t>
          </a:r>
          <a:r>
            <a:rPr lang="en-US" sz="1600" kern="1200" dirty="0"/>
            <a:t> data </a:t>
          </a:r>
          <a:r>
            <a:rPr lang="en-US" sz="1600" kern="1200" dirty="0" err="1"/>
            <a:t>dalam</a:t>
          </a:r>
          <a:r>
            <a:rPr lang="en-US" sz="1600" kern="1200" dirty="0"/>
            <a:t> </a:t>
          </a:r>
          <a:r>
            <a:rPr lang="en-US" sz="1600" kern="1200" dirty="0" err="1"/>
            <a:t>mengimplementasikannya</a:t>
          </a:r>
          <a:r>
            <a:rPr lang="en-US" sz="1600" kern="1200" dirty="0"/>
            <a:t>.</a:t>
          </a:r>
        </a:p>
      </dsp:txBody>
      <dsp:txXfrm>
        <a:off x="0" y="292387"/>
        <a:ext cx="5541906" cy="1814400"/>
      </dsp:txXfrm>
    </dsp:sp>
    <dsp:sp modelId="{B01E7CF6-E58F-4199-8EED-AF0E47EC8D94}">
      <dsp:nvSpPr>
        <dsp:cNvPr id="0" name=""/>
        <dsp:cNvSpPr/>
      </dsp:nvSpPr>
      <dsp:spPr>
        <a:xfrm>
          <a:off x="277095" y="56227"/>
          <a:ext cx="3879334" cy="472320"/>
        </a:xfrm>
        <a:prstGeom prst="roundRect">
          <a:avLst/>
        </a:prstGeom>
        <a:solidFill>
          <a:srgbClr val="41B3A5"/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630" tIns="0" rIns="1466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 in </a:t>
          </a:r>
          <a:r>
            <a:rPr lang="en-US" sz="1600" kern="1200" dirty="0" err="1"/>
            <a:t>ke</a:t>
          </a:r>
          <a:r>
            <a:rPr lang="en-US" sz="1600" kern="1200" dirty="0"/>
            <a:t> </a:t>
          </a:r>
          <a:r>
            <a:rPr lang="en-US" sz="1600" kern="1200" dirty="0" err="1"/>
            <a:t>sosmed</a:t>
          </a:r>
          <a:r>
            <a:rPr lang="en-US" sz="1600" kern="1200" dirty="0"/>
            <a:t> </a:t>
          </a:r>
          <a:r>
            <a:rPr lang="en-US" sz="1600" kern="1200" dirty="0" err="1"/>
            <a:t>favorit</a:t>
          </a:r>
          <a:r>
            <a:rPr lang="en-US" sz="1600" kern="1200" dirty="0"/>
            <a:t> </a:t>
          </a:r>
          <a:r>
            <a:rPr lang="en-US" sz="1600" kern="1200" dirty="0" err="1"/>
            <a:t>kamu</a:t>
          </a:r>
          <a:endParaRPr lang="en-US" sz="1600" kern="1200" dirty="0"/>
        </a:p>
      </dsp:txBody>
      <dsp:txXfrm>
        <a:off x="300152" y="79284"/>
        <a:ext cx="3833220" cy="4262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7C014-2E60-4DF1-B4B7-EA808C310501}">
      <dsp:nvSpPr>
        <dsp:cNvPr id="0" name=""/>
        <dsp:cNvSpPr/>
      </dsp:nvSpPr>
      <dsp:spPr>
        <a:xfrm>
          <a:off x="0" y="312906"/>
          <a:ext cx="4923859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41B3A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2146" tIns="374904" rIns="38214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Search engine yang </a:t>
          </a:r>
          <a:r>
            <a:rPr lang="en-US" sz="1800" kern="1200" dirty="0" err="1"/>
            <a:t>terdapat</a:t>
          </a:r>
          <a:r>
            <a:rPr lang="en-US" sz="1800" kern="1200" dirty="0"/>
            <a:t> </a:t>
          </a:r>
          <a:r>
            <a:rPr lang="en-US" sz="1800" kern="1200" dirty="0" err="1"/>
            <a:t>pada</a:t>
          </a:r>
          <a:r>
            <a:rPr lang="en-US" sz="1800" kern="1200" dirty="0"/>
            <a:t> website </a:t>
          </a:r>
          <a:r>
            <a:rPr lang="en-US" sz="1800" kern="1200" dirty="0" err="1"/>
            <a:t>akan</a:t>
          </a:r>
          <a:r>
            <a:rPr lang="en-US" sz="1800" kern="1200" dirty="0"/>
            <a:t> </a:t>
          </a:r>
          <a:r>
            <a:rPr lang="en-US" sz="1800" kern="1200" dirty="0" err="1"/>
            <a:t>melakukan</a:t>
          </a:r>
          <a:r>
            <a:rPr lang="en-US" sz="1800" kern="1200" dirty="0"/>
            <a:t> </a:t>
          </a:r>
          <a:r>
            <a:rPr lang="en-US" sz="1800" kern="1200" dirty="0" err="1"/>
            <a:t>pencarian</a:t>
          </a:r>
          <a:r>
            <a:rPr lang="en-US" sz="1800" kern="1200" dirty="0"/>
            <a:t> data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menggunakan</a:t>
          </a:r>
          <a:r>
            <a:rPr lang="en-US" sz="1800" kern="1200" dirty="0"/>
            <a:t> kata </a:t>
          </a:r>
          <a:r>
            <a:rPr lang="en-US" sz="1800" kern="1200" dirty="0" err="1"/>
            <a:t>kunci</a:t>
          </a:r>
          <a:r>
            <a:rPr lang="en-US" sz="1800" kern="1200" dirty="0"/>
            <a:t>, kata </a:t>
          </a:r>
          <a:r>
            <a:rPr lang="en-US" sz="1800" kern="1200" dirty="0" err="1"/>
            <a:t>kunci</a:t>
          </a:r>
          <a:r>
            <a:rPr lang="en-US" sz="1800" kern="1200" dirty="0"/>
            <a:t> </a:t>
          </a:r>
          <a:r>
            <a:rPr lang="en-US" sz="1800" kern="1200" dirty="0" err="1"/>
            <a:t>tersebut</a:t>
          </a:r>
          <a:r>
            <a:rPr lang="en-US" sz="1800" kern="1200" dirty="0"/>
            <a:t> </a:t>
          </a:r>
          <a:r>
            <a:rPr lang="en-US" sz="1800" kern="1200" dirty="0" err="1"/>
            <a:t>akan</a:t>
          </a:r>
          <a:r>
            <a:rPr lang="en-US" sz="1800" kern="1200" dirty="0"/>
            <a:t> </a:t>
          </a:r>
          <a:r>
            <a:rPr lang="en-US" sz="1800" kern="1200" dirty="0" err="1"/>
            <a:t>diproses</a:t>
          </a:r>
          <a:r>
            <a:rPr lang="en-US" sz="1800" kern="1200" dirty="0"/>
            <a:t> </a:t>
          </a:r>
          <a:r>
            <a:rPr lang="en-US" sz="1800" kern="1200" dirty="0" err="1"/>
            <a:t>dengan</a:t>
          </a:r>
          <a:r>
            <a:rPr lang="en-US" sz="1800" kern="1200" dirty="0"/>
            <a:t> </a:t>
          </a:r>
          <a:r>
            <a:rPr lang="en-US" sz="1800" kern="1200" dirty="0" err="1"/>
            <a:t>menggunakan</a:t>
          </a:r>
          <a:r>
            <a:rPr lang="en-US" sz="1800" kern="1200" dirty="0"/>
            <a:t> </a:t>
          </a:r>
          <a:r>
            <a:rPr lang="en-US" sz="1800" kern="1200" dirty="0" err="1"/>
            <a:t>struktur</a:t>
          </a:r>
          <a:r>
            <a:rPr lang="en-US" sz="1800" kern="1200" dirty="0"/>
            <a:t> data </a:t>
          </a:r>
          <a:r>
            <a:rPr lang="en-US" sz="1800" kern="1200" dirty="0" err="1"/>
            <a:t>sehingga</a:t>
          </a:r>
          <a:r>
            <a:rPr lang="en-US" sz="1800" kern="1200" dirty="0"/>
            <a:t> </a:t>
          </a:r>
          <a:r>
            <a:rPr lang="en-US" sz="1800" kern="1200" dirty="0" err="1"/>
            <a:t>akan</a:t>
          </a:r>
          <a:r>
            <a:rPr lang="en-US" sz="1800" kern="1200" dirty="0"/>
            <a:t> </a:t>
          </a:r>
          <a:r>
            <a:rPr lang="en-US" sz="1800" kern="1200" dirty="0" err="1"/>
            <a:t>menampilkan</a:t>
          </a:r>
          <a:r>
            <a:rPr lang="en-US" sz="1800" kern="1200" dirty="0"/>
            <a:t> </a:t>
          </a:r>
          <a:r>
            <a:rPr lang="en-US" sz="1800" kern="1200" dirty="0" err="1"/>
            <a:t>hasil</a:t>
          </a:r>
          <a:r>
            <a:rPr lang="en-US" sz="1800" kern="1200" dirty="0"/>
            <a:t> paling </a:t>
          </a:r>
          <a:r>
            <a:rPr lang="en-US" sz="1800" kern="1200" dirty="0" err="1"/>
            <a:t>mirip</a:t>
          </a:r>
          <a:r>
            <a:rPr lang="en-US" sz="1800" kern="1200" dirty="0"/>
            <a:t> </a:t>
          </a:r>
          <a:r>
            <a:rPr lang="en-US" sz="1800" kern="1200" dirty="0" err="1"/>
            <a:t>berdasarkan</a:t>
          </a:r>
          <a:r>
            <a:rPr lang="en-US" sz="1800" kern="1200" dirty="0"/>
            <a:t> kata </a:t>
          </a:r>
          <a:r>
            <a:rPr lang="en-US" sz="1800" kern="1200" dirty="0" err="1"/>
            <a:t>kunci</a:t>
          </a:r>
          <a:r>
            <a:rPr lang="en-US" sz="1800" kern="1200" dirty="0"/>
            <a:t>.</a:t>
          </a:r>
        </a:p>
      </dsp:txBody>
      <dsp:txXfrm>
        <a:off x="0" y="312906"/>
        <a:ext cx="4923859" cy="2268000"/>
      </dsp:txXfrm>
    </dsp:sp>
    <dsp:sp modelId="{8A0F82F9-41ED-4B3F-A8C4-D5EA645F0035}">
      <dsp:nvSpPr>
        <dsp:cNvPr id="0" name=""/>
        <dsp:cNvSpPr/>
      </dsp:nvSpPr>
      <dsp:spPr>
        <a:xfrm>
          <a:off x="246193" y="47226"/>
          <a:ext cx="3446702" cy="531360"/>
        </a:xfrm>
        <a:prstGeom prst="roundRect">
          <a:avLst/>
        </a:prstGeom>
        <a:solidFill>
          <a:srgbClr val="41B3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0277" tIns="0" rIns="130277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Melakukan</a:t>
          </a:r>
          <a:r>
            <a:rPr lang="en-US" sz="1800" kern="1200" dirty="0"/>
            <a:t> </a:t>
          </a:r>
          <a:r>
            <a:rPr lang="en-US" sz="1800" kern="1200" dirty="0" err="1"/>
            <a:t>pencarian</a:t>
          </a:r>
          <a:r>
            <a:rPr lang="en-US" sz="1800" kern="1200" dirty="0"/>
            <a:t> di website</a:t>
          </a:r>
        </a:p>
      </dsp:txBody>
      <dsp:txXfrm>
        <a:off x="272132" y="73165"/>
        <a:ext cx="3394824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Picture Frame">
  <dgm:title val="Picture Frame"/>
  <dgm:desc val="Use to show pictures and the corresponding Level 1 text, both displayed in an offset frame. Works best with Level 1 text only."/>
  <dgm:catLst>
    <dgm:cat type="picture" pri="6500"/>
    <dgm:cat type="officeonline" pri="10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4927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Text" refType="w" fact="0"/>
              <dgm:constr type="t" for="ch" forName="ParentText" refType="h" fact="0.85"/>
              <dgm:constr type="w" for="ch" forName="ParentText" refType="w" fact="0.926"/>
              <dgm:constr type="h" for="ch" forName="ParentText" refType="h" fact="0.1463"/>
              <dgm:constr type="l" for="ch" forName="Accent1" refType="w" fact="0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.0721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if>
          <dgm:else name="Name6">
            <dgm:constrLst>
              <dgm:constr type="l" for="ch" forName="ParentText" refType="w" fact="0.0837"/>
              <dgm:constr type="t" for="ch" forName="ParentText" refType="h" fact="0.84"/>
              <dgm:constr type="w" for="ch" forName="ParentText" refType="w" fact="0.9163"/>
              <dgm:constr type="h" for="ch" forName="ParentText" refType="h" fact="0.1463"/>
              <dgm:constr type="l" for="ch" forName="Accent1" refType="w" fact="0.0724"/>
              <dgm:constr type="t" for="ch" forName="Accent1" refType="h" fact="0.1104"/>
              <dgm:constr type="w" for="ch" forName="Accent1" refType="w" fact="0.9276"/>
              <dgm:constr type="h" for="ch" forName="Accent1" refType="h" fact="0.8896"/>
              <dgm:constr type="l" for="ch" forName="Image" refType="w" fact="0"/>
              <dgm:constr type="t" for="ch" forName="Image" refType="h" fact="0"/>
              <dgm:constr type="w" for="ch" forName="Image" refType="w" fact="0.9279"/>
              <dgm:constr type="h" for="ch" forName="Image" refType="h" fact="0.855"/>
            </dgm:constrLst>
          </dgm:else>
        </dgm:choos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l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  <dgm:layoutNode name="Accent1" styleLbl="parChTrans1D1">
          <dgm:alg type="sp"/>
          <dgm:shape xmlns:r="http://schemas.openxmlformats.org/officeDocument/2006/relationships" type="rect" r:blip="" zOrderOff="10">
            <dgm:adjLst/>
          </dgm:shape>
          <dgm:presOf/>
        </dgm:layoutNode>
        <dgm:layoutNode name="Image" styleLbl="alignImgPlace1">
          <dgm:alg type="sp"/>
          <dgm:shape xmlns:r="http://schemas.openxmlformats.org/officeDocument/2006/relationships" type="rect" r:blip="" zOrderOff="-15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FF502-55E4-40A7-B8B9-019A639A219E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DE070-8B48-4B25-99A3-108D88F9B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68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3DD617-6359-4ADA-974D-7CC774EA6C1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9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DE070-8B48-4B25-99A3-108D88F9B2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85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BF5111-AC8A-4C9B-B4E5-1AF30EB5115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5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6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2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0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" name="whoosh.wav"/>
          </p:stSnd>
        </p:sndAc>
      </p:transition>
    </mc:Choice>
    <mc:Fallback xmlns="">
      <p:transition spd="slow">
        <p:blinds dir="vert"/>
        <p:sndAc>
          <p:stSnd>
            <p:snd r:embed="rId3" name="whoosh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004F-299B-411C-9CA5-288D55D0283C}" type="datetimeFigureOut">
              <a:rPr lang="en-US" smtClean="0"/>
              <a:t>13/03/2019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8D7B-460E-40A3-AA98-7C2642151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13" name="whoosh.wav"/>
          </p:stSnd>
        </p:sndAc>
      </p:transition>
    </mc:Choice>
    <mc:Fallback xmlns="">
      <p:transition spd="slow">
        <p:blinds dir="vert"/>
        <p:sndAc>
          <p:stSnd>
            <p:snd r:embed="rId15" name="whoosh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4.xml"/><Relationship Id="rId13" Type="http://schemas.openxmlformats.org/officeDocument/2006/relationships/audio" Target="../media/audio1.wav"/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12" Type="http://schemas.microsoft.com/office/2007/relationships/diagramDrawing" Target="../diagrams/drawing2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11" Type="http://schemas.openxmlformats.org/officeDocument/2006/relationships/diagramColors" Target="../diagrams/colors24.xml"/><Relationship Id="rId5" Type="http://schemas.openxmlformats.org/officeDocument/2006/relationships/diagramQuickStyle" Target="../diagrams/quickStyle23.xml"/><Relationship Id="rId10" Type="http://schemas.openxmlformats.org/officeDocument/2006/relationships/diagramQuickStyle" Target="../diagrams/quickStyle24.xml"/><Relationship Id="rId4" Type="http://schemas.openxmlformats.org/officeDocument/2006/relationships/diagramLayout" Target="../diagrams/layout23.xml"/><Relationship Id="rId9" Type="http://schemas.openxmlformats.org/officeDocument/2006/relationships/diagramLayout" Target="../diagrams/layout2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28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Relationship Id="rId9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9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Relationship Id="rId9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18" Type="http://schemas.openxmlformats.org/officeDocument/2006/relationships/diagramData" Target="../diagrams/data7.xml"/><Relationship Id="rId26" Type="http://schemas.openxmlformats.org/officeDocument/2006/relationships/diagramColors" Target="../diagrams/colors8.xml"/><Relationship Id="rId3" Type="http://schemas.openxmlformats.org/officeDocument/2006/relationships/diagramData" Target="../diagrams/data4.xml"/><Relationship Id="rId21" Type="http://schemas.openxmlformats.org/officeDocument/2006/relationships/diagramColors" Target="../diagrams/colors7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5" Type="http://schemas.openxmlformats.org/officeDocument/2006/relationships/diagramQuickStyle" Target="../diagrams/quickStyle8.xml"/><Relationship Id="rId2" Type="http://schemas.openxmlformats.org/officeDocument/2006/relationships/audio" Target="../media/audio1.wav"/><Relationship Id="rId16" Type="http://schemas.openxmlformats.org/officeDocument/2006/relationships/diagramColors" Target="../diagrams/colors6.xml"/><Relationship Id="rId20" Type="http://schemas.openxmlformats.org/officeDocument/2006/relationships/diagramQuickStyle" Target="../diagrams/quickStyl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24" Type="http://schemas.openxmlformats.org/officeDocument/2006/relationships/diagramLayout" Target="../diagrams/layout8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23" Type="http://schemas.openxmlformats.org/officeDocument/2006/relationships/diagramData" Target="../diagrams/data8.xml"/><Relationship Id="rId28" Type="http://schemas.openxmlformats.org/officeDocument/2006/relationships/audio" Target="../media/audio1.wav"/><Relationship Id="rId10" Type="http://schemas.openxmlformats.org/officeDocument/2006/relationships/diagramQuickStyle" Target="../diagrams/quickStyle5.xml"/><Relationship Id="rId19" Type="http://schemas.openxmlformats.org/officeDocument/2006/relationships/diagramLayout" Target="../diagrams/layout7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Relationship Id="rId22" Type="http://schemas.microsoft.com/office/2007/relationships/diagramDrawing" Target="../diagrams/drawing7.xml"/><Relationship Id="rId27" Type="http://schemas.microsoft.com/office/2007/relationships/diagramDrawing" Target="../diagrams/drawin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13" Type="http://schemas.openxmlformats.org/officeDocument/2006/relationships/audio" Target="../media/audio1.wav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microsoft.com/office/2007/relationships/diagramDrawing" Target="../diagrams/drawing12.xml"/><Relationship Id="rId18" Type="http://schemas.microsoft.com/office/2007/relationships/diagramDrawing" Target="../diagrams/drawing13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2.xml"/><Relationship Id="rId17" Type="http://schemas.openxmlformats.org/officeDocument/2006/relationships/diagramColors" Target="../diagrams/colors13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2.xml"/><Relationship Id="rId5" Type="http://schemas.openxmlformats.org/officeDocument/2006/relationships/diagramLayout" Target="../diagrams/layout11.xml"/><Relationship Id="rId15" Type="http://schemas.openxmlformats.org/officeDocument/2006/relationships/diagramLayout" Target="../diagrams/layout13.xml"/><Relationship Id="rId10" Type="http://schemas.openxmlformats.org/officeDocument/2006/relationships/diagramLayout" Target="../diagrams/layout12.xml"/><Relationship Id="rId19" Type="http://schemas.openxmlformats.org/officeDocument/2006/relationships/audio" Target="../media/audio1.wav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Relationship Id="rId14" Type="http://schemas.openxmlformats.org/officeDocument/2006/relationships/diagramData" Target="../diagrams/data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diagramData" Target="../diagrams/data16.xml"/><Relationship Id="rId18" Type="http://schemas.openxmlformats.org/officeDocument/2006/relationships/diagramData" Target="../diagrams/data17.xml"/><Relationship Id="rId26" Type="http://schemas.openxmlformats.org/officeDocument/2006/relationships/diagramColors" Target="../diagrams/colors18.xml"/><Relationship Id="rId3" Type="http://schemas.openxmlformats.org/officeDocument/2006/relationships/diagramData" Target="../diagrams/data14.xml"/><Relationship Id="rId21" Type="http://schemas.openxmlformats.org/officeDocument/2006/relationships/diagramColors" Target="../diagrams/colors17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17" Type="http://schemas.microsoft.com/office/2007/relationships/diagramDrawing" Target="../diagrams/drawing16.xml"/><Relationship Id="rId25" Type="http://schemas.openxmlformats.org/officeDocument/2006/relationships/diagramQuickStyle" Target="../diagrams/quickStyle18.xml"/><Relationship Id="rId2" Type="http://schemas.openxmlformats.org/officeDocument/2006/relationships/audio" Target="../media/audio1.wav"/><Relationship Id="rId16" Type="http://schemas.openxmlformats.org/officeDocument/2006/relationships/diagramColors" Target="../diagrams/colors16.xml"/><Relationship Id="rId20" Type="http://schemas.openxmlformats.org/officeDocument/2006/relationships/diagramQuickStyle" Target="../diagrams/quickStyl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24" Type="http://schemas.openxmlformats.org/officeDocument/2006/relationships/diagramLayout" Target="../diagrams/layout18.xml"/><Relationship Id="rId5" Type="http://schemas.openxmlformats.org/officeDocument/2006/relationships/diagramQuickStyle" Target="../diagrams/quickStyle14.xml"/><Relationship Id="rId15" Type="http://schemas.openxmlformats.org/officeDocument/2006/relationships/diagramQuickStyle" Target="../diagrams/quickStyle16.xml"/><Relationship Id="rId23" Type="http://schemas.openxmlformats.org/officeDocument/2006/relationships/diagramData" Target="../diagrams/data18.xml"/><Relationship Id="rId28" Type="http://schemas.openxmlformats.org/officeDocument/2006/relationships/audio" Target="../media/audio1.wav"/><Relationship Id="rId10" Type="http://schemas.openxmlformats.org/officeDocument/2006/relationships/diagramQuickStyle" Target="../diagrams/quickStyle15.xml"/><Relationship Id="rId19" Type="http://schemas.openxmlformats.org/officeDocument/2006/relationships/diagramLayout" Target="../diagrams/layout17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diagramLayout" Target="../diagrams/layout16.xml"/><Relationship Id="rId22" Type="http://schemas.microsoft.com/office/2007/relationships/diagramDrawing" Target="../diagrams/drawing17.xml"/><Relationship Id="rId27" Type="http://schemas.microsoft.com/office/2007/relationships/diagramDrawing" Target="../diagrams/drawing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0.xml"/><Relationship Id="rId13" Type="http://schemas.openxmlformats.org/officeDocument/2006/relationships/diagramData" Target="../diagrams/data21.xm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12" Type="http://schemas.microsoft.com/office/2007/relationships/diagramDrawing" Target="../diagrams/drawing20.xml"/><Relationship Id="rId17" Type="http://schemas.microsoft.com/office/2007/relationships/diagramDrawing" Target="../diagrams/drawing21.xml"/><Relationship Id="rId2" Type="http://schemas.openxmlformats.org/officeDocument/2006/relationships/audio" Target="../media/audio1.wav"/><Relationship Id="rId16" Type="http://schemas.openxmlformats.org/officeDocument/2006/relationships/diagramColors" Target="../diagrams/colors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11" Type="http://schemas.openxmlformats.org/officeDocument/2006/relationships/diagramColors" Target="../diagrams/colors20.xml"/><Relationship Id="rId5" Type="http://schemas.openxmlformats.org/officeDocument/2006/relationships/diagramQuickStyle" Target="../diagrams/quickStyle19.xml"/><Relationship Id="rId15" Type="http://schemas.openxmlformats.org/officeDocument/2006/relationships/diagramQuickStyle" Target="../diagrams/quickStyle21.xml"/><Relationship Id="rId23" Type="http://schemas.openxmlformats.org/officeDocument/2006/relationships/audio" Target="../media/audio1.wav"/><Relationship Id="rId10" Type="http://schemas.openxmlformats.org/officeDocument/2006/relationships/diagramQuickStyle" Target="../diagrams/quickStyle20.xml"/><Relationship Id="rId4" Type="http://schemas.openxmlformats.org/officeDocument/2006/relationships/diagramLayout" Target="../diagrams/layout19.xml"/><Relationship Id="rId9" Type="http://schemas.openxmlformats.org/officeDocument/2006/relationships/diagramLayout" Target="../diagrams/layout20.xml"/><Relationship Id="rId14" Type="http://schemas.openxmlformats.org/officeDocument/2006/relationships/diagramLayout" Target="../diagrams/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8B2E021C-F2B5-470F-BA90-8F3C01E9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894" y="1656396"/>
            <a:ext cx="8572500" cy="92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5441">
                <a:latin typeface="Britannic Bold" panose="020B0903060703020204" pitchFamily="34" charset="0"/>
              </a:rPr>
              <a:t>Pendahuluan</a:t>
            </a:r>
            <a:endParaRPr lang="id-ID" altLang="en-US" sz="2902" dirty="0">
              <a:solidFill>
                <a:srgbClr val="FF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7D4CDBD-5EC8-4365-A58B-3C437FF80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997" y="4975578"/>
            <a:ext cx="2762295" cy="1096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2176" b="1" dirty="0" err="1">
                <a:latin typeface="Century Gothic" panose="020B0502020202020204" pitchFamily="34" charset="0"/>
              </a:rPr>
              <a:t>Sistem</a:t>
            </a:r>
            <a:r>
              <a:rPr lang="en-US" altLang="en-US" sz="2176" b="1" dirty="0">
                <a:latin typeface="Century Gothic" panose="020B0502020202020204" pitchFamily="34" charset="0"/>
              </a:rPr>
              <a:t> </a:t>
            </a:r>
            <a:r>
              <a:rPr lang="en-US" altLang="en-US" sz="2176" b="1" dirty="0" err="1">
                <a:latin typeface="Century Gothic" panose="020B0502020202020204" pitchFamily="34" charset="0"/>
              </a:rPr>
              <a:t>Informasi</a:t>
            </a:r>
            <a:endParaRPr lang="en-US" altLang="en-US" sz="2176" b="1" dirty="0">
              <a:latin typeface="Century Gothic" panose="020B0502020202020204" pitchFamily="34" charset="0"/>
            </a:endParaRPr>
          </a:p>
          <a:p>
            <a:pPr algn="ctr" eaLnBrk="1" hangingPunct="1"/>
            <a:r>
              <a:rPr lang="en-US" altLang="en-US" sz="2176" b="1" dirty="0">
                <a:latin typeface="Century Gothic" panose="020B0502020202020204" pitchFamily="34" charset="0"/>
              </a:rPr>
              <a:t>FMIPA</a:t>
            </a:r>
          </a:p>
          <a:p>
            <a:pPr algn="ctr" eaLnBrk="1" hangingPunct="1"/>
            <a:r>
              <a:rPr lang="en-US" altLang="en-US" sz="2176" b="1" dirty="0" err="1">
                <a:latin typeface="Century Gothic" panose="020B0502020202020204" pitchFamily="34" charset="0"/>
              </a:rPr>
              <a:t>Universitas</a:t>
            </a:r>
            <a:r>
              <a:rPr lang="en-US" altLang="en-US" sz="2176" b="1" dirty="0">
                <a:latin typeface="Century Gothic" panose="020B0502020202020204" pitchFamily="34" charset="0"/>
              </a:rPr>
              <a:t> Terbuka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DFECD-46BA-4E23-B31E-CA52E4023BD6}"/>
              </a:ext>
            </a:extLst>
          </p:cNvPr>
          <p:cNvSpPr txBox="1"/>
          <p:nvPr/>
        </p:nvSpPr>
        <p:spPr>
          <a:xfrm>
            <a:off x="4247261" y="3815118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Dian </a:t>
            </a:r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Nursantika</a:t>
            </a:r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b="1" dirty="0" err="1">
                <a:latin typeface="MV Boli" panose="02000500030200090000" pitchFamily="2" charset="0"/>
                <a:cs typeface="MV Boli" panose="02000500030200090000" pitchFamily="2" charset="0"/>
              </a:rPr>
              <a:t>S.Kom</a:t>
            </a:r>
            <a:r>
              <a:rPr lang="en-US" b="1" dirty="0">
                <a:latin typeface="MV Boli" panose="02000500030200090000" pitchFamily="2" charset="0"/>
                <a:cs typeface="MV Boli" panose="02000500030200090000" pitchFamily="2" charset="0"/>
              </a:rPr>
              <a:t>., M.Cs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8A999-A9AC-4969-983B-AEFAE83D05FC}"/>
              </a:ext>
            </a:extLst>
          </p:cNvPr>
          <p:cNvSpPr/>
          <p:nvPr/>
        </p:nvSpPr>
        <p:spPr>
          <a:xfrm>
            <a:off x="2836507" y="443369"/>
            <a:ext cx="9318171" cy="750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3194637-D87D-487B-A266-6B7BCA2CA5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510152"/>
              </p:ext>
            </p:extLst>
          </p:nvPr>
        </p:nvGraphicFramePr>
        <p:xfrm>
          <a:off x="11250825" y="298934"/>
          <a:ext cx="903853" cy="750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764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3" name="whoosh.wav"/>
          </p:stSnd>
        </p:sndAc>
      </p:transition>
    </mc:Choice>
    <mc:Fallback xmlns="">
      <p:transition spd="slow">
        <p:blinds dir="vert"/>
        <p:sndAc>
          <p:stSnd>
            <p:snd r:embed="rId9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Graphic spid="10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Interface Queue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dan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Stack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F7BDF-99F7-4B57-8692-F5A32898C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98" y="1637808"/>
            <a:ext cx="5280668" cy="33340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FCC96-88F0-4499-859A-BDDF43A69B0C}"/>
              </a:ext>
            </a:extLst>
          </p:cNvPr>
          <p:cNvSpPr txBox="1"/>
          <p:nvPr/>
        </p:nvSpPr>
        <p:spPr>
          <a:xfrm>
            <a:off x="6553265" y="3968542"/>
            <a:ext cx="4687937" cy="1706285"/>
          </a:xfrm>
          <a:prstGeom prst="snip2SameRect">
            <a:avLst/>
          </a:prstGeom>
          <a:noFill/>
          <a:ln>
            <a:solidFill>
              <a:srgbClr val="41B3A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Berdasarkan</a:t>
            </a:r>
            <a:r>
              <a:rPr lang="en-US" sz="1600" dirty="0"/>
              <a:t> figure 1.2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penambahan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x,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interface add(x). Serta </a:t>
            </a:r>
            <a:r>
              <a:rPr lang="en-US" sz="1600" dirty="0" err="1"/>
              <a:t>menghapus</a:t>
            </a:r>
            <a:r>
              <a:rPr lang="en-US" sz="1600" dirty="0"/>
              <a:t> </a:t>
            </a:r>
            <a:r>
              <a:rPr lang="en-US" sz="1600" dirty="0" err="1"/>
              <a:t>elemen</a:t>
            </a:r>
            <a:r>
              <a:rPr lang="en-US" sz="1600" dirty="0"/>
              <a:t> 3 (</a:t>
            </a:r>
            <a:r>
              <a:rPr lang="en-US" sz="1600" dirty="0" err="1"/>
              <a:t>elemen</a:t>
            </a:r>
            <a:r>
              <a:rPr lang="en-US" sz="1600" dirty="0"/>
              <a:t> yang </a:t>
            </a:r>
            <a:r>
              <a:rPr lang="en-US" sz="1600" dirty="0" err="1"/>
              <a:t>pertama</a:t>
            </a:r>
            <a:r>
              <a:rPr lang="en-US" sz="1600" dirty="0"/>
              <a:t> </a:t>
            </a:r>
            <a:r>
              <a:rPr lang="en-US" sz="1600" dirty="0" err="1"/>
              <a:t>masuk</a:t>
            </a:r>
            <a:r>
              <a:rPr lang="en-US" sz="1600" dirty="0"/>
              <a:t> </a:t>
            </a:r>
            <a:r>
              <a:rPr lang="en-US" sz="1600" dirty="0" err="1"/>
              <a:t>kedalam</a:t>
            </a:r>
            <a:r>
              <a:rPr lang="en-US" sz="1600" dirty="0"/>
              <a:t> queue)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dihapus</a:t>
            </a:r>
            <a:r>
              <a:rPr lang="en-US" sz="1600" dirty="0"/>
              <a:t> </a:t>
            </a:r>
            <a:r>
              <a:rPr lang="en-US" sz="1600" dirty="0" err="1"/>
              <a:t>pertama</a:t>
            </a:r>
            <a:r>
              <a:rPr lang="en-US" sz="1600" dirty="0"/>
              <a:t> kali </a:t>
            </a:r>
            <a:r>
              <a:rPr lang="en-US" sz="1600" dirty="0" err="1"/>
              <a:t>dari</a:t>
            </a:r>
            <a:r>
              <a:rPr lang="en-US" sz="1600" dirty="0"/>
              <a:t> queue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interface remove()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197FAAB-EE03-4AC4-B6E0-4F631A6346F9}"/>
              </a:ext>
            </a:extLst>
          </p:cNvPr>
          <p:cNvSpPr/>
          <p:nvPr/>
        </p:nvSpPr>
        <p:spPr>
          <a:xfrm rot="18326746">
            <a:off x="6918116" y="3109379"/>
            <a:ext cx="266537" cy="639243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Interface Queue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dan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5B4B8-8DA3-45F4-A969-6663DDD3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933" y="2035632"/>
            <a:ext cx="5143500" cy="20574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0D1D4A-256E-4310-ACD3-782C7D43B830}"/>
              </a:ext>
            </a:extLst>
          </p:cNvPr>
          <p:cNvSpPr txBox="1"/>
          <p:nvPr/>
        </p:nvSpPr>
        <p:spPr>
          <a:xfrm>
            <a:off x="4859929" y="4441576"/>
            <a:ext cx="5860385" cy="1101923"/>
          </a:xfrm>
          <a:prstGeom prst="snip2DiagRect">
            <a:avLst/>
          </a:prstGeom>
          <a:noFill/>
          <a:ln>
            <a:solidFill>
              <a:srgbClr val="41B3A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Figure 1.3 </a:t>
            </a:r>
            <a:r>
              <a:rPr lang="en-US" dirty="0" err="1"/>
              <a:t>berupa</a:t>
            </a:r>
            <a:r>
              <a:rPr lang="en-US" dirty="0"/>
              <a:t> stack, </a:t>
            </a:r>
            <a:r>
              <a:rPr lang="en-US" dirty="0" err="1"/>
              <a:t>dimana</a:t>
            </a:r>
            <a:r>
              <a:rPr lang="en-US" dirty="0"/>
              <a:t> interface add(x)/push(x)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interface remove()/pop()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CF5925F-7791-4D56-9AC0-8B2C2AFF29BE}"/>
              </a:ext>
            </a:extLst>
          </p:cNvPr>
          <p:cNvSpPr/>
          <p:nvPr/>
        </p:nvSpPr>
        <p:spPr>
          <a:xfrm rot="18326746">
            <a:off x="6918116" y="3109379"/>
            <a:ext cx="266537" cy="639243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Interface Linier Sequences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A1220-4876-4B03-A7B8-C56C1D63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84" y="2156530"/>
            <a:ext cx="6276975" cy="1724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354D3-BB4C-46FE-9146-C5357858333D}"/>
              </a:ext>
            </a:extLst>
          </p:cNvPr>
          <p:cNvSpPr txBox="1"/>
          <p:nvPr/>
        </p:nvSpPr>
        <p:spPr>
          <a:xfrm>
            <a:off x="6600721" y="4506694"/>
            <a:ext cx="3062568" cy="771346"/>
          </a:xfrm>
          <a:prstGeom prst="snip2DiagRect">
            <a:avLst/>
          </a:prstGeom>
          <a:noFill/>
          <a:ln>
            <a:solidFill>
              <a:srgbClr val="41B3A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Index </a:t>
            </a:r>
            <a:r>
              <a:rPr lang="en-US" dirty="0" err="1"/>
              <a:t>yaitu</a:t>
            </a:r>
            <a:r>
              <a:rPr lang="en-US" dirty="0"/>
              <a:t> 0, 1, 2, …, n-1</a:t>
            </a:r>
          </a:p>
          <a:p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a, b, c, d, …, c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400280E7-A41B-4167-A0FF-97A11FE4C383}"/>
              </a:ext>
            </a:extLst>
          </p:cNvPr>
          <p:cNvSpPr/>
          <p:nvPr/>
        </p:nvSpPr>
        <p:spPr>
          <a:xfrm rot="18326746">
            <a:off x="5652349" y="4055676"/>
            <a:ext cx="266537" cy="639243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9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Matematika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dalam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Struktur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2FECB-9D11-4F63-9F6F-0B77C695AEC6}"/>
              </a:ext>
            </a:extLst>
          </p:cNvPr>
          <p:cNvSpPr txBox="1"/>
          <p:nvPr/>
        </p:nvSpPr>
        <p:spPr>
          <a:xfrm>
            <a:off x="1764753" y="2192809"/>
            <a:ext cx="8741629" cy="1963103"/>
          </a:xfrm>
          <a:prstGeom prst="frame">
            <a:avLst/>
          </a:prstGeom>
          <a:noFill/>
          <a:ln>
            <a:solidFill>
              <a:srgbClr val="41B3A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keterkaitan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adalah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r>
              <a:rPr lang="en-US" dirty="0" err="1"/>
              <a:t>Eksponensial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Logaritma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Faktorial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Notasi</a:t>
            </a:r>
            <a:r>
              <a:rPr lang="en-US" dirty="0"/>
              <a:t> Big-Oh</a:t>
            </a:r>
          </a:p>
          <a:p>
            <a:pPr marL="342900" indent="-342900">
              <a:buAutoNum type="arabicPeriod"/>
            </a:pPr>
            <a:r>
              <a:rPr lang="en-US" dirty="0"/>
              <a:t>Random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Probabilitas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2D5A9C-E9E1-4850-9D94-500A301537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328333"/>
              </p:ext>
            </p:extLst>
          </p:nvPr>
        </p:nvGraphicFramePr>
        <p:xfrm>
          <a:off x="11057611" y="556310"/>
          <a:ext cx="1090011" cy="6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439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8" name="whoosh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Eksponensial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dan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Logaritma</a:t>
            </a:r>
            <a:endParaRPr lang="en-US" altLang="en-US" sz="2539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B8CD-36D3-4676-ABA5-8E9149EF4B31}"/>
              </a:ext>
            </a:extLst>
          </p:cNvPr>
          <p:cNvSpPr txBox="1"/>
          <p:nvPr/>
        </p:nvSpPr>
        <p:spPr>
          <a:xfrm>
            <a:off x="746449" y="1884784"/>
            <a:ext cx="4524048" cy="715089"/>
          </a:xfrm>
          <a:prstGeom prst="flowChartAlternateProcess">
            <a:avLst/>
          </a:prstGeom>
          <a:noFill/>
          <a:ln>
            <a:solidFill>
              <a:srgbClr val="41B3A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Masihkah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Eksponensial</a:t>
            </a:r>
            <a:r>
              <a:rPr lang="en-US" dirty="0"/>
              <a:t>?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Logaritma</a:t>
            </a:r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6277C7-EBAE-4804-8CE9-6B7328570B99}"/>
              </a:ext>
            </a:extLst>
          </p:cNvPr>
          <p:cNvSpPr txBox="1"/>
          <p:nvPr/>
        </p:nvSpPr>
        <p:spPr>
          <a:xfrm>
            <a:off x="734846" y="3429225"/>
            <a:ext cx="4138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Jika</a:t>
            </a:r>
            <a:r>
              <a:rPr lang="en-US" dirty="0"/>
              <a:t> x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maka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x negative </a:t>
            </a:r>
            <a:r>
              <a:rPr lang="en-US" dirty="0" err="1"/>
              <a:t>maka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x = 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362E35-CDBA-4408-A0B9-37FE8CA6E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456" y="3978548"/>
            <a:ext cx="1647825" cy="762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F8D5AA-CA8C-423E-96E4-9232B9C4E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978" y="3215019"/>
            <a:ext cx="1123950" cy="4857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00069B5-0BB7-48E1-AD8F-5CC6F0EF9832}"/>
              </a:ext>
            </a:extLst>
          </p:cNvPr>
          <p:cNvSpPr txBox="1"/>
          <p:nvPr/>
        </p:nvSpPr>
        <p:spPr>
          <a:xfrm>
            <a:off x="6748619" y="3290638"/>
            <a:ext cx="2214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eksponensial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logaritma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06B6BD-A410-4AE2-BF28-8310BA7AB3BB}"/>
              </a:ext>
            </a:extLst>
          </p:cNvPr>
          <p:cNvGrpSpPr/>
          <p:nvPr/>
        </p:nvGrpSpPr>
        <p:grpSpPr>
          <a:xfrm>
            <a:off x="746448" y="2967860"/>
            <a:ext cx="1317421" cy="387191"/>
            <a:chOff x="746448" y="2967860"/>
            <a:chExt cx="1317421" cy="3871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C3029B-589F-4C1D-B68C-ED15AA02FFF2}"/>
                </a:ext>
              </a:extLst>
            </p:cNvPr>
            <p:cNvSpPr txBox="1"/>
            <p:nvPr/>
          </p:nvSpPr>
          <p:spPr>
            <a:xfrm>
              <a:off x="746448" y="2967860"/>
              <a:ext cx="1317421" cy="387191"/>
            </a:xfrm>
            <a:prstGeom prst="round2SameRect">
              <a:avLst/>
            </a:prstGeom>
            <a:noFill/>
            <a:ln>
              <a:solidFill>
                <a:srgbClr val="41B3A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Ekspresi</a:t>
              </a:r>
              <a:r>
                <a:rPr lang="en-US" dirty="0"/>
                <a:t>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9F4BFEF-0F03-4C57-B56E-9168BA4D0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89499" y="3014413"/>
              <a:ext cx="304800" cy="276225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3DC9BA2-0F6F-4829-BC6B-D943B3192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022" y="3405523"/>
            <a:ext cx="1971675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A66679-2E98-4819-A088-61E6C1830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3505" y="5374153"/>
            <a:ext cx="1152525" cy="3238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8C73AD-0C7D-4626-BBAA-42E4911B7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824" y="4583386"/>
            <a:ext cx="676275" cy="314325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B3BB3936-BAA1-4E30-BF99-A3F74D44B15F}"/>
              </a:ext>
            </a:extLst>
          </p:cNvPr>
          <p:cNvSpPr/>
          <p:nvPr/>
        </p:nvSpPr>
        <p:spPr>
          <a:xfrm rot="16200000">
            <a:off x="2573751" y="3536457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12F1E89-FA27-45FA-A371-01F8EFBA4092}"/>
              </a:ext>
            </a:extLst>
          </p:cNvPr>
          <p:cNvSpPr/>
          <p:nvPr/>
        </p:nvSpPr>
        <p:spPr>
          <a:xfrm rot="16200000">
            <a:off x="2798581" y="4643298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DA39CE4-06F7-4F28-B475-180D1D260688}"/>
              </a:ext>
            </a:extLst>
          </p:cNvPr>
          <p:cNvSpPr/>
          <p:nvPr/>
        </p:nvSpPr>
        <p:spPr>
          <a:xfrm rot="16200000">
            <a:off x="1708631" y="5470032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D465B78-A578-40D8-8D27-B01375792F35}"/>
              </a:ext>
            </a:extLst>
          </p:cNvPr>
          <p:cNvSpPr/>
          <p:nvPr/>
        </p:nvSpPr>
        <p:spPr>
          <a:xfrm rot="16200000">
            <a:off x="8969798" y="3408176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A6B343C4-FD88-43DC-A7D4-F43BDF82E967}"/>
              </a:ext>
            </a:extLst>
          </p:cNvPr>
          <p:cNvSpPr/>
          <p:nvPr/>
        </p:nvSpPr>
        <p:spPr>
          <a:xfrm rot="16200000">
            <a:off x="8645738" y="4232116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9" name="whoosh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Faktorial</a:t>
            </a:r>
            <a:endParaRPr lang="en-US" altLang="en-US" sz="2539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6DB8CD-36D3-4676-ABA5-8E9149EF4B31}"/>
              </a:ext>
            </a:extLst>
          </p:cNvPr>
          <p:cNvSpPr txBox="1"/>
          <p:nvPr/>
        </p:nvSpPr>
        <p:spPr>
          <a:xfrm>
            <a:off x="746449" y="1884784"/>
            <a:ext cx="54071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Fungsi</a:t>
            </a:r>
            <a:r>
              <a:rPr lang="en-US" dirty="0"/>
              <a:t> factorial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(n) integer </a:t>
            </a:r>
            <a:r>
              <a:rPr lang="en-US" dirty="0" err="1"/>
              <a:t>positif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(n) negative </a:t>
            </a:r>
            <a:r>
              <a:rPr lang="en-US" dirty="0" err="1"/>
              <a:t>maka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BDA05-BAFE-45F9-BEE1-740EF258E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631" y="1798042"/>
            <a:ext cx="2057400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E48435-8C54-4296-AAAA-CC4A78B2C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288" y="2475423"/>
            <a:ext cx="1828800" cy="8001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0E9878FC-8A12-40F7-BC12-1E0297A34AB3}"/>
              </a:ext>
            </a:extLst>
          </p:cNvPr>
          <p:cNvSpPr/>
          <p:nvPr/>
        </p:nvSpPr>
        <p:spPr>
          <a:xfrm rot="16200000">
            <a:off x="6103136" y="1977016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6B6296-2339-4844-BFB4-F8F842AB96F0}"/>
              </a:ext>
            </a:extLst>
          </p:cNvPr>
          <p:cNvSpPr/>
          <p:nvPr/>
        </p:nvSpPr>
        <p:spPr>
          <a:xfrm rot="16200000">
            <a:off x="3413992" y="2822082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5" name="whoosh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Notasi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Big-Oh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42AC5-87BB-47CD-A923-BEF9780B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40" y="2301805"/>
            <a:ext cx="6248400" cy="819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5BA74-39FE-40CE-A573-C618B456A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72" y="4267516"/>
            <a:ext cx="7439025" cy="11144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6B947-5A20-454C-A9EC-8893B3100E4D}"/>
              </a:ext>
            </a:extLst>
          </p:cNvPr>
          <p:cNvGrpSpPr/>
          <p:nvPr/>
        </p:nvGrpSpPr>
        <p:grpSpPr>
          <a:xfrm>
            <a:off x="318976" y="1770147"/>
            <a:ext cx="7295869" cy="381564"/>
            <a:chOff x="318976" y="1770147"/>
            <a:chExt cx="7295869" cy="38156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555882-1DFA-4E33-AAEF-103C2674D226}"/>
                </a:ext>
              </a:extLst>
            </p:cNvPr>
            <p:cNvSpPr txBox="1"/>
            <p:nvPr/>
          </p:nvSpPr>
          <p:spPr>
            <a:xfrm>
              <a:off x="318976" y="1770147"/>
              <a:ext cx="6472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Notasi</a:t>
              </a:r>
              <a:r>
                <a:rPr lang="en-US" dirty="0"/>
                <a:t> </a:t>
              </a:r>
              <a:r>
                <a:rPr lang="en-US" dirty="0" err="1"/>
                <a:t>Asymtotic</a:t>
              </a:r>
              <a:r>
                <a:rPr lang="en-US" dirty="0"/>
                <a:t> </a:t>
              </a:r>
              <a:r>
                <a:rPr lang="en-US" dirty="0" err="1"/>
                <a:t>atau</a:t>
              </a:r>
              <a:r>
                <a:rPr lang="en-US" dirty="0"/>
                <a:t> Big-Oh notation </a:t>
              </a:r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fungsi</a:t>
              </a:r>
              <a:r>
                <a:rPr lang="en-US" dirty="0"/>
                <a:t>          , set </a:t>
              </a:r>
              <a:r>
                <a:rPr lang="en-US" dirty="0" err="1"/>
                <a:t>fungsi</a:t>
              </a:r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DCD5F99-F4BE-4C15-A48B-4DC9EBDD9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78924" y="1770711"/>
              <a:ext cx="523875" cy="381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BAC6A1-9406-46F5-BF45-CA2C3E95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38545" y="1779201"/>
              <a:ext cx="876300" cy="371475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1A0C09A1-793A-42F3-8E68-49CF86E6ADFF}"/>
              </a:ext>
            </a:extLst>
          </p:cNvPr>
          <p:cNvSpPr/>
          <p:nvPr/>
        </p:nvSpPr>
        <p:spPr>
          <a:xfrm>
            <a:off x="318976" y="3747055"/>
            <a:ext cx="394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Notasi</a:t>
            </a:r>
            <a:r>
              <a:rPr lang="en-US" dirty="0"/>
              <a:t> </a:t>
            </a:r>
            <a:r>
              <a:rPr lang="en-US" dirty="0" err="1"/>
              <a:t>Asymtotic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2EC166D-598C-4908-9E6D-C492A29D898F}"/>
              </a:ext>
            </a:extLst>
          </p:cNvPr>
          <p:cNvSpPr/>
          <p:nvPr/>
        </p:nvSpPr>
        <p:spPr>
          <a:xfrm>
            <a:off x="1038632" y="2139479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85B1C24-79B7-4F02-8DF4-CBF18BD73473}"/>
              </a:ext>
            </a:extLst>
          </p:cNvPr>
          <p:cNvSpPr/>
          <p:nvPr/>
        </p:nvSpPr>
        <p:spPr>
          <a:xfrm>
            <a:off x="973240" y="4116387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7" name="whoosh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Random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dan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Probabilitas</a:t>
            </a:r>
            <a:endParaRPr lang="en-US" altLang="en-US" sz="2539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6888F-2D43-470A-B78A-C46376518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808" y="4015663"/>
            <a:ext cx="4152900" cy="981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3D9C78-8034-447A-9CCF-A47B592C5982}"/>
              </a:ext>
            </a:extLst>
          </p:cNvPr>
          <p:cNvSpPr txBox="1"/>
          <p:nvPr/>
        </p:nvSpPr>
        <p:spPr>
          <a:xfrm>
            <a:off x="587207" y="3977752"/>
            <a:ext cx="58425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Probabilitas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syarat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, missal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uang</a:t>
            </a:r>
            <a:r>
              <a:rPr lang="en-US" sz="1600" dirty="0"/>
              <a:t> </a:t>
            </a:r>
            <a:r>
              <a:rPr lang="en-US" sz="1600" dirty="0" err="1"/>
              <a:t>koin</a:t>
            </a:r>
            <a:r>
              <a:rPr lang="en-US" sz="1600" dirty="0"/>
              <a:t> yang </a:t>
            </a:r>
            <a:r>
              <a:rPr lang="en-US" sz="1600" dirty="0" err="1"/>
              <a:t>terdiri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2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bergambar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. </a:t>
            </a:r>
            <a:r>
              <a:rPr lang="en-US" sz="1600" dirty="0" err="1"/>
              <a:t>Jika</a:t>
            </a:r>
            <a:r>
              <a:rPr lang="en-US" sz="1600" dirty="0"/>
              <a:t> yang </a:t>
            </a:r>
            <a:r>
              <a:rPr lang="en-US" sz="1600" dirty="0" err="1"/>
              <a:t>terpilih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 </a:t>
            </a:r>
            <a:r>
              <a:rPr lang="en-US" sz="1600" dirty="0" err="1"/>
              <a:t>kepala</a:t>
            </a:r>
            <a:r>
              <a:rPr lang="en-US" sz="1600" dirty="0"/>
              <a:t>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bernilai</a:t>
            </a:r>
            <a:r>
              <a:rPr lang="en-US" sz="1600" dirty="0"/>
              <a:t> 1,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selain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endParaRPr lang="en-US" sz="1600" dirty="0"/>
          </a:p>
          <a:p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bernilai</a:t>
            </a:r>
            <a:r>
              <a:rPr lang="en-US" sz="1600" dirty="0"/>
              <a:t> 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C1A89-4AD6-4932-AC19-1D6798D49155}"/>
              </a:ext>
            </a:extLst>
          </p:cNvPr>
          <p:cNvSpPr txBox="1"/>
          <p:nvPr/>
        </p:nvSpPr>
        <p:spPr>
          <a:xfrm>
            <a:off x="674092" y="1928066"/>
            <a:ext cx="49930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dikrit</a:t>
            </a:r>
            <a:r>
              <a:rPr lang="en-US" sz="1600" dirty="0"/>
              <a:t> random X,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semesta</a:t>
            </a:r>
            <a:r>
              <a:rPr lang="en-US" sz="1600" dirty="0"/>
              <a:t> U, </a:t>
            </a:r>
            <a:r>
              <a:rPr lang="en-US" sz="1600" dirty="0" err="1"/>
              <a:t>nilai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dicari</a:t>
            </a:r>
            <a:r>
              <a:rPr lang="en-US" sz="1600" dirty="0"/>
              <a:t> </a:t>
            </a:r>
            <a:r>
              <a:rPr lang="en-US" sz="1600" dirty="0" err="1"/>
              <a:t>yaitu</a:t>
            </a:r>
            <a:r>
              <a:rPr lang="en-US" sz="1600" dirty="0"/>
              <a:t> X, </a:t>
            </a:r>
            <a:r>
              <a:rPr lang="en-US" sz="1600" dirty="0" err="1"/>
              <a:t>maka</a:t>
            </a:r>
            <a:r>
              <a:rPr lang="en-US" sz="1600" dirty="0"/>
              <a:t> random </a:t>
            </a:r>
            <a:r>
              <a:rPr lang="en-US" sz="1600" dirty="0" err="1"/>
              <a:t>nilainya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E[X]. </a:t>
            </a:r>
            <a:r>
              <a:rPr lang="en-US" sz="1600" dirty="0" err="1"/>
              <a:t>Pemilihan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random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869F4-2CB5-46DF-A30C-2C86B21A9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16" y="2050375"/>
            <a:ext cx="2600325" cy="70485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8690F52-F4CE-4829-B801-B50967863C03}"/>
              </a:ext>
            </a:extLst>
          </p:cNvPr>
          <p:cNvSpPr/>
          <p:nvPr/>
        </p:nvSpPr>
        <p:spPr>
          <a:xfrm rot="16200000">
            <a:off x="5555099" y="2172280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1D449F-3172-4122-ACC5-72EF0987230F}"/>
              </a:ext>
            </a:extLst>
          </p:cNvPr>
          <p:cNvSpPr/>
          <p:nvPr/>
        </p:nvSpPr>
        <p:spPr>
          <a:xfrm rot="16200000">
            <a:off x="6616024" y="4408948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1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5" name="whoosh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The Model of Computation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6852621-A7C9-42E3-8B26-67D0C1F76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036943"/>
              </p:ext>
            </p:extLst>
          </p:nvPr>
        </p:nvGraphicFramePr>
        <p:xfrm>
          <a:off x="180753" y="1924493"/>
          <a:ext cx="10770781" cy="3636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1A248A-C582-4E5A-8A99-E428EF3F0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685061"/>
              </p:ext>
            </p:extLst>
          </p:nvPr>
        </p:nvGraphicFramePr>
        <p:xfrm>
          <a:off x="11057611" y="556310"/>
          <a:ext cx="1090011" cy="6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8679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13" name="whoosh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8631072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Performa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Struktur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Data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5681C1-23C4-4487-A095-D3DAE85AF8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812279"/>
              </p:ext>
            </p:extLst>
          </p:nvPr>
        </p:nvGraphicFramePr>
        <p:xfrm>
          <a:off x="11057611" y="556310"/>
          <a:ext cx="1090011" cy="6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739860-595E-4EAD-B6D0-EE6864654121}"/>
              </a:ext>
            </a:extLst>
          </p:cNvPr>
          <p:cNvSpPr txBox="1"/>
          <p:nvPr/>
        </p:nvSpPr>
        <p:spPr>
          <a:xfrm>
            <a:off x="802330" y="1901860"/>
            <a:ext cx="5449614" cy="354925"/>
          </a:xfrm>
          <a:prstGeom prst="round2SameRect">
            <a:avLst/>
          </a:prstGeom>
          <a:noFill/>
          <a:ln>
            <a:solidFill>
              <a:srgbClr val="41B3A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mempelajari</a:t>
            </a:r>
            <a:r>
              <a:rPr lang="en-US" sz="1600" dirty="0"/>
              <a:t> </a:t>
            </a:r>
            <a:r>
              <a:rPr lang="en-US" sz="1600" dirty="0" err="1"/>
              <a:t>performa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C38F5-E62E-453A-9CB2-BC153BF3B665}"/>
              </a:ext>
            </a:extLst>
          </p:cNvPr>
          <p:cNvSpPr txBox="1"/>
          <p:nvPr/>
        </p:nvSpPr>
        <p:spPr>
          <a:xfrm>
            <a:off x="802330" y="2623270"/>
            <a:ext cx="8532720" cy="374571"/>
          </a:xfrm>
          <a:prstGeom prst="round2DiagRect">
            <a:avLst/>
          </a:prstGeom>
          <a:noFill/>
          <a:ln>
            <a:solidFill>
              <a:srgbClr val="41B3A5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1. Correctness: </a:t>
            </a:r>
            <a:r>
              <a:rPr lang="en-US" sz="1600" dirty="0" err="1"/>
              <a:t>pemilihan</a:t>
            </a:r>
            <a:r>
              <a:rPr lang="en-US" sz="1600" dirty="0"/>
              <a:t> interface yang </a:t>
            </a:r>
            <a:r>
              <a:rPr lang="en-US" sz="1600" dirty="0" err="1"/>
              <a:t>tepat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diperhatikan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implementasi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39C62-79AD-4F90-92EB-B6D59998B8A1}"/>
              </a:ext>
            </a:extLst>
          </p:cNvPr>
          <p:cNvSpPr txBox="1"/>
          <p:nvPr/>
        </p:nvSpPr>
        <p:spPr>
          <a:xfrm>
            <a:off x="802330" y="3244334"/>
            <a:ext cx="7094956" cy="374571"/>
          </a:xfrm>
          <a:prstGeom prst="round2DiagRect">
            <a:avLst/>
          </a:prstGeom>
          <a:noFill/>
          <a:ln>
            <a:solidFill>
              <a:srgbClr val="41B3A5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2. Time complexity: running times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 </a:t>
            </a:r>
            <a:r>
              <a:rPr lang="en-US" sz="1600" dirty="0" err="1"/>
              <a:t>diusahakan</a:t>
            </a:r>
            <a:r>
              <a:rPr lang="en-US" sz="1600" dirty="0"/>
              <a:t> </a:t>
            </a:r>
            <a:r>
              <a:rPr lang="en-US" sz="1600" dirty="0" err="1"/>
              <a:t>sekecil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F9B98-5255-4167-85B3-30924D98C952}"/>
              </a:ext>
            </a:extLst>
          </p:cNvPr>
          <p:cNvSpPr txBox="1"/>
          <p:nvPr/>
        </p:nvSpPr>
        <p:spPr>
          <a:xfrm>
            <a:off x="802330" y="3833614"/>
            <a:ext cx="8927893" cy="374571"/>
          </a:xfrm>
          <a:prstGeom prst="round2DiagRect">
            <a:avLst/>
          </a:prstGeom>
          <a:noFill/>
          <a:ln>
            <a:solidFill>
              <a:srgbClr val="41B3A5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3. Space complexity: </a:t>
            </a:r>
            <a:r>
              <a:rPr lang="en-US" sz="1600" dirty="0" err="1"/>
              <a:t>penggunaan</a:t>
            </a:r>
            <a:r>
              <a:rPr lang="en-US" sz="1600" dirty="0"/>
              <a:t> </a:t>
            </a:r>
            <a:r>
              <a:rPr lang="en-US" sz="1600" dirty="0" err="1"/>
              <a:t>memori</a:t>
            </a:r>
            <a:r>
              <a:rPr lang="en-US" sz="1600" dirty="0"/>
              <a:t> </a:t>
            </a:r>
            <a:r>
              <a:rPr lang="en-US" sz="1600" dirty="0" err="1"/>
              <a:t>diusahakan</a:t>
            </a:r>
            <a:r>
              <a:rPr lang="en-US" sz="1600" dirty="0"/>
              <a:t> </a:t>
            </a:r>
            <a:r>
              <a:rPr lang="en-US" sz="1600" dirty="0" err="1"/>
              <a:t>sekecil</a:t>
            </a:r>
            <a:r>
              <a:rPr lang="en-US" sz="1600" dirty="0"/>
              <a:t>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implementasi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data.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ACD480E-57C8-43F7-B3BF-7AFD68F6A615}"/>
              </a:ext>
            </a:extLst>
          </p:cNvPr>
          <p:cNvSpPr/>
          <p:nvPr/>
        </p:nvSpPr>
        <p:spPr>
          <a:xfrm>
            <a:off x="5929521" y="2010882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8" name="whoosh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9580335F-5C24-4C90-83DC-94CCA860B68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Perkenalan</a:t>
            </a:r>
            <a:endParaRPr lang="en-US" altLang="en-US" sz="2539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4A239BB-3942-4986-8B29-C163B09C6A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4028208"/>
              </p:ext>
            </p:extLst>
          </p:nvPr>
        </p:nvGraphicFramePr>
        <p:xfrm>
          <a:off x="1027289" y="1557866"/>
          <a:ext cx="10494283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73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8" name="whoosh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8631072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Performa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Struktur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EB250-FC92-44E2-B0B4-FCFBF5536388}"/>
              </a:ext>
            </a:extLst>
          </p:cNvPr>
          <p:cNvSpPr txBox="1"/>
          <p:nvPr/>
        </p:nvSpPr>
        <p:spPr>
          <a:xfrm>
            <a:off x="669578" y="1665514"/>
            <a:ext cx="4731762" cy="404039"/>
          </a:xfrm>
          <a:prstGeom prst="snip2DiagRect">
            <a:avLst/>
          </a:prstGeom>
          <a:noFill/>
          <a:ln>
            <a:solidFill>
              <a:srgbClr val="41B3A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perbedaan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mempelajari</a:t>
            </a:r>
            <a:r>
              <a:rPr lang="en-US" sz="1600" dirty="0"/>
              <a:t> running time: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B5681C1-23C4-4487-A095-D3DAE85AF83F}"/>
              </a:ext>
            </a:extLst>
          </p:cNvPr>
          <p:cNvGraphicFramePr/>
          <p:nvPr>
            <p:extLst/>
          </p:nvPr>
        </p:nvGraphicFramePr>
        <p:xfrm>
          <a:off x="11057611" y="556310"/>
          <a:ext cx="1090011" cy="6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C67DEC-A781-42B4-96A5-1F04BA404C71}"/>
              </a:ext>
            </a:extLst>
          </p:cNvPr>
          <p:cNvSpPr txBox="1"/>
          <p:nvPr/>
        </p:nvSpPr>
        <p:spPr>
          <a:xfrm>
            <a:off x="669578" y="2162906"/>
            <a:ext cx="7528124" cy="919401"/>
          </a:xfrm>
          <a:prstGeom prst="roundRect">
            <a:avLst/>
          </a:prstGeom>
          <a:noFill/>
          <a:ln>
            <a:solidFill>
              <a:srgbClr val="41B3A5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Worst-case running times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terburuk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data, </a:t>
            </a:r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worst-case f(n) </a:t>
            </a:r>
            <a:r>
              <a:rPr lang="en-US" sz="1600" dirty="0" err="1"/>
              <a:t>maka</a:t>
            </a:r>
            <a:r>
              <a:rPr lang="en-US" sz="1600" dirty="0"/>
              <a:t>,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melebihi</a:t>
            </a:r>
            <a:r>
              <a:rPr lang="en-US" sz="1600" dirty="0"/>
              <a:t> f(n) </a:t>
            </a:r>
            <a:r>
              <a:rPr lang="en-US" sz="1600" dirty="0" err="1"/>
              <a:t>tersebut</a:t>
            </a:r>
            <a:r>
              <a:rPr lang="en-US" sz="16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FFB55-F031-4E2C-AB87-BCADC4B5A342}"/>
              </a:ext>
            </a:extLst>
          </p:cNvPr>
          <p:cNvSpPr txBox="1"/>
          <p:nvPr/>
        </p:nvSpPr>
        <p:spPr>
          <a:xfrm>
            <a:off x="669578" y="3246660"/>
            <a:ext cx="7528124" cy="1191816"/>
          </a:xfrm>
          <a:prstGeom prst="roundRect">
            <a:avLst/>
          </a:prstGeom>
          <a:noFill/>
          <a:ln>
            <a:solidFill>
              <a:srgbClr val="41B3A5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1600" dirty="0"/>
              <a:t>Amortized running times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yang </a:t>
            </a:r>
            <a:r>
              <a:rPr lang="en-US" sz="1600" dirty="0" err="1"/>
              <a:t>hampir</a:t>
            </a:r>
            <a:r>
              <a:rPr lang="en-US" sz="1600" dirty="0"/>
              <a:t> </a:t>
            </a:r>
            <a:r>
              <a:rPr lang="en-US" sz="1600" dirty="0" err="1"/>
              <a:t>menuju</a:t>
            </a:r>
            <a:r>
              <a:rPr lang="en-US" sz="1600" dirty="0"/>
              <a:t> </a:t>
            </a:r>
            <a:r>
              <a:rPr lang="en-US" sz="1600" dirty="0" err="1"/>
              <a:t>keadaan</a:t>
            </a:r>
            <a:r>
              <a:rPr lang="en-US" sz="1600" dirty="0"/>
              <a:t> </a:t>
            </a:r>
            <a:r>
              <a:rPr lang="en-US" sz="1600" dirty="0" err="1"/>
              <a:t>terburuk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struktur</a:t>
            </a:r>
            <a:r>
              <a:rPr lang="en-US" sz="1600" dirty="0"/>
              <a:t> data, missal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amortized running time f(n),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rangkaian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m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menghabiskan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hampir</a:t>
            </a:r>
            <a:r>
              <a:rPr lang="en-US" sz="1600" dirty="0"/>
              <a:t> </a:t>
            </a:r>
            <a:r>
              <a:rPr lang="en-US" sz="1600" dirty="0" err="1"/>
              <a:t>menuju</a:t>
            </a:r>
            <a:r>
              <a:rPr lang="en-US" sz="1600" dirty="0"/>
              <a:t> mf(n)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E8523-108F-4EF7-95FA-82376404B3CB}"/>
              </a:ext>
            </a:extLst>
          </p:cNvPr>
          <p:cNvSpPr txBox="1"/>
          <p:nvPr/>
        </p:nvSpPr>
        <p:spPr>
          <a:xfrm>
            <a:off x="669578" y="4602829"/>
            <a:ext cx="7528124" cy="919401"/>
          </a:xfrm>
          <a:prstGeom prst="roundRect">
            <a:avLst/>
          </a:prstGeom>
          <a:noFill/>
          <a:ln>
            <a:solidFill>
              <a:srgbClr val="41B3A5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1600" dirty="0"/>
              <a:t>Expected running times </a:t>
            </a:r>
            <a:r>
              <a:rPr lang="en-US" sz="1600" dirty="0" err="1"/>
              <a:t>merupakan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f(n) yang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diperkirakan</a:t>
            </a:r>
            <a:r>
              <a:rPr lang="en-US" sz="1600" dirty="0"/>
              <a:t> </a:t>
            </a:r>
            <a:r>
              <a:rPr lang="en-US" sz="1600" dirty="0" err="1"/>
              <a:t>sebelumnya</a:t>
            </a:r>
            <a:r>
              <a:rPr lang="en-US" sz="1600" dirty="0"/>
              <a:t>. </a:t>
            </a:r>
            <a:r>
              <a:rPr lang="en-US" sz="1600" dirty="0" err="1"/>
              <a:t>Misal</a:t>
            </a:r>
            <a:r>
              <a:rPr lang="en-US" sz="1600" dirty="0"/>
              <a:t> </a:t>
            </a:r>
            <a:r>
              <a:rPr lang="en-US" sz="1600" dirty="0" err="1"/>
              <a:t>suatu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</a:t>
            </a:r>
            <a:r>
              <a:rPr lang="en-US" sz="1600" dirty="0" err="1"/>
              <a:t>berada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kurun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yang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melebihi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maksimal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bahkan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prediksi</a:t>
            </a:r>
            <a:r>
              <a:rPr lang="en-US" sz="1600" dirty="0"/>
              <a:t>.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0F137B3-F9B1-4B67-A6F0-E89F9D916AAF}"/>
              </a:ext>
            </a:extLst>
          </p:cNvPr>
          <p:cNvSpPr/>
          <p:nvPr/>
        </p:nvSpPr>
        <p:spPr>
          <a:xfrm>
            <a:off x="4979872" y="1804051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8" name="whoosh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Code Samples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D9C78-8034-447A-9CCF-A47B592C5982}"/>
              </a:ext>
            </a:extLst>
          </p:cNvPr>
          <p:cNvSpPr txBox="1"/>
          <p:nvPr/>
        </p:nvSpPr>
        <p:spPr>
          <a:xfrm>
            <a:off x="1370815" y="1912087"/>
            <a:ext cx="3711548" cy="2093655"/>
          </a:xfrm>
          <a:prstGeom prst="snip2DiagRect">
            <a:avLst/>
          </a:prstGeom>
          <a:noFill/>
          <a:ln>
            <a:solidFill>
              <a:srgbClr val="41B3A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Java.</a:t>
            </a:r>
          </a:p>
          <a:p>
            <a:r>
              <a:rPr lang="en-US" dirty="0" err="1"/>
              <a:t>Beberapa</a:t>
            </a:r>
            <a:r>
              <a:rPr lang="en-US" dirty="0"/>
              <a:t> keyword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ditemui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public, protected, private, static.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4020437-2F1F-42D6-AFE0-3091FB1BC8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458651"/>
              </p:ext>
            </p:extLst>
          </p:nvPr>
        </p:nvGraphicFramePr>
        <p:xfrm>
          <a:off x="11057611" y="556310"/>
          <a:ext cx="1090011" cy="6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7C9809-E3DA-49E6-A658-89B9276B30E4}"/>
              </a:ext>
            </a:extLst>
          </p:cNvPr>
          <p:cNvSpPr txBox="1"/>
          <p:nvPr/>
        </p:nvSpPr>
        <p:spPr>
          <a:xfrm>
            <a:off x="6188147" y="3543704"/>
            <a:ext cx="3838355" cy="1763078"/>
          </a:xfrm>
          <a:prstGeom prst="snip2DiagRect">
            <a:avLst/>
          </a:prstGeom>
          <a:noFill/>
          <a:ln>
            <a:solidFill>
              <a:srgbClr val="41B3A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running time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source code java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88EF799-3CEA-4A8B-BC03-4EB32FA5AC03}"/>
              </a:ext>
            </a:extLst>
          </p:cNvPr>
          <p:cNvSpPr/>
          <p:nvPr/>
        </p:nvSpPr>
        <p:spPr>
          <a:xfrm rot="16200000">
            <a:off x="5468527" y="3668897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8" name="whoosh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List of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D9C78-8034-447A-9CCF-A47B592C5982}"/>
              </a:ext>
            </a:extLst>
          </p:cNvPr>
          <p:cNvSpPr txBox="1"/>
          <p:nvPr/>
        </p:nvSpPr>
        <p:spPr>
          <a:xfrm>
            <a:off x="745477" y="1505010"/>
            <a:ext cx="1911259" cy="1923990"/>
          </a:xfrm>
          <a:prstGeom prst="round2DiagRect">
            <a:avLst/>
          </a:prstGeom>
          <a:noFill/>
          <a:ln>
            <a:solidFill>
              <a:srgbClr val="41B3A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Performa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interface List, </a:t>
            </a:r>
            <a:r>
              <a:rPr lang="en-US" dirty="0" err="1"/>
              <a:t>Uset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SSet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EC9AC7-A898-4459-A8D0-E16162AB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953" y="1169019"/>
            <a:ext cx="6125615" cy="4821607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BC256D1-5263-4767-B93A-4E626DAE1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6285379"/>
              </p:ext>
            </p:extLst>
          </p:nvPr>
        </p:nvGraphicFramePr>
        <p:xfrm>
          <a:off x="11057611" y="556310"/>
          <a:ext cx="1090011" cy="6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D68BF774-D7B6-4EBB-AAB5-C594A07807E0}"/>
              </a:ext>
            </a:extLst>
          </p:cNvPr>
          <p:cNvSpPr/>
          <p:nvPr/>
        </p:nvSpPr>
        <p:spPr>
          <a:xfrm rot="16200000">
            <a:off x="2769576" y="1733771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9" name="whoosh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List of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D9C78-8034-447A-9CCF-A47B592C5982}"/>
              </a:ext>
            </a:extLst>
          </p:cNvPr>
          <p:cNvSpPr txBox="1"/>
          <p:nvPr/>
        </p:nvSpPr>
        <p:spPr>
          <a:xfrm>
            <a:off x="6673861" y="1818499"/>
            <a:ext cx="4412593" cy="715089"/>
          </a:xfrm>
          <a:prstGeom prst="round2DiagRect">
            <a:avLst/>
          </a:prstGeom>
          <a:noFill/>
          <a:ln>
            <a:solidFill>
              <a:srgbClr val="41B3A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Performa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interface List, </a:t>
            </a:r>
            <a:r>
              <a:rPr lang="en-US" dirty="0" err="1"/>
              <a:t>Uset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SSet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85BCE-ABC0-4B07-AD10-FE371916F1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"/>
          <a:stretch/>
        </p:blipFill>
        <p:spPr>
          <a:xfrm>
            <a:off x="58572" y="1435568"/>
            <a:ext cx="5883048" cy="3082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FA97C-3B87-4D2F-865C-C511DA483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76761"/>
            <a:ext cx="5883048" cy="2701230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53B01DEE-BA98-4F2E-84E2-70FB3031B1E9}"/>
              </a:ext>
            </a:extLst>
          </p:cNvPr>
          <p:cNvSpPr/>
          <p:nvPr/>
        </p:nvSpPr>
        <p:spPr>
          <a:xfrm rot="5400000">
            <a:off x="6117113" y="2078792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6B1812D-339B-41A7-A250-C7904495F30B}"/>
              </a:ext>
            </a:extLst>
          </p:cNvPr>
          <p:cNvSpPr/>
          <p:nvPr/>
        </p:nvSpPr>
        <p:spPr>
          <a:xfrm rot="16200000">
            <a:off x="5555099" y="4777563"/>
            <a:ext cx="266537" cy="194502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5" name="whoosh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18834290"/>
              </p:ext>
            </p:extLst>
          </p:nvPr>
        </p:nvGraphicFramePr>
        <p:xfrm>
          <a:off x="1472671" y="1352962"/>
          <a:ext cx="9141570" cy="449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4"/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Penutup</a:t>
            </a:r>
            <a:endParaRPr lang="en-US" altLang="en-US" sz="2539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2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3" name="whoosh.wav"/>
          </p:stSnd>
        </p:sndAc>
      </p:transition>
    </mc:Choice>
    <mc:Fallback xmlns="">
      <p:transition spd="slow">
        <p:blinds dir="vert"/>
        <p:sndAc>
          <p:stSnd>
            <p:snd r:embed="rId9" name="whoosh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387090B-1FDE-44AD-A292-9940DB685BB7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Struktur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Data???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ED5BD54-632A-41E5-87B1-610C71247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407794"/>
              </p:ext>
            </p:extLst>
          </p:nvPr>
        </p:nvGraphicFramePr>
        <p:xfrm>
          <a:off x="1353239" y="1241442"/>
          <a:ext cx="9283896" cy="4765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316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8" name="whoosh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7E3293D5-CA55-45A3-804C-94265C2E9953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Struktur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Data Di Dunia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Nyata</a:t>
            </a:r>
            <a:endParaRPr lang="en-US" altLang="en-US" sz="2539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93876F4-BD51-4DA1-BEED-81BE059B1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773409"/>
              </p:ext>
            </p:extLst>
          </p:nvPr>
        </p:nvGraphicFramePr>
        <p:xfrm>
          <a:off x="2264761" y="4644566"/>
          <a:ext cx="7018135" cy="1344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0449D1-B1FE-4C7D-B53D-ADD7E1155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453993"/>
              </p:ext>
            </p:extLst>
          </p:nvPr>
        </p:nvGraphicFramePr>
        <p:xfrm>
          <a:off x="3000096" y="1247206"/>
          <a:ext cx="6534994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A9E865E-B7D8-4B88-8E38-5C21EC8E8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006414"/>
              </p:ext>
            </p:extLst>
          </p:nvPr>
        </p:nvGraphicFramePr>
        <p:xfrm>
          <a:off x="253882" y="1783953"/>
          <a:ext cx="5683931" cy="2163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EDF9E07-0849-4FC9-A7D6-30C0825F1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3669438"/>
              </p:ext>
            </p:extLst>
          </p:nvPr>
        </p:nvGraphicFramePr>
        <p:xfrm>
          <a:off x="2762472" y="3946967"/>
          <a:ext cx="5426160" cy="2650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6560EB4-898A-48F9-B1B3-C8BF9CAE1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495449"/>
              </p:ext>
            </p:extLst>
          </p:nvPr>
        </p:nvGraphicFramePr>
        <p:xfrm>
          <a:off x="6009628" y="1776304"/>
          <a:ext cx="5541906" cy="216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80095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28" name="whoosh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>
            <a:extLst>
              <a:ext uri="{FF2B5EF4-FFF2-40B4-BE49-F238E27FC236}">
                <a16:creationId xmlns:a16="http://schemas.microsoft.com/office/drawing/2014/main" id="{7CBE884F-5AD1-48A7-8DC7-500F7977CC65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Struktur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Data Di Dunia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Nyata</a:t>
            </a:r>
            <a:endParaRPr lang="en-US" altLang="en-US" sz="2539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CA51C9-F8C5-44EF-BDC6-7DAE4D6B7003}"/>
              </a:ext>
            </a:extLst>
          </p:cNvPr>
          <p:cNvGrpSpPr/>
          <p:nvPr/>
        </p:nvGrpSpPr>
        <p:grpSpPr>
          <a:xfrm>
            <a:off x="3000096" y="1266126"/>
            <a:ext cx="6528612" cy="369332"/>
            <a:chOff x="6381" y="0"/>
            <a:chExt cx="6528612" cy="369332"/>
          </a:xfrm>
          <a:solidFill>
            <a:srgbClr val="41B3A5"/>
          </a:solidFill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C0E03B56-B0A1-4CCE-9D68-D8620246C476}"/>
                </a:ext>
              </a:extLst>
            </p:cNvPr>
            <p:cNvSpPr/>
            <p:nvPr/>
          </p:nvSpPr>
          <p:spPr>
            <a:xfrm>
              <a:off x="6381" y="0"/>
              <a:ext cx="6528612" cy="369332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Arrow: Chevron 4">
              <a:extLst>
                <a:ext uri="{FF2B5EF4-FFF2-40B4-BE49-F238E27FC236}">
                  <a16:creationId xmlns:a16="http://schemas.microsoft.com/office/drawing/2014/main" id="{0E2DCBDD-D2BB-45DF-B49E-934A98700851}"/>
                </a:ext>
              </a:extLst>
            </p:cNvPr>
            <p:cNvSpPr txBox="1"/>
            <p:nvPr/>
          </p:nvSpPr>
          <p:spPr>
            <a:xfrm>
              <a:off x="191047" y="0"/>
              <a:ext cx="6159280" cy="36933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 dirty="0"/>
                <a:t>Kita </a:t>
              </a:r>
              <a:r>
                <a:rPr lang="en-US" sz="1700" kern="1200" dirty="0" err="1"/>
                <a:t>selalu</a:t>
              </a:r>
              <a:r>
                <a:rPr lang="en-US" sz="1700" kern="1200" dirty="0"/>
                <a:t> </a:t>
              </a:r>
              <a:r>
                <a:rPr lang="en-US" sz="1700" kern="1200" dirty="0" err="1"/>
                <a:t>berinteraksi</a:t>
              </a:r>
              <a:r>
                <a:rPr lang="en-US" sz="1700" kern="1200" dirty="0"/>
                <a:t> </a:t>
              </a:r>
              <a:r>
                <a:rPr lang="en-US" sz="1700" kern="1200" dirty="0" err="1"/>
                <a:t>dengan</a:t>
              </a:r>
              <a:r>
                <a:rPr lang="en-US" sz="1700" kern="1200" dirty="0"/>
                <a:t> yang Namanya </a:t>
              </a:r>
              <a:r>
                <a:rPr lang="en-US" sz="1700" kern="1200" dirty="0" err="1"/>
                <a:t>struktur</a:t>
              </a:r>
              <a:r>
                <a:rPr lang="en-US" sz="1700" kern="1200" dirty="0"/>
                <a:t> data, </a:t>
              </a:r>
              <a:r>
                <a:rPr lang="en-US" sz="1700" kern="1200" dirty="0" err="1"/>
                <a:t>kapan</a:t>
              </a:r>
              <a:r>
                <a:rPr lang="en-US" sz="1700" kern="1200" dirty="0"/>
                <a:t>?</a:t>
              </a:r>
            </a:p>
          </p:txBody>
        </p:sp>
      </p:grp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85CFBF2-D324-4E6A-AB33-DF3119BD6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117125"/>
              </p:ext>
            </p:extLst>
          </p:nvPr>
        </p:nvGraphicFramePr>
        <p:xfrm>
          <a:off x="412069" y="1978591"/>
          <a:ext cx="4923860" cy="262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2C90D7A-559A-45C7-B633-11982BAD67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052080"/>
              </p:ext>
            </p:extLst>
          </p:nvPr>
        </p:nvGraphicFramePr>
        <p:xfrm>
          <a:off x="5910805" y="3112910"/>
          <a:ext cx="5683931" cy="270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507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13" name="whoosh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E8ED009-3B2D-4E59-BD22-7F4DA475A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410383"/>
              </p:ext>
            </p:extLst>
          </p:nvPr>
        </p:nvGraphicFramePr>
        <p:xfrm>
          <a:off x="545506" y="3431550"/>
          <a:ext cx="6622938" cy="669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99B70EED-2DD3-4A63-B120-4E465EBDED73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Struktur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Data Di Dunia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Nyata</a:t>
            </a:r>
            <a:endParaRPr lang="en-US" altLang="en-US" sz="2539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048F20B-E91A-4113-A03D-A772588EB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239585"/>
              </p:ext>
            </p:extLst>
          </p:nvPr>
        </p:nvGraphicFramePr>
        <p:xfrm>
          <a:off x="545506" y="2289032"/>
          <a:ext cx="6069784" cy="917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ECBEDE8-CA47-4A0D-BC97-105D2BD9F1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1385509"/>
              </p:ext>
            </p:extLst>
          </p:nvPr>
        </p:nvGraphicFramePr>
        <p:xfrm>
          <a:off x="545505" y="4441085"/>
          <a:ext cx="7288984" cy="53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73C0A6D9-0CAD-4D9A-9508-32B678274B8D}"/>
              </a:ext>
            </a:extLst>
          </p:cNvPr>
          <p:cNvSpPr/>
          <p:nvPr/>
        </p:nvSpPr>
        <p:spPr>
          <a:xfrm>
            <a:off x="6739467" y="2637641"/>
            <a:ext cx="428977" cy="352777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D48092-5543-4878-B3E7-925A7A7DC8B4}"/>
              </a:ext>
            </a:extLst>
          </p:cNvPr>
          <p:cNvSpPr/>
          <p:nvPr/>
        </p:nvSpPr>
        <p:spPr>
          <a:xfrm>
            <a:off x="7320845" y="3645060"/>
            <a:ext cx="428977" cy="352777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7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3" name="whoosh.wav"/>
          </p:stSnd>
        </p:sndAc>
      </p:transition>
    </mc:Choice>
    <mc:Fallback xmlns="">
      <p:transition spd="slow">
        <p:blinds dir="vert"/>
        <p:sndAc>
          <p:stSnd>
            <p:snd r:embed="rId19" name="whoosh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571045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Kebutuhan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Efisiensi</a:t>
            </a:r>
            <a:endParaRPr lang="en-US" altLang="en-US" sz="2539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4879F-01B5-472C-AF1F-3056B315A401}"/>
              </a:ext>
            </a:extLst>
          </p:cNvPr>
          <p:cNvSpPr txBox="1"/>
          <p:nvPr/>
        </p:nvSpPr>
        <p:spPr>
          <a:xfrm>
            <a:off x="3967237" y="2648859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A3313A-9763-4A6D-B9F2-ED2ABC8B6F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753416"/>
              </p:ext>
            </p:extLst>
          </p:nvPr>
        </p:nvGraphicFramePr>
        <p:xfrm>
          <a:off x="11057611" y="556310"/>
          <a:ext cx="1090011" cy="6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70D7FA0-207F-4C0E-9CF7-F599529DC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208089"/>
              </p:ext>
            </p:extLst>
          </p:nvPr>
        </p:nvGraphicFramePr>
        <p:xfrm>
          <a:off x="5878743" y="4709044"/>
          <a:ext cx="387485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425EE39-7B79-4E8A-99A7-AD3FF278FC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2594683"/>
              </p:ext>
            </p:extLst>
          </p:nvPr>
        </p:nvGraphicFramePr>
        <p:xfrm>
          <a:off x="2648630" y="3508714"/>
          <a:ext cx="5048903" cy="1200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B1B4A83-3657-41A2-BF90-6297912C89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052205"/>
              </p:ext>
            </p:extLst>
          </p:nvPr>
        </p:nvGraphicFramePr>
        <p:xfrm>
          <a:off x="6096000" y="1400635"/>
          <a:ext cx="5353703" cy="1106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587FBAC-997B-4FCE-988E-F5AB58F587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751823"/>
              </p:ext>
            </p:extLst>
          </p:nvPr>
        </p:nvGraphicFramePr>
        <p:xfrm>
          <a:off x="530578" y="1400635"/>
          <a:ext cx="4642504" cy="1969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sp>
        <p:nvSpPr>
          <p:cNvPr id="11" name="Arrow: Down 10">
            <a:extLst>
              <a:ext uri="{FF2B5EF4-FFF2-40B4-BE49-F238E27FC236}">
                <a16:creationId xmlns:a16="http://schemas.microsoft.com/office/drawing/2014/main" id="{FDCC08DA-69D1-4C1C-AAEB-073D71295E72}"/>
              </a:ext>
            </a:extLst>
          </p:cNvPr>
          <p:cNvSpPr/>
          <p:nvPr/>
        </p:nvSpPr>
        <p:spPr>
          <a:xfrm>
            <a:off x="6731376" y="2931341"/>
            <a:ext cx="428977" cy="352777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33C80CA-3EB0-4546-9614-1F95E408C0C7}"/>
              </a:ext>
            </a:extLst>
          </p:cNvPr>
          <p:cNvSpPr/>
          <p:nvPr/>
        </p:nvSpPr>
        <p:spPr>
          <a:xfrm>
            <a:off x="8343874" y="4039044"/>
            <a:ext cx="428977" cy="352777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461DCAF-2EE5-4AA0-8251-FB87179C6823}"/>
              </a:ext>
            </a:extLst>
          </p:cNvPr>
          <p:cNvSpPr/>
          <p:nvPr/>
        </p:nvSpPr>
        <p:spPr>
          <a:xfrm rot="16200000">
            <a:off x="5420052" y="1902833"/>
            <a:ext cx="428977" cy="352777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28" name="whoosh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640051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Pembagian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en-US" sz="2539" dirty="0" err="1">
                <a:latin typeface="MV Boli" panose="02000500030200090000" pitchFamily="2" charset="0"/>
                <a:cs typeface="MV Boli" panose="02000500030200090000" pitchFamily="2" charset="0"/>
              </a:rPr>
              <a:t>Struktur</a:t>
            </a: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 Data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6DA1996-44C7-46E5-AFA3-DF5B53BCF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5732852"/>
              </p:ext>
            </p:extLst>
          </p:nvPr>
        </p:nvGraphicFramePr>
        <p:xfrm>
          <a:off x="11057611" y="556310"/>
          <a:ext cx="1090011" cy="612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D0EAB2A-638E-4B81-B95B-DAFDB329E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5413491"/>
              </p:ext>
            </p:extLst>
          </p:nvPr>
        </p:nvGraphicFramePr>
        <p:xfrm>
          <a:off x="5611278" y="3927741"/>
          <a:ext cx="4650322" cy="1759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F782829-06C6-4D6C-BEB5-FF6AF9CB3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662303"/>
              </p:ext>
            </p:extLst>
          </p:nvPr>
        </p:nvGraphicFramePr>
        <p:xfrm>
          <a:off x="1112656" y="1930399"/>
          <a:ext cx="6349300" cy="1580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2CDF6054-E475-4779-ACBE-C293C97457D8}"/>
              </a:ext>
            </a:extLst>
          </p:cNvPr>
          <p:cNvSpPr/>
          <p:nvPr/>
        </p:nvSpPr>
        <p:spPr>
          <a:xfrm>
            <a:off x="8640147" y="2720621"/>
            <a:ext cx="428977" cy="352777"/>
          </a:xfrm>
          <a:prstGeom prst="downArrow">
            <a:avLst/>
          </a:prstGeom>
          <a:solidFill>
            <a:srgbClr val="41B3A5"/>
          </a:solidFill>
          <a:ln>
            <a:solidFill>
              <a:srgbClr val="41B3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23" name="whoosh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F820FE4-100A-4EE7-8F4A-B8D73D854C2F}"/>
              </a:ext>
            </a:extLst>
          </p:cNvPr>
          <p:cNvSpPr txBox="1">
            <a:spLocks noChangeArrowheads="1"/>
          </p:cNvSpPr>
          <p:nvPr/>
        </p:nvSpPr>
        <p:spPr bwMode="auto">
          <a:xfrm rot="10800000" flipH="1" flipV="1">
            <a:off x="3000096" y="604240"/>
            <a:ext cx="5640051" cy="47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07" tIns="41454" rIns="82907" bIns="4145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953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539" dirty="0">
                <a:latin typeface="MV Boli" panose="02000500030200090000" pitchFamily="2" charset="0"/>
                <a:cs typeface="MV Boli" panose="02000500030200090000" pitchFamily="2" charset="0"/>
              </a:rPr>
              <a:t>Interface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94C2C0-951F-4F26-A82C-4443D0452120}"/>
              </a:ext>
            </a:extLst>
          </p:cNvPr>
          <p:cNvSpPr txBox="1"/>
          <p:nvPr/>
        </p:nvSpPr>
        <p:spPr>
          <a:xfrm>
            <a:off x="1117415" y="4665073"/>
            <a:ext cx="10634490" cy="771346"/>
          </a:xfrm>
          <a:prstGeom prst="snip2DiagRect">
            <a:avLst/>
          </a:prstGeom>
          <a:noFill/>
          <a:ln>
            <a:solidFill>
              <a:srgbClr val="41B3A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Figure 1.1 </a:t>
            </a:r>
            <a:r>
              <a:rPr lang="en-US" dirty="0" err="1"/>
              <a:t>mengilustrasikan</a:t>
            </a:r>
            <a:r>
              <a:rPr lang="en-US" dirty="0"/>
              <a:t> interface </a:t>
            </a:r>
            <a:r>
              <a:rPr lang="en-US" dirty="0" err="1"/>
              <a:t>berupa</a:t>
            </a:r>
            <a:r>
              <a:rPr lang="en-US" dirty="0"/>
              <a:t> queue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first in first out (FIFO), </a:t>
            </a:r>
          </a:p>
          <a:p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interface add(x)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interface remove().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89691-2C2C-4470-89EF-CF3C48F4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2" y="2038452"/>
            <a:ext cx="6162675" cy="1666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0552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  <p:sndAc>
          <p:stSnd>
            <p:snd r:embed="rId2" name="whoosh.wav"/>
          </p:stSnd>
        </p:sndAc>
      </p:transition>
    </mc:Choice>
    <mc:Fallback xmlns="">
      <p:transition spd="slow">
        <p:blinds dir="vert"/>
        <p:sndAc>
          <p:stSnd>
            <p:snd r:embed="rId4" name="whoosh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1339</Words>
  <Application>Microsoft Office PowerPoint</Application>
  <PresentationFormat>Widescreen</PresentationFormat>
  <Paragraphs>137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Britannic Bold</vt:lpstr>
      <vt:lpstr>Calibri</vt:lpstr>
      <vt:lpstr>Calibri Light</vt:lpstr>
      <vt:lpstr>Century Gothic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DIAN</cp:lastModifiedBy>
  <cp:revision>149</cp:revision>
  <dcterms:created xsi:type="dcterms:W3CDTF">2018-01-15T03:36:45Z</dcterms:created>
  <dcterms:modified xsi:type="dcterms:W3CDTF">2019-03-13T02:43:02Z</dcterms:modified>
</cp:coreProperties>
</file>