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7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2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9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2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3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59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5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3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B9DE-F07A-43D1-A552-770E71249D61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1BFE-83D7-4B5F-A52F-45BD405C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369713" y="224257"/>
            <a:ext cx="6460901" cy="6466318"/>
            <a:chOff x="3550274" y="132439"/>
            <a:chExt cx="4597761" cy="4601616"/>
          </a:xfrm>
        </p:grpSpPr>
        <p:sp>
          <p:nvSpPr>
            <p:cNvPr id="4" name="円/楕円 3"/>
            <p:cNvSpPr/>
            <p:nvPr/>
          </p:nvSpPr>
          <p:spPr>
            <a:xfrm>
              <a:off x="5082861" y="3200183"/>
              <a:ext cx="1532587" cy="15338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3550274" y="1666311"/>
              <a:ext cx="1532587" cy="15338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082861" y="132439"/>
              <a:ext cx="1532587" cy="15338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615448" y="1666311"/>
              <a:ext cx="1532587" cy="15338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減算記号 11"/>
            <p:cNvSpPr/>
            <p:nvPr/>
          </p:nvSpPr>
          <p:spPr>
            <a:xfrm>
              <a:off x="3550275" y="2139822"/>
              <a:ext cx="4597760" cy="586849"/>
            </a:xfrm>
            <a:prstGeom prst="mathMin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減算記号 12"/>
            <p:cNvSpPr/>
            <p:nvPr/>
          </p:nvSpPr>
          <p:spPr>
            <a:xfrm rot="5400000">
              <a:off x="3550274" y="2137895"/>
              <a:ext cx="4597760" cy="586849"/>
            </a:xfrm>
            <a:prstGeom prst="mathMin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8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48320" y="1171979"/>
            <a:ext cx="1657020" cy="922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Kp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176385" y="1336767"/>
            <a:ext cx="579549" cy="579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6158439" y="1343394"/>
            <a:ext cx="579549" cy="579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014695" y="1171978"/>
            <a:ext cx="1657020" cy="922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マル</a:t>
            </a:r>
            <a:r>
              <a:rPr lang="ja-JP" altLang="en-US" sz="2800" dirty="0">
                <a:solidFill>
                  <a:schemeClr val="tx1"/>
                </a:solidFill>
              </a:rPr>
              <a:t>チ</a:t>
            </a:r>
            <a:r>
              <a:rPr lang="ja-JP" altLang="en-US" sz="2800" dirty="0" smtClean="0">
                <a:solidFill>
                  <a:schemeClr val="tx1"/>
                </a:solidFill>
              </a:rPr>
              <a:t>コプター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2818" y="1547530"/>
            <a:ext cx="2137893" cy="2131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減算記号 9"/>
          <p:cNvSpPr/>
          <p:nvPr/>
        </p:nvSpPr>
        <p:spPr>
          <a:xfrm>
            <a:off x="3643723" y="1434994"/>
            <a:ext cx="444291" cy="396346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減算記号 10"/>
          <p:cNvSpPr/>
          <p:nvPr/>
        </p:nvSpPr>
        <p:spPr>
          <a:xfrm>
            <a:off x="6698294" y="1430398"/>
            <a:ext cx="356095" cy="396346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減算記号 11"/>
          <p:cNvSpPr/>
          <p:nvPr/>
        </p:nvSpPr>
        <p:spPr>
          <a:xfrm>
            <a:off x="5665646" y="1430398"/>
            <a:ext cx="579549" cy="396346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9036618" y="1343394"/>
            <a:ext cx="579549" cy="5795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減算記号 13"/>
          <p:cNvSpPr/>
          <p:nvPr/>
        </p:nvSpPr>
        <p:spPr>
          <a:xfrm>
            <a:off x="8632021" y="1428370"/>
            <a:ext cx="444291" cy="396346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9604333" y="1547530"/>
            <a:ext cx="628978" cy="166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6200000">
            <a:off x="486159" y="3822368"/>
            <a:ext cx="3960000" cy="213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減算記号 19"/>
          <p:cNvSpPr/>
          <p:nvPr/>
        </p:nvSpPr>
        <p:spPr>
          <a:xfrm>
            <a:off x="1160239" y="5684500"/>
            <a:ext cx="9451954" cy="383881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100086" y="1336768"/>
            <a:ext cx="579549" cy="5795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減算記号 26"/>
          <p:cNvSpPr/>
          <p:nvPr/>
        </p:nvSpPr>
        <p:spPr>
          <a:xfrm>
            <a:off x="2712722" y="1434994"/>
            <a:ext cx="444291" cy="396346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屈折矢印 27"/>
          <p:cNvSpPr/>
          <p:nvPr/>
        </p:nvSpPr>
        <p:spPr>
          <a:xfrm rot="5400000">
            <a:off x="3072044" y="2216627"/>
            <a:ext cx="1300419" cy="731520"/>
          </a:xfrm>
          <a:prstGeom prst="bentUpArrow">
            <a:avLst>
              <a:gd name="adj1" fmla="val 14437"/>
              <a:gd name="adj2" fmla="val 20599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屈折矢印 28"/>
          <p:cNvSpPr/>
          <p:nvPr/>
        </p:nvSpPr>
        <p:spPr>
          <a:xfrm rot="5400000">
            <a:off x="3072043" y="3392100"/>
            <a:ext cx="1300419" cy="731520"/>
          </a:xfrm>
          <a:prstGeom prst="bentUpArrow">
            <a:avLst>
              <a:gd name="adj1" fmla="val 14437"/>
              <a:gd name="adj2" fmla="val 20599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054594" y="3804435"/>
            <a:ext cx="817179" cy="922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K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082149" y="2525705"/>
            <a:ext cx="789624" cy="922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K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I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257056" y="3804435"/>
            <a:ext cx="817179" cy="922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>
                <a:solidFill>
                  <a:schemeClr val="tx1"/>
                </a:solidFill>
              </a:rPr>
              <a:t>S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57056" y="2525705"/>
            <a:ext cx="817179" cy="922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1/s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4884414" y="2965241"/>
            <a:ext cx="360000" cy="213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4908994" y="4159052"/>
            <a:ext cx="360000" cy="2131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屈折矢印 41"/>
          <p:cNvSpPr/>
          <p:nvPr/>
        </p:nvSpPr>
        <p:spPr>
          <a:xfrm>
            <a:off x="6087778" y="1932177"/>
            <a:ext cx="465991" cy="1204335"/>
          </a:xfrm>
          <a:prstGeom prst="bentUpArrow">
            <a:avLst>
              <a:gd name="adj1" fmla="val 22728"/>
              <a:gd name="adj2" fmla="val 20599"/>
              <a:gd name="adj3" fmla="val 498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屈折矢印 43"/>
          <p:cNvSpPr/>
          <p:nvPr/>
        </p:nvSpPr>
        <p:spPr>
          <a:xfrm>
            <a:off x="6085246" y="3132901"/>
            <a:ext cx="465991" cy="1249917"/>
          </a:xfrm>
          <a:prstGeom prst="bentUpArrow">
            <a:avLst>
              <a:gd name="adj1" fmla="val 22728"/>
              <a:gd name="adj2" fmla="val 20599"/>
              <a:gd name="adj3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9368" y="667015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err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7748" y="203504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－</a:t>
            </a:r>
            <a:endParaRPr kumimoji="1" lang="ja-JP" altLang="en-US" sz="3200" dirty="0"/>
          </a:p>
        </p:txBody>
      </p:sp>
      <p:sp>
        <p:nvSpPr>
          <p:cNvPr id="30" name="減算記号 29"/>
          <p:cNvSpPr/>
          <p:nvPr/>
        </p:nvSpPr>
        <p:spPr>
          <a:xfrm rot="5400000">
            <a:off x="6496027" y="3612494"/>
            <a:ext cx="5736675" cy="383881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31303" y="9434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＋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072" y="788663"/>
            <a:ext cx="83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h</a:t>
            </a:r>
            <a:r>
              <a:rPr kumimoji="1" lang="en-US" altLang="ja-JP" sz="2800" dirty="0" smtClean="0"/>
              <a:t>ref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20192" y="78866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h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645" y="2059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目標高度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30850" y="2059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高度</a:t>
            </a:r>
            <a:endParaRPr kumimoji="1" lang="ja-JP" altLang="en-US" sz="3200" dirty="0"/>
          </a:p>
        </p:txBody>
      </p:sp>
      <p:sp>
        <p:nvSpPr>
          <p:cNvPr id="38" name="円/楕円 37"/>
          <p:cNvSpPr/>
          <p:nvPr/>
        </p:nvSpPr>
        <p:spPr>
          <a:xfrm>
            <a:off x="3110719" y="2760792"/>
            <a:ext cx="579549" cy="5795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2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7424362" y="2182135"/>
            <a:ext cx="663677" cy="575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減算記号 18"/>
          <p:cNvSpPr/>
          <p:nvPr/>
        </p:nvSpPr>
        <p:spPr>
          <a:xfrm rot="20761169">
            <a:off x="1194619" y="1607574"/>
            <a:ext cx="10132141" cy="501444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1759348" y="2299219"/>
            <a:ext cx="2536723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減算記号 20"/>
          <p:cNvSpPr/>
          <p:nvPr/>
        </p:nvSpPr>
        <p:spPr>
          <a:xfrm rot="935578">
            <a:off x="1313678" y="1607573"/>
            <a:ext cx="10132141" cy="501444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094893" y="630491"/>
            <a:ext cx="2536723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668498" y="2497531"/>
            <a:ext cx="2536723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088039" y="696683"/>
            <a:ext cx="2536723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/>
          <p:cNvSpPr/>
          <p:nvPr/>
        </p:nvSpPr>
        <p:spPr>
          <a:xfrm rot="8100000">
            <a:off x="6856200" y="1847379"/>
            <a:ext cx="1800000" cy="180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/>
          <p:cNvSpPr/>
          <p:nvPr/>
        </p:nvSpPr>
        <p:spPr>
          <a:xfrm rot="8100000">
            <a:off x="7216199" y="2129248"/>
            <a:ext cx="1080000" cy="108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弧 31"/>
          <p:cNvSpPr/>
          <p:nvPr/>
        </p:nvSpPr>
        <p:spPr>
          <a:xfrm rot="8100000">
            <a:off x="6496199" y="1697468"/>
            <a:ext cx="2520000" cy="25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 rot="8100000">
            <a:off x="6136199" y="1705512"/>
            <a:ext cx="3240000" cy="324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/>
          <p:cNvSpPr/>
          <p:nvPr/>
        </p:nvSpPr>
        <p:spPr>
          <a:xfrm rot="8100000">
            <a:off x="5786668" y="1601264"/>
            <a:ext cx="3960000" cy="396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 flipH="1">
            <a:off x="734096" y="6104586"/>
            <a:ext cx="1088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09283" y="6156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地面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40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又村峰裕</dc:creator>
  <cp:lastModifiedBy>又村峰裕</cp:lastModifiedBy>
  <cp:revision>13</cp:revision>
  <dcterms:created xsi:type="dcterms:W3CDTF">2018-12-17T00:53:55Z</dcterms:created>
  <dcterms:modified xsi:type="dcterms:W3CDTF">2018-12-17T06:05:56Z</dcterms:modified>
</cp:coreProperties>
</file>