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media/image18.jpg" ContentType="image/png"/>
  <Override PartName="/ppt/media/image19.jpg" ContentType="image/png"/>
  <Override PartName="/ppt/media/image20.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21"/>
  </p:notesMasterIdLst>
  <p:handoutMasterIdLst>
    <p:handoutMasterId r:id="rId22"/>
  </p:handoutMasterIdLst>
  <p:sldIdLst>
    <p:sldId id="257" r:id="rId2"/>
    <p:sldId id="258" r:id="rId3"/>
    <p:sldId id="281" r:id="rId4"/>
    <p:sldId id="259" r:id="rId5"/>
    <p:sldId id="275" r:id="rId6"/>
    <p:sldId id="282" r:id="rId7"/>
    <p:sldId id="269" r:id="rId8"/>
    <p:sldId id="270" r:id="rId9"/>
    <p:sldId id="276" r:id="rId10"/>
    <p:sldId id="267" r:id="rId11"/>
    <p:sldId id="280" r:id="rId12"/>
    <p:sldId id="283" r:id="rId13"/>
    <p:sldId id="284" r:id="rId14"/>
    <p:sldId id="271" r:id="rId15"/>
    <p:sldId id="285" r:id="rId16"/>
    <p:sldId id="272" r:id="rId17"/>
    <p:sldId id="286" r:id="rId18"/>
    <p:sldId id="273" r:id="rId19"/>
    <p:sldId id="266" r:id="rId2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424" autoAdjust="0"/>
  </p:normalViewPr>
  <p:slideViewPr>
    <p:cSldViewPr snapToGrid="0" showGuides="1">
      <p:cViewPr varScale="1">
        <p:scale>
          <a:sx n="73" d="100"/>
          <a:sy n="73" d="100"/>
        </p:scale>
        <p:origin x="1320" y="90"/>
      </p:cViewPr>
      <p:guideLst/>
    </p:cSldViewPr>
  </p:slideViewPr>
  <p:notesTextViewPr>
    <p:cViewPr>
      <p:scale>
        <a:sx n="1" d="1"/>
        <a:sy n="1" d="1"/>
      </p:scale>
      <p:origin x="0" y="0"/>
    </p:cViewPr>
  </p:notesTextViewPr>
  <p:notesViewPr>
    <p:cSldViewPr snapToGrid="0" showGuides="1">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11"/>
            <c:spPr>
              <a:solidFill>
                <a:schemeClr val="tx1"/>
              </a:solidFill>
              <a:ln w="9525">
                <a:solidFill>
                  <a:schemeClr val="accent1"/>
                </a:solidFill>
              </a:ln>
              <a:effectLst/>
            </c:spPr>
          </c:marker>
          <c:trendline>
            <c:spPr>
              <a:ln w="19050" cap="rnd">
                <a:solidFill>
                  <a:sysClr val="windowText" lastClr="000000"/>
                </a:solidFill>
                <a:prstDash val="sysDot"/>
              </a:ln>
              <a:effectLst/>
            </c:spPr>
            <c:trendlineType val="linear"/>
            <c:dispRSqr val="0"/>
            <c:dispEq val="1"/>
            <c:trendlineLbl>
              <c:layout>
                <c:manualLayout>
                  <c:x val="-0.28433005249343835"/>
                  <c:y val="9.119349664625255E-2"/>
                </c:manualLayout>
              </c:layout>
              <c:tx>
                <c:rich>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en-US" sz="3200" b="1" baseline="0" dirty="0">
                        <a:solidFill>
                          <a:schemeClr val="tx1"/>
                        </a:solidFill>
                      </a:rPr>
                      <a:t>y = 0.0004x - 0.0066</a:t>
                    </a:r>
                  </a:p>
                </c:rich>
              </c:tx>
              <c:numFmt formatCode="General" sourceLinked="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trendlineLbl>
          </c:trendline>
          <c:xVal>
            <c:numRef>
              <c:f>Sheet1!$B$31:$B$49</c:f>
              <c:numCache>
                <c:formatCode>General</c:formatCode>
                <c:ptCount val="19"/>
                <c:pt idx="0">
                  <c:v>200</c:v>
                </c:pt>
                <c:pt idx="1">
                  <c:v>300</c:v>
                </c:pt>
                <c:pt idx="2">
                  <c:v>400</c:v>
                </c:pt>
                <c:pt idx="3">
                  <c:v>500</c:v>
                </c:pt>
                <c:pt idx="4">
                  <c:v>600</c:v>
                </c:pt>
                <c:pt idx="5">
                  <c:v>700</c:v>
                </c:pt>
                <c:pt idx="6">
                  <c:v>800</c:v>
                </c:pt>
                <c:pt idx="7">
                  <c:v>900</c:v>
                </c:pt>
                <c:pt idx="8">
                  <c:v>1000</c:v>
                </c:pt>
                <c:pt idx="9">
                  <c:v>1100</c:v>
                </c:pt>
                <c:pt idx="10">
                  <c:v>1200</c:v>
                </c:pt>
                <c:pt idx="11">
                  <c:v>1300</c:v>
                </c:pt>
                <c:pt idx="12">
                  <c:v>1400</c:v>
                </c:pt>
                <c:pt idx="13">
                  <c:v>1500</c:v>
                </c:pt>
                <c:pt idx="14">
                  <c:v>1600</c:v>
                </c:pt>
                <c:pt idx="15">
                  <c:v>1700</c:v>
                </c:pt>
                <c:pt idx="16">
                  <c:v>1800</c:v>
                </c:pt>
                <c:pt idx="17">
                  <c:v>1900</c:v>
                </c:pt>
                <c:pt idx="18">
                  <c:v>2000</c:v>
                </c:pt>
              </c:numCache>
            </c:numRef>
          </c:xVal>
          <c:yVal>
            <c:numRef>
              <c:f>Sheet1!$C$31:$C$49</c:f>
              <c:numCache>
                <c:formatCode>General</c:formatCode>
                <c:ptCount val="19"/>
                <c:pt idx="0">
                  <c:v>9.5000000000000001E-2</c:v>
                </c:pt>
                <c:pt idx="1">
                  <c:v>0.121</c:v>
                </c:pt>
                <c:pt idx="2">
                  <c:v>0.16</c:v>
                </c:pt>
                <c:pt idx="3">
                  <c:v>0.21</c:v>
                </c:pt>
                <c:pt idx="4">
                  <c:v>0.252</c:v>
                </c:pt>
                <c:pt idx="5">
                  <c:v>0.3</c:v>
                </c:pt>
                <c:pt idx="6">
                  <c:v>0.34</c:v>
                </c:pt>
                <c:pt idx="7">
                  <c:v>0.39</c:v>
                </c:pt>
                <c:pt idx="8">
                  <c:v>0.41</c:v>
                </c:pt>
                <c:pt idx="9">
                  <c:v>0.46200000000000002</c:v>
                </c:pt>
                <c:pt idx="10">
                  <c:v>0.502</c:v>
                </c:pt>
                <c:pt idx="11">
                  <c:v>0.55600000000000005</c:v>
                </c:pt>
                <c:pt idx="12">
                  <c:v>0.59299999999999997</c:v>
                </c:pt>
                <c:pt idx="13">
                  <c:v>0.65100000000000002</c:v>
                </c:pt>
                <c:pt idx="14">
                  <c:v>0.67500000000000004</c:v>
                </c:pt>
                <c:pt idx="15">
                  <c:v>0.72399999999999998</c:v>
                </c:pt>
                <c:pt idx="16">
                  <c:v>0.76600000000000001</c:v>
                </c:pt>
                <c:pt idx="17">
                  <c:v>0.82</c:v>
                </c:pt>
                <c:pt idx="18">
                  <c:v>0.872</c:v>
                </c:pt>
              </c:numCache>
            </c:numRef>
          </c:yVal>
          <c:smooth val="0"/>
          <c:extLst>
            <c:ext xmlns:c16="http://schemas.microsoft.com/office/drawing/2014/chart" uri="{C3380CC4-5D6E-409C-BE32-E72D297353CC}">
              <c16:uniqueId val="{00000000-DEE4-463B-A0C9-0E1AF8596CE5}"/>
            </c:ext>
          </c:extLst>
        </c:ser>
        <c:dLbls>
          <c:showLegendKey val="0"/>
          <c:showVal val="0"/>
          <c:showCatName val="0"/>
          <c:showSerName val="0"/>
          <c:showPercent val="0"/>
          <c:showBubbleSize val="0"/>
        </c:dLbls>
        <c:axId val="291281176"/>
        <c:axId val="291279608"/>
      </c:scatterChart>
      <c:valAx>
        <c:axId val="291281176"/>
        <c:scaling>
          <c:orientation val="minMax"/>
        </c:scaling>
        <c:delete val="0"/>
        <c:axPos val="b"/>
        <c:majorGridlines>
          <c:spPr>
            <a:ln w="9525" cap="flat" cmpd="sng" algn="ctr">
              <a:solidFill>
                <a:schemeClr val="bg2">
                  <a:lumMod val="40000"/>
                  <a:lumOff val="60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ja-JP" sz="2000" baseline="0" dirty="0">
                    <a:solidFill>
                      <a:schemeClr val="tx1"/>
                    </a:solidFill>
                  </a:rPr>
                  <a:t>距離 </a:t>
                </a:r>
                <a:r>
                  <a:rPr lang="en-US" sz="2000" baseline="0" dirty="0">
                    <a:solidFill>
                      <a:schemeClr val="tx1"/>
                    </a:solidFill>
                  </a:rPr>
                  <a:t>/ mm</a:t>
                </a:r>
                <a:endParaRPr lang="ja-JP" sz="2000" baseline="0" dirty="0">
                  <a:solidFill>
                    <a:schemeClr val="tx1"/>
                  </a:solidFill>
                </a:endParaRPr>
              </a:p>
            </c:rich>
          </c:tx>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bg1"/>
            </a:solidFill>
            <a:round/>
          </a:ln>
          <a:effectLst/>
        </c:spPr>
        <c:txPr>
          <a:bodyPr rot="-60000000" spcFirstLastPara="1" vertOverflow="ellipsis" vert="horz" wrap="square" anchor="ctr" anchorCtr="1"/>
          <a:lstStyle/>
          <a:p>
            <a:pPr>
              <a:defRPr sz="2000" b="0" i="0" u="none" strike="noStrike" kern="1200" cap="none" baseline="0">
                <a:solidFill>
                  <a:schemeClr val="tx1"/>
                </a:solidFill>
                <a:latin typeface="メイリオ" panose="020B0604030504040204" pitchFamily="50" charset="-128"/>
                <a:ea typeface="メイリオ" panose="020B0604030504040204" pitchFamily="50" charset="-128"/>
                <a:cs typeface="+mn-cs"/>
              </a:defRPr>
            </a:pPr>
            <a:endParaRPr lang="ja-JP"/>
          </a:p>
        </c:txPr>
        <c:crossAx val="291279608"/>
        <c:crosses val="autoZero"/>
        <c:crossBetween val="midCat"/>
        <c:majorUnit val="300"/>
      </c:valAx>
      <c:valAx>
        <c:axId val="291279608"/>
        <c:scaling>
          <c:orientation val="minMax"/>
        </c:scaling>
        <c:delete val="0"/>
        <c:axPos val="l"/>
        <c:majorGridlines>
          <c:spPr>
            <a:ln w="9525" cap="flat" cmpd="sng" algn="ctr">
              <a:solidFill>
                <a:schemeClr val="bg2">
                  <a:lumMod val="40000"/>
                  <a:lumOff val="60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ja-JP" sz="2400" baseline="0" dirty="0">
                    <a:solidFill>
                      <a:schemeClr val="tx1"/>
                    </a:solidFill>
                  </a:rPr>
                  <a:t>センサー出力値</a:t>
                </a:r>
                <a:r>
                  <a:rPr lang="en-US" sz="2400" baseline="0" dirty="0">
                    <a:solidFill>
                      <a:schemeClr val="tx1"/>
                    </a:solidFill>
                  </a:rPr>
                  <a:t> / V</a:t>
                </a:r>
                <a:endParaRPr lang="ja-JP" sz="2400" baseline="0" dirty="0">
                  <a:solidFill>
                    <a:schemeClr val="tx1"/>
                  </a:solidFill>
                </a:endParaRPr>
              </a:p>
            </c:rich>
          </c:tx>
          <c:layout>
            <c:manualLayout>
              <c:xMode val="edge"/>
              <c:yMode val="edge"/>
              <c:x val="7.1250805077994386E-3"/>
              <c:y val="0.29717510037255396"/>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bg1"/>
            </a:solidFill>
            <a:round/>
          </a:ln>
          <a:effectLst/>
        </c:spPr>
        <c:txPr>
          <a:bodyPr rot="-60000000" spcFirstLastPara="1" vertOverflow="ellipsis" vert="horz" wrap="square" anchor="ctr" anchorCtr="1"/>
          <a:lstStyle/>
          <a:p>
            <a:pPr>
              <a:defRPr sz="2010" b="0" i="0" u="none" strike="noStrike" kern="1200" baseline="0">
                <a:solidFill>
                  <a:schemeClr val="tx1"/>
                </a:solidFill>
                <a:latin typeface="メイリオ" panose="020B0604030504040204" pitchFamily="50" charset="-128"/>
                <a:ea typeface="メイリオ" panose="020B0604030504040204" pitchFamily="50" charset="-128"/>
                <a:cs typeface="+mn-cs"/>
              </a:defRPr>
            </a:pPr>
            <a:endParaRPr lang="ja-JP"/>
          </a:p>
        </c:txPr>
        <c:crossAx val="291281176"/>
        <c:crosses val="autoZero"/>
        <c:crossBetween val="midCat"/>
      </c:valAx>
      <c:spPr>
        <a:noFill/>
        <a:ln>
          <a:noFill/>
        </a:ln>
        <a:effectLst/>
      </c:spPr>
    </c:plotArea>
    <c:plotVisOnly val="1"/>
    <c:dispBlanksAs val="gap"/>
    <c:showDLblsOverMax val="0"/>
  </c:chart>
  <c:spPr>
    <a:noFill/>
    <a:ln>
      <a:noFill/>
    </a:ln>
    <a:effectLst/>
  </c:spPr>
  <c:txPr>
    <a:bodyPr/>
    <a:lstStyle/>
    <a:p>
      <a:pPr>
        <a:defRPr baseline="0"/>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Sheet1!$B$2</c:f>
              <c:strCache>
                <c:ptCount val="1"/>
                <c:pt idx="0">
                  <c:v>縦[mm]</c:v>
                </c:pt>
              </c:strCache>
            </c:strRef>
          </c:tx>
          <c:spPr>
            <a:ln w="25400" cap="rnd">
              <a:noFill/>
              <a:round/>
            </a:ln>
            <a:effectLst/>
          </c:spPr>
          <c:marker>
            <c:symbol val="circle"/>
            <c:size val="15"/>
            <c:spPr>
              <a:solidFill>
                <a:schemeClr val="tx1"/>
              </a:solidFill>
              <a:ln w="9525">
                <a:solidFill>
                  <a:schemeClr val="accent1"/>
                </a:solidFill>
                <a:round/>
              </a:ln>
              <a:effectLst/>
            </c:spPr>
          </c:marker>
          <c:xVal>
            <c:numRef>
              <c:f>Sheet1!$A$3:$A$14</c:f>
              <c:numCache>
                <c:formatCode>General</c:formatCode>
                <c:ptCount val="12"/>
                <c:pt idx="0">
                  <c:v>-150</c:v>
                </c:pt>
                <c:pt idx="1">
                  <c:v>-140</c:v>
                </c:pt>
                <c:pt idx="2">
                  <c:v>-125</c:v>
                </c:pt>
                <c:pt idx="3">
                  <c:v>-100</c:v>
                </c:pt>
                <c:pt idx="4">
                  <c:v>-60</c:v>
                </c:pt>
                <c:pt idx="5">
                  <c:v>-20</c:v>
                </c:pt>
                <c:pt idx="6">
                  <c:v>20</c:v>
                </c:pt>
                <c:pt idx="7">
                  <c:v>60</c:v>
                </c:pt>
                <c:pt idx="8">
                  <c:v>100</c:v>
                </c:pt>
                <c:pt idx="9">
                  <c:v>125</c:v>
                </c:pt>
                <c:pt idx="10">
                  <c:v>140</c:v>
                </c:pt>
                <c:pt idx="11">
                  <c:v>150</c:v>
                </c:pt>
              </c:numCache>
            </c:numRef>
          </c:xVal>
          <c:yVal>
            <c:numRef>
              <c:f>Sheet1!$B$3:$B$14</c:f>
              <c:numCache>
                <c:formatCode>General</c:formatCode>
                <c:ptCount val="12"/>
                <c:pt idx="0">
                  <c:v>2500</c:v>
                </c:pt>
                <c:pt idx="1">
                  <c:v>2000</c:v>
                </c:pt>
                <c:pt idx="2">
                  <c:v>1500</c:v>
                </c:pt>
                <c:pt idx="3">
                  <c:v>1000</c:v>
                </c:pt>
                <c:pt idx="4">
                  <c:v>500</c:v>
                </c:pt>
                <c:pt idx="5">
                  <c:v>200</c:v>
                </c:pt>
                <c:pt idx="6">
                  <c:v>200</c:v>
                </c:pt>
                <c:pt idx="7">
                  <c:v>500</c:v>
                </c:pt>
                <c:pt idx="8">
                  <c:v>1000</c:v>
                </c:pt>
                <c:pt idx="9">
                  <c:v>1500</c:v>
                </c:pt>
                <c:pt idx="10">
                  <c:v>2000</c:v>
                </c:pt>
                <c:pt idx="11">
                  <c:v>2500</c:v>
                </c:pt>
              </c:numCache>
            </c:numRef>
          </c:yVal>
          <c:smooth val="0"/>
          <c:extLst>
            <c:ext xmlns:c16="http://schemas.microsoft.com/office/drawing/2014/chart" uri="{C3380CC4-5D6E-409C-BE32-E72D297353CC}">
              <c16:uniqueId val="{00000000-0A73-414F-BB20-A0953AE8CDE8}"/>
            </c:ext>
          </c:extLst>
        </c:ser>
        <c:dLbls>
          <c:showLegendKey val="0"/>
          <c:showVal val="0"/>
          <c:showCatName val="0"/>
          <c:showSerName val="0"/>
          <c:showPercent val="0"/>
          <c:showBubbleSize val="0"/>
        </c:dLbls>
        <c:axId val="291281960"/>
        <c:axId val="291282744"/>
      </c:scatterChart>
      <c:valAx>
        <c:axId val="291281960"/>
        <c:scaling>
          <c:orientation val="minMax"/>
        </c:scaling>
        <c:delete val="0"/>
        <c:axPos val="t"/>
        <c:majorGridlines>
          <c:spPr>
            <a:ln w="9525" cap="flat" cmpd="sng" algn="ctr">
              <a:solidFill>
                <a:schemeClr val="bg1"/>
              </a:solidFill>
              <a:round/>
            </a:ln>
            <a:effectLst/>
          </c:spPr>
        </c:majorGridlines>
        <c:title>
          <c:tx>
            <c:rich>
              <a:bodyPr rot="0" spcFirstLastPara="1" vertOverflow="ellipsis" vert="horz" wrap="square" anchor="ctr" anchorCtr="1"/>
              <a:lstStyle/>
              <a:p>
                <a:pPr>
                  <a:defRPr lang="ja-JP" sz="2000" b="0" i="0" u="none" strike="noStrike" kern="1200" cap="all" baseline="0">
                    <a:solidFill>
                      <a:schemeClr val="tx1">
                        <a:lumMod val="65000"/>
                        <a:lumOff val="35000"/>
                      </a:schemeClr>
                    </a:solidFill>
                    <a:latin typeface="+mn-lt"/>
                    <a:ea typeface="+mn-ea"/>
                    <a:cs typeface="+mn-cs"/>
                  </a:defRPr>
                </a:pPr>
                <a:r>
                  <a:rPr lang="ja-JP" sz="2400" baseline="0" dirty="0"/>
                  <a:t>横[㎜]</a:t>
                </a:r>
              </a:p>
            </c:rich>
          </c:tx>
          <c:layout>
            <c:manualLayout>
              <c:xMode val="edge"/>
              <c:yMode val="edge"/>
              <c:x val="0.48455555555555557"/>
              <c:y val="5.5555555555555558E-3"/>
            </c:manualLayout>
          </c:layout>
          <c:overlay val="0"/>
          <c:spPr>
            <a:noFill/>
            <a:ln>
              <a:noFill/>
            </a:ln>
            <a:effectLst/>
          </c:spPr>
          <c:txPr>
            <a:bodyPr rot="0" spcFirstLastPara="1" vertOverflow="ellipsis" vert="horz" wrap="square" anchor="ctr" anchorCtr="1"/>
            <a:lstStyle/>
            <a:p>
              <a:pPr>
                <a:defRPr lang="ja-JP" sz="2000" b="0" i="0" u="none" strike="noStrike" kern="1200" cap="all"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bg1"/>
            </a:solidFill>
            <a:round/>
          </a:ln>
          <a:effectLst/>
        </c:spPr>
        <c:txPr>
          <a:bodyPr rot="-60000000" spcFirstLastPara="1" vertOverflow="ellipsis" vert="horz" wrap="square" anchor="ctr" anchorCtr="1"/>
          <a:lstStyle/>
          <a:p>
            <a:pPr>
              <a:defRPr sz="2200" b="0" i="0" u="none" strike="noStrike" kern="1200" cap="none" baseline="0">
                <a:solidFill>
                  <a:schemeClr val="tx1">
                    <a:lumMod val="65000"/>
                    <a:lumOff val="35000"/>
                  </a:schemeClr>
                </a:solidFill>
                <a:latin typeface="+mn-lt"/>
                <a:ea typeface="+mn-ea"/>
                <a:cs typeface="+mn-cs"/>
              </a:defRPr>
            </a:pPr>
            <a:endParaRPr lang="ja-JP"/>
          </a:p>
        </c:txPr>
        <c:crossAx val="291282744"/>
        <c:crosses val="autoZero"/>
        <c:crossBetween val="midCat"/>
      </c:valAx>
      <c:valAx>
        <c:axId val="291282744"/>
        <c:scaling>
          <c:orientation val="maxMin"/>
        </c:scaling>
        <c:delete val="0"/>
        <c:axPos val="l"/>
        <c:majorGridlines>
          <c:spPr>
            <a:ln w="9525" cap="flat" cmpd="sng" algn="ctr">
              <a:solidFill>
                <a:schemeClr val="bg1"/>
              </a:solidFill>
              <a:round/>
            </a:ln>
            <a:effectLst/>
          </c:spPr>
        </c:majorGridlines>
        <c:title>
          <c:tx>
            <c:rich>
              <a:bodyPr rot="-5400000" spcFirstLastPara="1" vertOverflow="ellipsis" vert="horz" wrap="square" anchor="ctr" anchorCtr="1"/>
              <a:lstStyle/>
              <a:p>
                <a:pPr>
                  <a:defRPr sz="2000" b="0" i="0" u="none" strike="noStrike" kern="1200" cap="all" baseline="0">
                    <a:solidFill>
                      <a:schemeClr val="tx1">
                        <a:lumMod val="65000"/>
                        <a:lumOff val="35000"/>
                      </a:schemeClr>
                    </a:solidFill>
                    <a:latin typeface="+mn-lt"/>
                    <a:ea typeface="+mn-ea"/>
                    <a:cs typeface="+mn-cs"/>
                  </a:defRPr>
                </a:pPr>
                <a:r>
                  <a:rPr lang="ja-JP" sz="2400" baseline="0" dirty="0"/>
                  <a:t>縦</a:t>
                </a:r>
                <a:r>
                  <a:rPr lang="en-US" sz="2400" baseline="0" dirty="0"/>
                  <a:t>[</a:t>
                </a:r>
                <a:r>
                  <a:rPr lang="ja-JP" sz="2400" baseline="0" dirty="0"/>
                  <a:t>㎜</a:t>
                </a:r>
                <a:r>
                  <a:rPr lang="en-US" sz="2400" baseline="0" dirty="0"/>
                  <a:t>]</a:t>
                </a:r>
                <a:endParaRPr lang="ja-JP" sz="2400" baseline="0" dirty="0"/>
              </a:p>
            </c:rich>
          </c:tx>
          <c:layout>
            <c:manualLayout>
              <c:xMode val="edge"/>
              <c:yMode val="edge"/>
              <c:x val="1.1367891513560806E-2"/>
              <c:y val="0.46358894721493149"/>
            </c:manualLayout>
          </c:layout>
          <c:overlay val="0"/>
          <c:spPr>
            <a:noFill/>
            <a:ln>
              <a:noFill/>
            </a:ln>
            <a:effectLst/>
          </c:spPr>
          <c:txPr>
            <a:bodyPr rot="-5400000" spcFirstLastPara="1" vertOverflow="ellipsis" vert="horz" wrap="square" anchor="ctr" anchorCtr="1"/>
            <a:lstStyle/>
            <a:p>
              <a:pPr>
                <a:defRPr sz="2000" b="0" i="0" u="none" strike="noStrike" kern="1200" cap="all"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bg1"/>
            </a:solidFill>
            <a:round/>
          </a:ln>
          <a:effectLst/>
        </c:spPr>
        <c:txPr>
          <a:bodyPr rot="-60000000" spcFirstLastPara="1" vertOverflow="ellipsis" vert="horz" wrap="square" anchor="ctr" anchorCtr="1"/>
          <a:lstStyle/>
          <a:p>
            <a:pPr>
              <a:defRPr sz="2200" b="0" i="0" u="none" strike="noStrike" kern="1200" baseline="0">
                <a:solidFill>
                  <a:schemeClr val="tx1">
                    <a:lumMod val="65000"/>
                    <a:lumOff val="35000"/>
                  </a:schemeClr>
                </a:solidFill>
                <a:latin typeface="+mn-lt"/>
                <a:ea typeface="+mn-ea"/>
                <a:cs typeface="+mn-cs"/>
              </a:defRPr>
            </a:pPr>
            <a:endParaRPr lang="ja-JP"/>
          </a:p>
        </c:txPr>
        <c:crossAx val="291281960"/>
        <c:crosses val="autoZero"/>
        <c:crossBetween val="midCat"/>
      </c:valAx>
      <c:spPr>
        <a:noFill/>
        <a:ln>
          <a:noFill/>
        </a:ln>
        <a:effectLst/>
      </c:spPr>
    </c:plotArea>
    <c:plotVisOnly val="1"/>
    <c:dispBlanksAs val="gap"/>
    <c:showDLblsOverMax val="0"/>
  </c:chart>
  <c:spPr>
    <a:noFill/>
    <a:ln>
      <a:noFill/>
    </a:ln>
    <a:effectLst/>
  </c:spPr>
  <c:txPr>
    <a:bodyPr/>
    <a:lstStyle/>
    <a:p>
      <a:pPr>
        <a:defRPr sz="1600"/>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E70F8A-8113-4E86-A27B-E929E658C9F4}" type="datetimeFigureOut">
              <a:rPr kumimoji="1" lang="ja-JP" altLang="en-US" smtClean="0"/>
              <a:t>2019/2/1</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0E5D98-3FAD-4637-8802-27E6ECBD3FE6}" type="slidenum">
              <a:rPr kumimoji="1" lang="ja-JP" altLang="en-US" smtClean="0"/>
              <a:t>‹#›</a:t>
            </a:fld>
            <a:endParaRPr kumimoji="1" lang="ja-JP" altLang="en-US"/>
          </a:p>
        </p:txBody>
      </p:sp>
    </p:spTree>
    <p:extLst>
      <p:ext uri="{BB962C8B-B14F-4D97-AF65-F5344CB8AC3E}">
        <p14:creationId xmlns:p14="http://schemas.microsoft.com/office/powerpoint/2010/main" val="9498845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1AE9DE-8FD9-409C-BA22-14CA552B32C7}" type="datetimeFigureOut">
              <a:rPr kumimoji="1" lang="ja-JP" altLang="en-US" smtClean="0"/>
              <a:t>2019/2/1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A5F1BD-C029-4D81-A485-6BB3CCEB774F}" type="slidenum">
              <a:rPr kumimoji="1" lang="ja-JP" altLang="en-US" smtClean="0"/>
              <a:t>‹#›</a:t>
            </a:fld>
            <a:endParaRPr kumimoji="1" lang="ja-JP" altLang="en-US"/>
          </a:p>
        </p:txBody>
      </p:sp>
    </p:spTree>
    <p:extLst>
      <p:ext uri="{BB962C8B-B14F-4D97-AF65-F5344CB8AC3E}">
        <p14:creationId xmlns:p14="http://schemas.microsoft.com/office/powerpoint/2010/main" val="225634819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83A5F1BD-C029-4D81-A485-6BB3CCEB774F}" type="slidenum">
              <a:rPr kumimoji="1" lang="ja-JP" altLang="en-US" smtClean="0"/>
              <a:t>1</a:t>
            </a:fld>
            <a:endParaRPr kumimoji="1" lang="ja-JP" altLang="en-US"/>
          </a:p>
        </p:txBody>
      </p:sp>
    </p:spTree>
    <p:extLst>
      <p:ext uri="{BB962C8B-B14F-4D97-AF65-F5344CB8AC3E}">
        <p14:creationId xmlns:p14="http://schemas.microsoft.com/office/powerpoint/2010/main" val="23397430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6065417" y="5054602"/>
            <a:ext cx="673276" cy="279400"/>
          </a:xfrm>
        </p:spPr>
        <p:txBody>
          <a:bodyPr/>
          <a:lstStyle/>
          <a:p>
            <a:fld id="{DDB34A23-31B8-4AA9-A7E7-A8C9A1736028}" type="datetime1">
              <a:rPr kumimoji="1" lang="ja-JP" altLang="en-US" smtClean="0"/>
              <a:t>2019/2/1</a:t>
            </a:fld>
            <a:endParaRPr kumimoji="1" lang="ja-JP" altLang="en-US"/>
          </a:p>
        </p:txBody>
      </p:sp>
      <p:sp>
        <p:nvSpPr>
          <p:cNvPr id="5" name="Footer Placeholder 4"/>
          <p:cNvSpPr>
            <a:spLocks noGrp="1"/>
          </p:cNvSpPr>
          <p:nvPr>
            <p:ph type="ftr" sz="quarter" idx="11"/>
          </p:nvPr>
        </p:nvSpPr>
        <p:spPr>
          <a:xfrm>
            <a:off x="1921934" y="5054602"/>
            <a:ext cx="4064860" cy="279400"/>
          </a:xfrm>
        </p:spPr>
        <p:txBody>
          <a:bodyPr/>
          <a:lstStyle/>
          <a:p>
            <a:endParaRPr kumimoji="1" lang="ja-JP" altLang="en-US"/>
          </a:p>
        </p:txBody>
      </p:sp>
      <p:sp>
        <p:nvSpPr>
          <p:cNvPr id="6" name="Slide Number Placeholder 5"/>
          <p:cNvSpPr>
            <a:spLocks noGrp="1"/>
          </p:cNvSpPr>
          <p:nvPr>
            <p:ph type="sldNum" sz="quarter" idx="12"/>
          </p:nvPr>
        </p:nvSpPr>
        <p:spPr>
          <a:xfrm>
            <a:off x="6817317" y="5054602"/>
            <a:ext cx="413483" cy="279400"/>
          </a:xfrm>
        </p:spPr>
        <p:txBody>
          <a:bodyPr/>
          <a:lstStyle/>
          <a:p>
            <a:fld id="{967BD1B9-C480-4E31-BF61-2BAA083CECC0}" type="slidenum">
              <a:rPr kumimoji="1" lang="ja-JP" altLang="en-US" smtClean="0"/>
              <a:t>‹#›</a:t>
            </a:fld>
            <a:endParaRPr kumimoji="1" lang="ja-JP" alt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2894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D8BA6AE-F721-4C0F-826D-9050883ABDD8}" type="datetime1">
              <a:rPr kumimoji="1" lang="ja-JP" altLang="en-US" smtClean="0"/>
              <a:t>2019/2/1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67BD1B9-C480-4E31-BF61-2BAA083CECC0}" type="slidenum">
              <a:rPr kumimoji="1" lang="ja-JP" altLang="en-US" smtClean="0"/>
              <a:t>‹#›</a:t>
            </a:fld>
            <a:endParaRPr kumimoji="1" lang="ja-JP" altLang="en-US"/>
          </a:p>
        </p:txBody>
      </p:sp>
    </p:spTree>
    <p:extLst>
      <p:ext uri="{BB962C8B-B14F-4D97-AF65-F5344CB8AC3E}">
        <p14:creationId xmlns:p14="http://schemas.microsoft.com/office/powerpoint/2010/main" val="2556843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2A37A0B-3AAC-4A7B-A35D-C3121B03FA62}" type="datetime1">
              <a:rPr kumimoji="1" lang="ja-JP" altLang="en-US" smtClean="0"/>
              <a:t>2019/2/1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67BD1B9-C480-4E31-BF61-2BAA083CECC0}" type="slidenum">
              <a:rPr kumimoji="1" lang="ja-JP" altLang="en-US" smtClean="0"/>
              <a:t>‹#›</a:t>
            </a:fld>
            <a:endParaRPr kumimoji="1" lang="ja-JP" alt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3455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D2D763F-C63F-4F15-898A-D4A4303D28C9}" type="datetime1">
              <a:rPr kumimoji="1" lang="ja-JP" altLang="en-US" smtClean="0"/>
              <a:t>2019/2/1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67BD1B9-C480-4E31-BF61-2BAA083CECC0}" type="slidenum">
              <a:rPr kumimoji="1" lang="ja-JP" altLang="en-US" smtClean="0"/>
              <a:t>‹#›</a:t>
            </a:fld>
            <a:endParaRPr kumimoji="1" lang="ja-JP" alt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225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70A34E2-1A06-4E19-AEC9-157F27726E5F}" type="datetime1">
              <a:rPr kumimoji="1" lang="ja-JP" altLang="en-US" smtClean="0"/>
              <a:t>2019/2/1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67BD1B9-C480-4E31-BF61-2BAA083CECC0}" type="slidenum">
              <a:rPr kumimoji="1" lang="ja-JP" altLang="en-US" smtClean="0"/>
              <a:t>‹#›</a:t>
            </a:fld>
            <a:endParaRPr kumimoji="1" lang="ja-JP" altLang="en-US"/>
          </a:p>
        </p:txBody>
      </p:sp>
    </p:spTree>
    <p:extLst>
      <p:ext uri="{BB962C8B-B14F-4D97-AF65-F5344CB8AC3E}">
        <p14:creationId xmlns:p14="http://schemas.microsoft.com/office/powerpoint/2010/main" val="22740353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C452B5A-1A36-4A5F-A36B-D8AE446FC77D}" type="datetime1">
              <a:rPr kumimoji="1" lang="ja-JP" altLang="en-US" smtClean="0"/>
              <a:t>2019/2/1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67BD1B9-C480-4E31-BF61-2BAA083CECC0}" type="slidenum">
              <a:rPr kumimoji="1" lang="ja-JP" altLang="en-US" smtClean="0"/>
              <a:t>‹#›</a:t>
            </a:fld>
            <a:endParaRPr kumimoji="1" lang="ja-JP" alt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8726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ja-JP" altLang="en-US" smtClean="0"/>
              <a:t>マスター タイトルの書式設定</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7AAF8FC3-D859-47E7-8F33-6A4A1C42C90C}" type="datetime1">
              <a:rPr kumimoji="1" lang="ja-JP" altLang="en-US" smtClean="0"/>
              <a:t>2019/2/1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67BD1B9-C480-4E31-BF61-2BAA083CECC0}" type="slidenum">
              <a:rPr kumimoji="1" lang="ja-JP" altLang="en-US" smtClean="0"/>
              <a:t>‹#›</a:t>
            </a:fld>
            <a:endParaRPr kumimoji="1" lang="ja-JP" alt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0184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1AE675C-A241-42AA-874E-4B2C3064B373}" type="datetime1">
              <a:rPr kumimoji="1" lang="ja-JP" altLang="en-US" smtClean="0"/>
              <a:t>2019/2/1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67BD1B9-C480-4E31-BF61-2BAA083CECC0}" type="slidenum">
              <a:rPr kumimoji="1" lang="ja-JP" altLang="en-US" smtClean="0"/>
              <a:t>‹#›</a:t>
            </a:fld>
            <a:endParaRPr kumimoji="1" lang="ja-JP" alt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8786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297A3DD-8C1F-4B9D-8513-837F56992C17}" type="datetime1">
              <a:rPr kumimoji="1" lang="ja-JP" altLang="en-US" smtClean="0"/>
              <a:t>2019/2/1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67BD1B9-C480-4E31-BF61-2BAA083CECC0}" type="slidenum">
              <a:rPr kumimoji="1" lang="ja-JP" altLang="en-US" smtClean="0"/>
              <a:t>‹#›</a:t>
            </a:fld>
            <a:endParaRPr kumimoji="1" lang="ja-JP" alt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8207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CF7E605-B305-49D4-AE29-7FE298057557}" type="datetime1">
              <a:rPr kumimoji="1" lang="ja-JP" altLang="en-US" smtClean="0"/>
              <a:t>2019/2/1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67BD1B9-C480-4E31-BF61-2BAA083CECC0}" type="slidenum">
              <a:rPr kumimoji="1" lang="ja-JP" altLang="en-US" smtClean="0"/>
              <a:t>‹#›</a:t>
            </a:fld>
            <a:endParaRPr kumimoji="1" lang="ja-JP" altLang="en-US"/>
          </a:p>
        </p:txBody>
      </p:sp>
    </p:spTree>
    <p:extLst>
      <p:ext uri="{BB962C8B-B14F-4D97-AF65-F5344CB8AC3E}">
        <p14:creationId xmlns:p14="http://schemas.microsoft.com/office/powerpoint/2010/main" val="3073660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0BF43EA-C788-42E6-8A9A-4A63CD84FF7C}" type="datetime1">
              <a:rPr kumimoji="1" lang="ja-JP" altLang="en-US" smtClean="0"/>
              <a:t>2019/2/1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67BD1B9-C480-4E31-BF61-2BAA083CECC0}" type="slidenum">
              <a:rPr kumimoji="1" lang="ja-JP" altLang="en-US" smtClean="0"/>
              <a:t>‹#›</a:t>
            </a:fld>
            <a:endParaRPr kumimoji="1" lang="ja-JP" alt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9481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2CE88BE-D4D4-43A2-8265-70944B6F1420}" type="datetime1">
              <a:rPr kumimoji="1" lang="ja-JP" altLang="en-US" smtClean="0"/>
              <a:t>2019/2/1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67BD1B9-C480-4E31-BF61-2BAA083CECC0}" type="slidenum">
              <a:rPr kumimoji="1" lang="ja-JP" altLang="en-US" smtClean="0"/>
              <a:t>‹#›</a:t>
            </a:fld>
            <a:endParaRPr kumimoji="1" lang="ja-JP" altLang="en-US"/>
          </a:p>
        </p:txBody>
      </p:sp>
    </p:spTree>
    <p:extLst>
      <p:ext uri="{BB962C8B-B14F-4D97-AF65-F5344CB8AC3E}">
        <p14:creationId xmlns:p14="http://schemas.microsoft.com/office/powerpoint/2010/main" val="3294749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53FD848A-B125-446B-9D50-C71B1602C1B5}" type="datetime1">
              <a:rPr kumimoji="1" lang="ja-JP" altLang="en-US" smtClean="0"/>
              <a:t>2019/2/1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67BD1B9-C480-4E31-BF61-2BAA083CECC0}" type="slidenum">
              <a:rPr kumimoji="1" lang="ja-JP" altLang="en-US" smtClean="0"/>
              <a:t>‹#›</a:t>
            </a:fld>
            <a:endParaRPr kumimoji="1" lang="ja-JP" alt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2889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BA06673-0465-4E39-A06D-33BE5880F262}" type="datetime1">
              <a:rPr kumimoji="1" lang="ja-JP" altLang="en-US" smtClean="0"/>
              <a:t>2019/2/1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67BD1B9-C480-4E31-BF61-2BAA083CECC0}" type="slidenum">
              <a:rPr kumimoji="1" lang="ja-JP" altLang="en-US" smtClean="0"/>
              <a:t>‹#›</a:t>
            </a:fld>
            <a:endParaRPr kumimoji="1" lang="ja-JP" alt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3279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84BB85-ED79-4122-9F4A-F9B5DBA6FC27}" type="datetime1">
              <a:rPr kumimoji="1" lang="ja-JP" altLang="en-US" smtClean="0"/>
              <a:t>2019/2/1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a:xfrm>
            <a:off x="8445499" y="0"/>
            <a:ext cx="698501" cy="567268"/>
          </a:xfrm>
        </p:spPr>
        <p:txBody>
          <a:bodyPr/>
          <a:lstStyle>
            <a:lvl1pPr>
              <a:defRPr sz="3200"/>
            </a:lvl1pPr>
          </a:lstStyle>
          <a:p>
            <a:fld id="{967BD1B9-C480-4E31-BF61-2BAA083CECC0}" type="slidenum">
              <a:rPr lang="ja-JP" altLang="en-US" smtClean="0"/>
              <a:pPr/>
              <a:t>‹#›</a:t>
            </a:fld>
            <a:endParaRPr lang="ja-JP" altLang="en-US" dirty="0"/>
          </a:p>
        </p:txBody>
      </p:sp>
    </p:spTree>
    <p:extLst>
      <p:ext uri="{BB962C8B-B14F-4D97-AF65-F5344CB8AC3E}">
        <p14:creationId xmlns:p14="http://schemas.microsoft.com/office/powerpoint/2010/main" val="291797856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0B6AB1C-B002-4209-86A5-BD4F5CD1C85F}" type="datetime1">
              <a:rPr kumimoji="1" lang="ja-JP" altLang="en-US" smtClean="0"/>
              <a:t>2019/2/1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67BD1B9-C480-4E31-BF61-2BAA083CECC0}" type="slidenum">
              <a:rPr kumimoji="1" lang="ja-JP" altLang="en-US" smtClean="0"/>
              <a:t>‹#›</a:t>
            </a:fld>
            <a:endParaRPr kumimoji="1" lang="ja-JP" alt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8357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ja-JP" altLang="en-US" smtClean="0"/>
              <a:t>マスター タイトルの書式設定</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7752045-58D4-4451-9001-8E3EDECC77F2}" type="datetime1">
              <a:rPr kumimoji="1" lang="ja-JP" altLang="en-US" smtClean="0"/>
              <a:t>2019/2/1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67BD1B9-C480-4E31-BF61-2BAA083CECC0}" type="slidenum">
              <a:rPr kumimoji="1" lang="ja-JP" altLang="en-US" smtClean="0"/>
              <a:t>‹#›</a:t>
            </a:fld>
            <a:endParaRPr kumimoji="1" lang="ja-JP" altLang="en-US"/>
          </a:p>
        </p:txBody>
      </p:sp>
    </p:spTree>
    <p:extLst>
      <p:ext uri="{BB962C8B-B14F-4D97-AF65-F5344CB8AC3E}">
        <p14:creationId xmlns:p14="http://schemas.microsoft.com/office/powerpoint/2010/main" val="1362923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8419EFB-0A1E-4AA0-B78E-4B63511489FE}" type="datetime1">
              <a:rPr kumimoji="1" lang="ja-JP" altLang="en-US" smtClean="0"/>
              <a:t>2019/2/1</a:t>
            </a:fld>
            <a:endParaRPr kumimoji="1" lang="ja-JP" alt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7BD1B9-C480-4E31-BF61-2BAA083CECC0}" type="slidenum">
              <a:rPr kumimoji="1" lang="ja-JP" altLang="en-US" smtClean="0"/>
              <a:t>‹#›</a:t>
            </a:fld>
            <a:endParaRPr kumimoji="1" lang="ja-JP" altLang="en-US"/>
          </a:p>
        </p:txBody>
      </p:sp>
    </p:spTree>
    <p:extLst>
      <p:ext uri="{BB962C8B-B14F-4D97-AF65-F5344CB8AC3E}">
        <p14:creationId xmlns:p14="http://schemas.microsoft.com/office/powerpoint/2010/main" val="2539399976"/>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hf hdr="0" ftr="0" dt="0"/>
  <p:txStyles>
    <p:titleStyle>
      <a:lvl1pPr algn="ctr" defTabSz="457200" rtl="0" eaLnBrk="1" latinLnBrk="0" hangingPunct="1">
        <a:spcBef>
          <a:spcPct val="0"/>
        </a:spcBef>
        <a:buNone/>
        <a:defRPr kumimoji="1" sz="40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8.png"/><Relationship Id="rId7" Type="http://schemas.openxmlformats.org/officeDocument/2006/relationships/image" Target="../media/image12.jp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 Id="rId9" Type="http://schemas.openxmlformats.org/officeDocument/2006/relationships/image" Target="../media/image14.jpg"/></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p:cNvSpPr txBox="1"/>
          <p:nvPr/>
        </p:nvSpPr>
        <p:spPr>
          <a:xfrm>
            <a:off x="1" y="1526952"/>
            <a:ext cx="9144000" cy="830997"/>
          </a:xfrm>
          <a:prstGeom prst="rect">
            <a:avLst/>
          </a:prstGeom>
          <a:noFill/>
        </p:spPr>
        <p:txBody>
          <a:bodyPr wrap="square" rtlCol="0">
            <a:spAutoFit/>
          </a:bodyPr>
          <a:lstStyle/>
          <a:p>
            <a:pPr algn="ctr"/>
            <a:r>
              <a:rPr lang="ja-JP" altLang="en-US" sz="4800" dirty="0" smtClean="0"/>
              <a:t>マルチコプターの高度制御</a:t>
            </a:r>
            <a:endParaRPr lang="ja-JP" altLang="en-US" sz="4800" dirty="0"/>
          </a:p>
        </p:txBody>
      </p:sp>
      <p:sp>
        <p:nvSpPr>
          <p:cNvPr id="4" name="テキスト ボックス 3"/>
          <p:cNvSpPr txBox="1"/>
          <p:nvPr/>
        </p:nvSpPr>
        <p:spPr>
          <a:xfrm>
            <a:off x="1" y="4146997"/>
            <a:ext cx="9143999" cy="1384995"/>
          </a:xfrm>
          <a:prstGeom prst="rect">
            <a:avLst/>
          </a:prstGeom>
          <a:noFill/>
        </p:spPr>
        <p:txBody>
          <a:bodyPr wrap="square" rtlCol="0">
            <a:spAutoFit/>
          </a:bodyPr>
          <a:lstStyle/>
          <a:p>
            <a:pPr algn="ctr"/>
            <a:r>
              <a:rPr lang="ja-JP" altLang="en-US" sz="2800" dirty="0" smtClean="0"/>
              <a:t>伊藤研究室</a:t>
            </a:r>
            <a:endParaRPr lang="en-US" altLang="ja-JP" sz="2800" dirty="0" smtClean="0"/>
          </a:p>
          <a:p>
            <a:pPr algn="ctr"/>
            <a:endParaRPr kumimoji="1" lang="en-US" altLang="ja-JP" sz="2800" dirty="0"/>
          </a:p>
          <a:p>
            <a:pPr algn="ctr"/>
            <a:r>
              <a:rPr kumimoji="1" lang="ja-JP" altLang="en-US" sz="2800" dirty="0" smtClean="0"/>
              <a:t>又村　峰裕</a:t>
            </a:r>
            <a:endParaRPr kumimoji="1" lang="ja-JP" altLang="en-US" sz="2800" dirty="0"/>
          </a:p>
        </p:txBody>
      </p:sp>
      <p:sp>
        <p:nvSpPr>
          <p:cNvPr id="5" name="スライド番号プレースホルダー 4"/>
          <p:cNvSpPr>
            <a:spLocks noGrp="1"/>
          </p:cNvSpPr>
          <p:nvPr>
            <p:ph type="sldNum" sz="quarter" idx="12"/>
          </p:nvPr>
        </p:nvSpPr>
        <p:spPr/>
        <p:txBody>
          <a:bodyPr/>
          <a:lstStyle/>
          <a:p>
            <a:fld id="{967BD1B9-C480-4E31-BF61-2BAA083CECC0}" type="slidenum">
              <a:rPr kumimoji="1" lang="ja-JP" altLang="en-US" smtClean="0"/>
              <a:t>1</a:t>
            </a:fld>
            <a:endParaRPr kumimoji="1" lang="ja-JP" altLang="en-US"/>
          </a:p>
        </p:txBody>
      </p:sp>
    </p:spTree>
    <p:extLst>
      <p:ext uri="{BB962C8B-B14F-4D97-AF65-F5344CB8AC3E}">
        <p14:creationId xmlns:p14="http://schemas.microsoft.com/office/powerpoint/2010/main" val="2193913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967BD1B9-C480-4E31-BF61-2BAA083CECC0}" type="slidenum">
              <a:rPr kumimoji="1" lang="ja-JP" altLang="en-US" smtClean="0"/>
              <a:t>10</a:t>
            </a:fld>
            <a:endParaRPr kumimoji="1" lang="ja-JP" altLang="en-US"/>
          </a:p>
        </p:txBody>
      </p:sp>
      <p:graphicFrame>
        <p:nvGraphicFramePr>
          <p:cNvPr id="5" name="グラフ 4"/>
          <p:cNvGraphicFramePr>
            <a:graphicFrameLocks/>
          </p:cNvGraphicFramePr>
          <p:nvPr>
            <p:extLst>
              <p:ext uri="{D42A27DB-BD31-4B8C-83A1-F6EECF244321}">
                <p14:modId xmlns:p14="http://schemas.microsoft.com/office/powerpoint/2010/main" val="1778672023"/>
              </p:ext>
            </p:extLst>
          </p:nvPr>
        </p:nvGraphicFramePr>
        <p:xfrm>
          <a:off x="0" y="0"/>
          <a:ext cx="9144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335742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12"/>
          </p:nvPr>
        </p:nvSpPr>
        <p:spPr/>
        <p:txBody>
          <a:bodyPr/>
          <a:lstStyle/>
          <a:p>
            <a:fld id="{967BD1B9-C480-4E31-BF61-2BAA083CECC0}" type="slidenum">
              <a:rPr kumimoji="1" lang="ja-JP" altLang="en-US" smtClean="0"/>
              <a:t>11</a:t>
            </a:fld>
            <a:endParaRPr kumimoji="1" lang="ja-JP" altLang="en-US"/>
          </a:p>
        </p:txBody>
      </p:sp>
      <p:sp>
        <p:nvSpPr>
          <p:cNvPr id="10" name="正方形/長方形 9"/>
          <p:cNvSpPr/>
          <p:nvPr/>
        </p:nvSpPr>
        <p:spPr>
          <a:xfrm>
            <a:off x="0" y="5472555"/>
            <a:ext cx="9144000" cy="1385445"/>
          </a:xfrm>
          <a:prstGeom prst="rect">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kumimoji="1" lang="ja-JP" altLang="en-US" sz="3200" dirty="0" smtClean="0"/>
              <a:t>地面</a:t>
            </a:r>
            <a:endParaRPr kumimoji="1" lang="ja-JP" altLang="en-US" sz="3200" dirty="0"/>
          </a:p>
        </p:txBody>
      </p:sp>
      <p:grpSp>
        <p:nvGrpSpPr>
          <p:cNvPr id="14" name="グループ化 13"/>
          <p:cNvGrpSpPr/>
          <p:nvPr/>
        </p:nvGrpSpPr>
        <p:grpSpPr>
          <a:xfrm>
            <a:off x="1029604" y="1382803"/>
            <a:ext cx="2158422" cy="4089752"/>
            <a:chOff x="1029604" y="1382803"/>
            <a:chExt cx="2158422" cy="4089752"/>
          </a:xfrm>
        </p:grpSpPr>
        <p:grpSp>
          <p:nvGrpSpPr>
            <p:cNvPr id="12" name="グループ化 11"/>
            <p:cNvGrpSpPr/>
            <p:nvPr/>
          </p:nvGrpSpPr>
          <p:grpSpPr>
            <a:xfrm>
              <a:off x="1029604" y="1382803"/>
              <a:ext cx="1592688" cy="4089752"/>
              <a:chOff x="1029604" y="1382803"/>
              <a:chExt cx="1592688" cy="4089752"/>
            </a:xfrm>
          </p:grpSpPr>
          <p:grpSp>
            <p:nvGrpSpPr>
              <p:cNvPr id="9" name="グループ化 8"/>
              <p:cNvGrpSpPr/>
              <p:nvPr/>
            </p:nvGrpSpPr>
            <p:grpSpPr>
              <a:xfrm>
                <a:off x="1029604" y="1382803"/>
                <a:ext cx="1592688" cy="689021"/>
                <a:chOff x="978794" y="4546242"/>
                <a:chExt cx="1592688" cy="689021"/>
              </a:xfrm>
              <a:solidFill>
                <a:srgbClr val="FF0000"/>
              </a:solidFill>
            </p:grpSpPr>
            <p:sp>
              <p:nvSpPr>
                <p:cNvPr id="2" name="円/楕円 1"/>
                <p:cNvSpPr/>
                <p:nvPr/>
              </p:nvSpPr>
              <p:spPr>
                <a:xfrm>
                  <a:off x="978794" y="4546242"/>
                  <a:ext cx="643944" cy="25757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p:cNvSpPr/>
                <p:nvPr/>
              </p:nvSpPr>
              <p:spPr>
                <a:xfrm>
                  <a:off x="978794" y="4977685"/>
                  <a:ext cx="643944" cy="25757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p:cNvSpPr/>
                <p:nvPr/>
              </p:nvSpPr>
              <p:spPr>
                <a:xfrm>
                  <a:off x="1927538" y="4977685"/>
                  <a:ext cx="643944" cy="25757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p:nvSpPr>
              <p:spPr>
                <a:xfrm>
                  <a:off x="1927538" y="4546242"/>
                  <a:ext cx="643944" cy="25757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rot="20316100">
                  <a:off x="1309972" y="4826359"/>
                  <a:ext cx="948744" cy="1287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rot="12291289">
                  <a:off x="1317639" y="4832799"/>
                  <a:ext cx="948744" cy="1287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上下矢印 10"/>
              <p:cNvSpPr/>
              <p:nvPr/>
            </p:nvSpPr>
            <p:spPr>
              <a:xfrm>
                <a:off x="1636141" y="1960345"/>
                <a:ext cx="413359" cy="351221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p:cNvSpPr txBox="1"/>
            <p:nvPr/>
          </p:nvSpPr>
          <p:spPr>
            <a:xfrm>
              <a:off x="2116899" y="3356975"/>
              <a:ext cx="1071127" cy="584775"/>
            </a:xfrm>
            <a:prstGeom prst="rect">
              <a:avLst/>
            </a:prstGeom>
            <a:noFill/>
          </p:spPr>
          <p:txBody>
            <a:bodyPr wrap="none" rtlCol="0">
              <a:spAutoFit/>
            </a:bodyPr>
            <a:lstStyle/>
            <a:p>
              <a:r>
                <a:rPr kumimoji="1" lang="en-US" altLang="ja-JP" sz="3200" dirty="0" smtClean="0"/>
                <a:t>1.5m</a:t>
              </a:r>
              <a:endParaRPr kumimoji="1" lang="ja-JP" altLang="en-US" sz="3200" dirty="0"/>
            </a:p>
          </p:txBody>
        </p:sp>
      </p:grpSp>
      <p:sp>
        <p:nvSpPr>
          <p:cNvPr id="15" name="テキスト ボックス 14"/>
          <p:cNvSpPr txBox="1"/>
          <p:nvPr/>
        </p:nvSpPr>
        <p:spPr>
          <a:xfrm>
            <a:off x="0" y="296215"/>
            <a:ext cx="6903076" cy="584775"/>
          </a:xfrm>
          <a:prstGeom prst="rect">
            <a:avLst/>
          </a:prstGeom>
          <a:noFill/>
        </p:spPr>
        <p:txBody>
          <a:bodyPr wrap="square" rtlCol="0">
            <a:spAutoFit/>
          </a:bodyPr>
          <a:lstStyle/>
          <a:p>
            <a:r>
              <a:rPr lang="ja-JP" altLang="en-US" sz="3200" dirty="0"/>
              <a:t>高度</a:t>
            </a:r>
            <a:r>
              <a:rPr lang="ja-JP" altLang="en-US" sz="3200" dirty="0" smtClean="0"/>
              <a:t>制御のシミュレーション実験</a:t>
            </a:r>
            <a:endParaRPr kumimoji="1" lang="ja-JP" altLang="en-US" sz="3200" dirty="0"/>
          </a:p>
        </p:txBody>
      </p:sp>
    </p:spTree>
    <p:extLst>
      <p:ext uri="{BB962C8B-B14F-4D97-AF65-F5344CB8AC3E}">
        <p14:creationId xmlns:p14="http://schemas.microsoft.com/office/powerpoint/2010/main" val="68131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4.44444E-6 1.48148E-6 L 0.59409 -0.00116 " pathEditMode="relative" rAng="0" ptsTypes="AA">
                                      <p:cBhvr>
                                        <p:cTn id="6" dur="2000" fill="hold"/>
                                        <p:tgtEl>
                                          <p:spTgt spid="14"/>
                                        </p:tgtEl>
                                        <p:attrNameLst>
                                          <p:attrName>ppt_x</p:attrName>
                                          <p:attrName>ppt_y</p:attrName>
                                        </p:attrNameLst>
                                      </p:cBhvr>
                                      <p:rCtr x="29705"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 name="円/楕円 55"/>
          <p:cNvSpPr/>
          <p:nvPr/>
        </p:nvSpPr>
        <p:spPr>
          <a:xfrm>
            <a:off x="1131324" y="2503163"/>
            <a:ext cx="428660" cy="4286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618773" y="2727711"/>
            <a:ext cx="36000" cy="27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0" y="296215"/>
            <a:ext cx="2855934" cy="584775"/>
          </a:xfrm>
          <a:prstGeom prst="rect">
            <a:avLst/>
          </a:prstGeom>
          <a:noFill/>
        </p:spPr>
        <p:txBody>
          <a:bodyPr wrap="square" rtlCol="0">
            <a:spAutoFit/>
          </a:bodyPr>
          <a:lstStyle/>
          <a:p>
            <a:r>
              <a:rPr lang="en-US" altLang="ja-JP" sz="3200" dirty="0" smtClean="0"/>
              <a:t>PID</a:t>
            </a:r>
            <a:r>
              <a:rPr lang="ja-JP" altLang="en-US" sz="3200" dirty="0" smtClean="0"/>
              <a:t>制御の実験</a:t>
            </a:r>
            <a:endParaRPr kumimoji="1" lang="ja-JP" altLang="en-US" sz="3200" dirty="0"/>
          </a:p>
        </p:txBody>
      </p:sp>
      <p:sp>
        <p:nvSpPr>
          <p:cNvPr id="3" name="スライド番号プレースホルダー 2"/>
          <p:cNvSpPr>
            <a:spLocks noGrp="1"/>
          </p:cNvSpPr>
          <p:nvPr>
            <p:ph type="sldNum" sz="quarter" idx="12"/>
          </p:nvPr>
        </p:nvSpPr>
        <p:spPr/>
        <p:txBody>
          <a:bodyPr/>
          <a:lstStyle/>
          <a:p>
            <a:fld id="{967BD1B9-C480-4E31-BF61-2BAA083CECC0}" type="slidenum">
              <a:rPr kumimoji="1" lang="ja-JP" altLang="en-US" smtClean="0"/>
              <a:t>12</a:t>
            </a:fld>
            <a:endParaRPr kumimoji="1" lang="ja-JP" altLang="en-US"/>
          </a:p>
        </p:txBody>
      </p:sp>
      <p:sp>
        <p:nvSpPr>
          <p:cNvPr id="26" name="正方形/長方形 25"/>
          <p:cNvSpPr/>
          <p:nvPr/>
        </p:nvSpPr>
        <p:spPr>
          <a:xfrm>
            <a:off x="3948733" y="2254596"/>
            <a:ext cx="1031991" cy="93264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5400" dirty="0" smtClean="0">
                <a:solidFill>
                  <a:schemeClr val="tx1"/>
                </a:solidFill>
              </a:rPr>
              <a:t>K</a:t>
            </a:r>
            <a:r>
              <a:rPr kumimoji="1" lang="en-US" altLang="ja-JP" sz="4000" dirty="0" smtClean="0">
                <a:solidFill>
                  <a:schemeClr val="tx1"/>
                </a:solidFill>
              </a:rPr>
              <a:t>P</a:t>
            </a:r>
            <a:endParaRPr kumimoji="1" lang="ja-JP" altLang="en-US" sz="4000" dirty="0">
              <a:solidFill>
                <a:schemeClr val="tx1"/>
              </a:solidFill>
            </a:endParaRPr>
          </a:p>
        </p:txBody>
      </p:sp>
      <p:sp>
        <p:nvSpPr>
          <p:cNvPr id="27" name="正方形/長方形 26"/>
          <p:cNvSpPr/>
          <p:nvPr/>
        </p:nvSpPr>
        <p:spPr>
          <a:xfrm>
            <a:off x="4259673" y="3625903"/>
            <a:ext cx="937209" cy="93264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smtClean="0">
                <a:solidFill>
                  <a:schemeClr val="tx1"/>
                </a:solidFill>
              </a:rPr>
              <a:t>S</a:t>
            </a:r>
            <a:endParaRPr kumimoji="1" lang="ja-JP" altLang="en-US" sz="3200" dirty="0">
              <a:solidFill>
                <a:schemeClr val="tx1"/>
              </a:solidFill>
            </a:endParaRPr>
          </a:p>
        </p:txBody>
      </p:sp>
      <p:sp>
        <p:nvSpPr>
          <p:cNvPr id="28" name="正方形/長方形 27"/>
          <p:cNvSpPr/>
          <p:nvPr/>
        </p:nvSpPr>
        <p:spPr>
          <a:xfrm>
            <a:off x="2708401" y="3595185"/>
            <a:ext cx="1046460" cy="93264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5400" dirty="0" smtClean="0">
                <a:solidFill>
                  <a:schemeClr val="tx1"/>
                </a:solidFill>
              </a:rPr>
              <a:t>K</a:t>
            </a:r>
            <a:r>
              <a:rPr kumimoji="1" lang="en-US" altLang="ja-JP" sz="3600" dirty="0" smtClean="0">
                <a:solidFill>
                  <a:schemeClr val="tx1"/>
                </a:solidFill>
              </a:rPr>
              <a:t>D</a:t>
            </a:r>
            <a:endParaRPr kumimoji="1" lang="ja-JP" altLang="en-US" sz="2000" dirty="0">
              <a:solidFill>
                <a:schemeClr val="tx1"/>
              </a:solidFill>
            </a:endParaRPr>
          </a:p>
        </p:txBody>
      </p:sp>
      <p:sp>
        <p:nvSpPr>
          <p:cNvPr id="29" name="正方形/長方形 28"/>
          <p:cNvSpPr/>
          <p:nvPr/>
        </p:nvSpPr>
        <p:spPr>
          <a:xfrm>
            <a:off x="2724459" y="4993203"/>
            <a:ext cx="1042199" cy="93264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5400" dirty="0" smtClean="0">
                <a:solidFill>
                  <a:schemeClr val="tx1"/>
                </a:solidFill>
              </a:rPr>
              <a:t>K</a:t>
            </a:r>
            <a:r>
              <a:rPr lang="ja-JP" altLang="en-US" sz="3600" dirty="0">
                <a:solidFill>
                  <a:schemeClr val="tx1"/>
                </a:solidFill>
              </a:rPr>
              <a:t>Ｉ</a:t>
            </a:r>
            <a:endParaRPr kumimoji="1" lang="ja-JP" altLang="en-US" sz="3600" dirty="0">
              <a:solidFill>
                <a:schemeClr val="tx1"/>
              </a:solidFill>
            </a:endParaRPr>
          </a:p>
        </p:txBody>
      </p:sp>
      <p:sp>
        <p:nvSpPr>
          <p:cNvPr id="30" name="正方形/長方形 29"/>
          <p:cNvSpPr/>
          <p:nvPr/>
        </p:nvSpPr>
        <p:spPr>
          <a:xfrm>
            <a:off x="4285204" y="4980067"/>
            <a:ext cx="937209" cy="93264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smtClean="0">
                <a:solidFill>
                  <a:schemeClr val="tx1"/>
                </a:solidFill>
              </a:rPr>
              <a:t>1/s</a:t>
            </a:r>
            <a:endParaRPr kumimoji="1" lang="ja-JP" altLang="en-US" sz="2000" dirty="0">
              <a:solidFill>
                <a:schemeClr val="tx1"/>
              </a:solidFill>
            </a:endParaRPr>
          </a:p>
        </p:txBody>
      </p:sp>
      <p:sp>
        <p:nvSpPr>
          <p:cNvPr id="31" name="正方形/長方形 30"/>
          <p:cNvSpPr/>
          <p:nvPr/>
        </p:nvSpPr>
        <p:spPr>
          <a:xfrm>
            <a:off x="3952372" y="1036887"/>
            <a:ext cx="1028352" cy="1020417"/>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0" dirty="0" smtClean="0">
                <a:solidFill>
                  <a:schemeClr val="tx1"/>
                </a:solidFill>
              </a:rPr>
              <a:t>u</a:t>
            </a:r>
            <a:r>
              <a:rPr kumimoji="1" lang="en-US" altLang="ja-JP" sz="3200" dirty="0" smtClean="0">
                <a:solidFill>
                  <a:schemeClr val="tx1"/>
                </a:solidFill>
              </a:rPr>
              <a:t>0</a:t>
            </a:r>
            <a:endParaRPr kumimoji="1" lang="ja-JP" altLang="en-US" sz="3200" dirty="0">
              <a:solidFill>
                <a:schemeClr val="tx1"/>
              </a:solidFill>
            </a:endParaRPr>
          </a:p>
        </p:txBody>
      </p:sp>
      <p:sp>
        <p:nvSpPr>
          <p:cNvPr id="7" name="右矢印 6"/>
          <p:cNvSpPr/>
          <p:nvPr/>
        </p:nvSpPr>
        <p:spPr>
          <a:xfrm>
            <a:off x="1575341" y="2678561"/>
            <a:ext cx="2376000" cy="72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右矢印 38"/>
          <p:cNvSpPr/>
          <p:nvPr/>
        </p:nvSpPr>
        <p:spPr>
          <a:xfrm>
            <a:off x="5854137" y="2699862"/>
            <a:ext cx="3420000" cy="72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6240442" y="2251325"/>
            <a:ext cx="1631609" cy="93264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smtClean="0">
                <a:solidFill>
                  <a:schemeClr val="tx1"/>
                </a:solidFill>
              </a:rPr>
              <a:t>マルチ</a:t>
            </a:r>
            <a:endParaRPr lang="en-US" altLang="ja-JP" sz="2800" dirty="0" smtClean="0">
              <a:solidFill>
                <a:schemeClr val="tx1"/>
              </a:solidFill>
            </a:endParaRPr>
          </a:p>
          <a:p>
            <a:pPr algn="ctr"/>
            <a:r>
              <a:rPr lang="ja-JP" altLang="en-US" sz="2800" dirty="0" smtClean="0">
                <a:solidFill>
                  <a:schemeClr val="tx1"/>
                </a:solidFill>
              </a:rPr>
              <a:t>コプター</a:t>
            </a:r>
            <a:endParaRPr kumimoji="1" lang="ja-JP" altLang="en-US" sz="1600" dirty="0">
              <a:solidFill>
                <a:schemeClr val="tx1"/>
              </a:solidFill>
            </a:endParaRPr>
          </a:p>
        </p:txBody>
      </p:sp>
      <p:sp>
        <p:nvSpPr>
          <p:cNvPr id="9" name="右矢印 8"/>
          <p:cNvSpPr/>
          <p:nvPr/>
        </p:nvSpPr>
        <p:spPr>
          <a:xfrm>
            <a:off x="2451282" y="4061723"/>
            <a:ext cx="252000" cy="72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右矢印 47"/>
          <p:cNvSpPr/>
          <p:nvPr/>
        </p:nvSpPr>
        <p:spPr>
          <a:xfrm>
            <a:off x="3776803" y="5404219"/>
            <a:ext cx="504000" cy="72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右矢印 52"/>
          <p:cNvSpPr/>
          <p:nvPr/>
        </p:nvSpPr>
        <p:spPr>
          <a:xfrm>
            <a:off x="3744417" y="4045907"/>
            <a:ext cx="540000" cy="8038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右矢印 53"/>
          <p:cNvSpPr/>
          <p:nvPr/>
        </p:nvSpPr>
        <p:spPr>
          <a:xfrm>
            <a:off x="4996081" y="2684917"/>
            <a:ext cx="432000" cy="72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5197756" y="4077705"/>
            <a:ext cx="432000" cy="3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右矢印 57"/>
          <p:cNvSpPr/>
          <p:nvPr/>
        </p:nvSpPr>
        <p:spPr>
          <a:xfrm>
            <a:off x="-1240552" y="2695524"/>
            <a:ext cx="2340000" cy="72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右矢印 58"/>
          <p:cNvSpPr/>
          <p:nvPr/>
        </p:nvSpPr>
        <p:spPr>
          <a:xfrm rot="16200000">
            <a:off x="-310285" y="4526068"/>
            <a:ext cx="3312000" cy="108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8382887" y="2744067"/>
            <a:ext cx="72000" cy="349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1326724" y="6184791"/>
            <a:ext cx="7128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p:cNvSpPr txBox="1"/>
          <p:nvPr/>
        </p:nvSpPr>
        <p:spPr>
          <a:xfrm>
            <a:off x="-39587" y="1421214"/>
            <a:ext cx="1826141" cy="584775"/>
          </a:xfrm>
          <a:prstGeom prst="rect">
            <a:avLst/>
          </a:prstGeom>
          <a:noFill/>
        </p:spPr>
        <p:txBody>
          <a:bodyPr wrap="none" rtlCol="0">
            <a:spAutoFit/>
          </a:bodyPr>
          <a:lstStyle/>
          <a:p>
            <a:r>
              <a:rPr kumimoji="1" lang="ja-JP" altLang="en-US" sz="3200" dirty="0" smtClean="0"/>
              <a:t>目標高度</a:t>
            </a:r>
            <a:endParaRPr kumimoji="1" lang="ja-JP" altLang="en-US" sz="3200" dirty="0"/>
          </a:p>
        </p:txBody>
      </p:sp>
      <p:sp>
        <p:nvSpPr>
          <p:cNvPr id="62" name="テキスト ボックス 61"/>
          <p:cNvSpPr txBox="1"/>
          <p:nvPr/>
        </p:nvSpPr>
        <p:spPr>
          <a:xfrm>
            <a:off x="-13555" y="1893689"/>
            <a:ext cx="858055" cy="707886"/>
          </a:xfrm>
          <a:prstGeom prst="rect">
            <a:avLst/>
          </a:prstGeom>
          <a:noFill/>
        </p:spPr>
        <p:txBody>
          <a:bodyPr wrap="none" rtlCol="0">
            <a:spAutoFit/>
          </a:bodyPr>
          <a:lstStyle/>
          <a:p>
            <a:r>
              <a:rPr kumimoji="1" lang="en-US" altLang="ja-JP" sz="4000" dirty="0" err="1" smtClean="0"/>
              <a:t>h</a:t>
            </a:r>
            <a:r>
              <a:rPr kumimoji="1" lang="en-US" altLang="ja-JP" sz="2800" dirty="0" err="1" smtClean="0"/>
              <a:t>ref</a:t>
            </a:r>
            <a:endParaRPr kumimoji="1" lang="ja-JP" altLang="en-US" sz="2800" dirty="0"/>
          </a:p>
        </p:txBody>
      </p:sp>
      <p:sp>
        <p:nvSpPr>
          <p:cNvPr id="63" name="テキスト ボックス 62"/>
          <p:cNvSpPr txBox="1"/>
          <p:nvPr/>
        </p:nvSpPr>
        <p:spPr>
          <a:xfrm>
            <a:off x="8089839" y="1160893"/>
            <a:ext cx="1005403" cy="584775"/>
          </a:xfrm>
          <a:prstGeom prst="rect">
            <a:avLst/>
          </a:prstGeom>
          <a:noFill/>
        </p:spPr>
        <p:txBody>
          <a:bodyPr wrap="none" rtlCol="0">
            <a:spAutoFit/>
          </a:bodyPr>
          <a:lstStyle/>
          <a:p>
            <a:r>
              <a:rPr kumimoji="1" lang="ja-JP" altLang="en-US" sz="3200" dirty="0" smtClean="0"/>
              <a:t>高度</a:t>
            </a:r>
            <a:endParaRPr kumimoji="1" lang="ja-JP" altLang="en-US" sz="3200" dirty="0"/>
          </a:p>
        </p:txBody>
      </p:sp>
      <p:sp>
        <p:nvSpPr>
          <p:cNvPr id="64" name="テキスト ボックス 63"/>
          <p:cNvSpPr txBox="1"/>
          <p:nvPr/>
        </p:nvSpPr>
        <p:spPr>
          <a:xfrm>
            <a:off x="8641272" y="1719986"/>
            <a:ext cx="453970" cy="707886"/>
          </a:xfrm>
          <a:prstGeom prst="rect">
            <a:avLst/>
          </a:prstGeom>
          <a:noFill/>
        </p:spPr>
        <p:txBody>
          <a:bodyPr wrap="none" rtlCol="0">
            <a:spAutoFit/>
          </a:bodyPr>
          <a:lstStyle/>
          <a:p>
            <a:r>
              <a:rPr kumimoji="1" lang="en-US" altLang="ja-JP" sz="4000" dirty="0" smtClean="0"/>
              <a:t>h</a:t>
            </a:r>
            <a:endParaRPr kumimoji="1" lang="ja-JP" altLang="en-US" sz="4000" dirty="0"/>
          </a:p>
        </p:txBody>
      </p:sp>
      <p:sp>
        <p:nvSpPr>
          <p:cNvPr id="44" name="正方形/長方形 43"/>
          <p:cNvSpPr/>
          <p:nvPr/>
        </p:nvSpPr>
        <p:spPr>
          <a:xfrm>
            <a:off x="5628071" y="5769746"/>
            <a:ext cx="1631609" cy="93264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smtClean="0">
                <a:solidFill>
                  <a:schemeClr val="tx1"/>
                </a:solidFill>
              </a:rPr>
              <a:t>超音波</a:t>
            </a:r>
            <a:endParaRPr lang="en-US" altLang="ja-JP" sz="2800" dirty="0" smtClean="0">
              <a:solidFill>
                <a:schemeClr val="tx1"/>
              </a:solidFill>
            </a:endParaRPr>
          </a:p>
          <a:p>
            <a:pPr algn="ctr"/>
            <a:r>
              <a:rPr lang="ja-JP" altLang="en-US" sz="2800" dirty="0" smtClean="0">
                <a:solidFill>
                  <a:schemeClr val="tx1"/>
                </a:solidFill>
              </a:rPr>
              <a:t>センサー</a:t>
            </a:r>
            <a:endParaRPr kumimoji="1" lang="ja-JP" altLang="en-US" sz="1600" dirty="0">
              <a:solidFill>
                <a:schemeClr val="tx1"/>
              </a:solidFill>
            </a:endParaRPr>
          </a:p>
        </p:txBody>
      </p:sp>
      <p:sp>
        <p:nvSpPr>
          <p:cNvPr id="45" name="円/楕円 44"/>
          <p:cNvSpPr/>
          <p:nvPr/>
        </p:nvSpPr>
        <p:spPr>
          <a:xfrm>
            <a:off x="8298635" y="2604080"/>
            <a:ext cx="240504" cy="2405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p:nvSpPr>
        <p:spPr>
          <a:xfrm>
            <a:off x="5427223" y="2503163"/>
            <a:ext cx="428660" cy="4286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2433282" y="2684917"/>
            <a:ext cx="36000" cy="28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右矢印 49"/>
          <p:cNvSpPr/>
          <p:nvPr/>
        </p:nvSpPr>
        <p:spPr>
          <a:xfrm>
            <a:off x="2448182" y="5440219"/>
            <a:ext cx="288000" cy="72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5197756" y="5445772"/>
            <a:ext cx="432000" cy="3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4061306" y="5310374"/>
            <a:ext cx="219497" cy="259689"/>
          </a:xfrm>
          <a:prstGeom prst="rightArrow">
            <a:avLst>
              <a:gd name="adj1" fmla="val 0"/>
              <a:gd name="adj2" fmla="val 118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右矢印 67"/>
          <p:cNvSpPr/>
          <p:nvPr/>
        </p:nvSpPr>
        <p:spPr>
          <a:xfrm>
            <a:off x="4061994" y="3956703"/>
            <a:ext cx="219497" cy="259689"/>
          </a:xfrm>
          <a:prstGeom prst="rightArrow">
            <a:avLst>
              <a:gd name="adj1" fmla="val 0"/>
              <a:gd name="adj2" fmla="val 118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右矢印 68"/>
          <p:cNvSpPr/>
          <p:nvPr/>
        </p:nvSpPr>
        <p:spPr>
          <a:xfrm>
            <a:off x="2538620" y="5340875"/>
            <a:ext cx="219497" cy="259689"/>
          </a:xfrm>
          <a:prstGeom prst="rightArrow">
            <a:avLst>
              <a:gd name="adj1" fmla="val 0"/>
              <a:gd name="adj2" fmla="val 118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右矢印 69"/>
          <p:cNvSpPr/>
          <p:nvPr/>
        </p:nvSpPr>
        <p:spPr>
          <a:xfrm>
            <a:off x="2538621" y="3965411"/>
            <a:ext cx="219497" cy="259689"/>
          </a:xfrm>
          <a:prstGeom prst="rightArrow">
            <a:avLst>
              <a:gd name="adj1" fmla="val 0"/>
              <a:gd name="adj2" fmla="val 118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右矢印 70"/>
          <p:cNvSpPr/>
          <p:nvPr/>
        </p:nvSpPr>
        <p:spPr>
          <a:xfrm>
            <a:off x="3767165" y="2591071"/>
            <a:ext cx="219497" cy="259689"/>
          </a:xfrm>
          <a:prstGeom prst="rightArrow">
            <a:avLst>
              <a:gd name="adj1" fmla="val 0"/>
              <a:gd name="adj2" fmla="val 118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右矢印 71"/>
          <p:cNvSpPr/>
          <p:nvPr/>
        </p:nvSpPr>
        <p:spPr>
          <a:xfrm>
            <a:off x="5223944" y="2591071"/>
            <a:ext cx="219497" cy="259689"/>
          </a:xfrm>
          <a:prstGeom prst="rightArrow">
            <a:avLst>
              <a:gd name="adj1" fmla="val 0"/>
              <a:gd name="adj2" fmla="val 118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右矢印 72"/>
          <p:cNvSpPr/>
          <p:nvPr/>
        </p:nvSpPr>
        <p:spPr>
          <a:xfrm>
            <a:off x="6057244" y="2595623"/>
            <a:ext cx="219497" cy="259689"/>
          </a:xfrm>
          <a:prstGeom prst="rightArrow">
            <a:avLst>
              <a:gd name="adj1" fmla="val 0"/>
              <a:gd name="adj2" fmla="val 118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右矢印 73"/>
          <p:cNvSpPr/>
          <p:nvPr/>
        </p:nvSpPr>
        <p:spPr>
          <a:xfrm>
            <a:off x="8908271" y="2597867"/>
            <a:ext cx="219497" cy="259689"/>
          </a:xfrm>
          <a:prstGeom prst="rightArrow">
            <a:avLst>
              <a:gd name="adj1" fmla="val 0"/>
              <a:gd name="adj2" fmla="val 118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右矢印 74"/>
          <p:cNvSpPr/>
          <p:nvPr/>
        </p:nvSpPr>
        <p:spPr>
          <a:xfrm rot="5400000">
            <a:off x="5538940" y="2257163"/>
            <a:ext cx="219497" cy="259689"/>
          </a:xfrm>
          <a:prstGeom prst="rightArrow">
            <a:avLst>
              <a:gd name="adj1" fmla="val 0"/>
              <a:gd name="adj2" fmla="val 118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右矢印 75"/>
          <p:cNvSpPr/>
          <p:nvPr/>
        </p:nvSpPr>
        <p:spPr>
          <a:xfrm rot="16200000">
            <a:off x="5538333" y="2907797"/>
            <a:ext cx="219497" cy="259689"/>
          </a:xfrm>
          <a:prstGeom prst="rightArrow">
            <a:avLst>
              <a:gd name="adj1" fmla="val 0"/>
              <a:gd name="adj2" fmla="val 118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右矢印 76"/>
          <p:cNvSpPr/>
          <p:nvPr/>
        </p:nvSpPr>
        <p:spPr>
          <a:xfrm rot="16200000">
            <a:off x="1242801" y="2883249"/>
            <a:ext cx="219497" cy="259689"/>
          </a:xfrm>
          <a:prstGeom prst="rightArrow">
            <a:avLst>
              <a:gd name="adj1" fmla="val 0"/>
              <a:gd name="adj2" fmla="val 118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右矢印 77"/>
          <p:cNvSpPr/>
          <p:nvPr/>
        </p:nvSpPr>
        <p:spPr>
          <a:xfrm>
            <a:off x="899966" y="2597867"/>
            <a:ext cx="219497" cy="259689"/>
          </a:xfrm>
          <a:prstGeom prst="rightArrow">
            <a:avLst>
              <a:gd name="adj1" fmla="val 0"/>
              <a:gd name="adj2" fmla="val 118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右矢印 78"/>
          <p:cNvSpPr/>
          <p:nvPr/>
        </p:nvSpPr>
        <p:spPr>
          <a:xfrm>
            <a:off x="4975600" y="1516330"/>
            <a:ext cx="720000" cy="72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右矢印 79"/>
          <p:cNvSpPr/>
          <p:nvPr/>
        </p:nvSpPr>
        <p:spPr>
          <a:xfrm rot="5400000">
            <a:off x="5270081" y="1907590"/>
            <a:ext cx="792000" cy="72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777657" y="1972308"/>
            <a:ext cx="570990" cy="769441"/>
          </a:xfrm>
          <a:prstGeom prst="rect">
            <a:avLst/>
          </a:prstGeom>
          <a:noFill/>
        </p:spPr>
        <p:txBody>
          <a:bodyPr wrap="none" rtlCol="0">
            <a:spAutoFit/>
          </a:bodyPr>
          <a:lstStyle/>
          <a:p>
            <a:r>
              <a:rPr kumimoji="1" lang="en-US" altLang="ja-JP" sz="4400" dirty="0" smtClean="0"/>
              <a:t>+</a:t>
            </a:r>
            <a:endParaRPr kumimoji="1" lang="ja-JP" altLang="en-US" sz="4400" dirty="0"/>
          </a:p>
        </p:txBody>
      </p:sp>
      <p:sp>
        <p:nvSpPr>
          <p:cNvPr id="81" name="テキスト ボックス 80"/>
          <p:cNvSpPr txBox="1"/>
          <p:nvPr/>
        </p:nvSpPr>
        <p:spPr>
          <a:xfrm>
            <a:off x="789376" y="2826686"/>
            <a:ext cx="492443" cy="1015663"/>
          </a:xfrm>
          <a:prstGeom prst="rect">
            <a:avLst/>
          </a:prstGeom>
          <a:noFill/>
        </p:spPr>
        <p:txBody>
          <a:bodyPr wrap="none" rtlCol="0">
            <a:spAutoFit/>
          </a:bodyPr>
          <a:lstStyle/>
          <a:p>
            <a:r>
              <a:rPr lang="en-US" altLang="ja-JP" sz="6000" dirty="0"/>
              <a:t>-</a:t>
            </a:r>
            <a:endParaRPr kumimoji="1" lang="ja-JP" altLang="en-US" sz="6000" dirty="0"/>
          </a:p>
        </p:txBody>
      </p:sp>
      <p:sp>
        <p:nvSpPr>
          <p:cNvPr id="82" name="テキスト ボックス 81"/>
          <p:cNvSpPr txBox="1"/>
          <p:nvPr/>
        </p:nvSpPr>
        <p:spPr>
          <a:xfrm>
            <a:off x="4938449" y="1998083"/>
            <a:ext cx="570990" cy="769441"/>
          </a:xfrm>
          <a:prstGeom prst="rect">
            <a:avLst/>
          </a:prstGeom>
          <a:noFill/>
        </p:spPr>
        <p:txBody>
          <a:bodyPr wrap="none" rtlCol="0">
            <a:spAutoFit/>
          </a:bodyPr>
          <a:lstStyle/>
          <a:p>
            <a:r>
              <a:rPr kumimoji="1" lang="en-US" altLang="ja-JP" sz="4400" dirty="0" smtClean="0"/>
              <a:t>+</a:t>
            </a:r>
            <a:endParaRPr kumimoji="1" lang="ja-JP" altLang="en-US" sz="4400" dirty="0"/>
          </a:p>
        </p:txBody>
      </p:sp>
      <p:sp>
        <p:nvSpPr>
          <p:cNvPr id="83" name="テキスト ボックス 82"/>
          <p:cNvSpPr txBox="1"/>
          <p:nvPr/>
        </p:nvSpPr>
        <p:spPr>
          <a:xfrm>
            <a:off x="5665653" y="2827498"/>
            <a:ext cx="570990" cy="769441"/>
          </a:xfrm>
          <a:prstGeom prst="rect">
            <a:avLst/>
          </a:prstGeom>
          <a:noFill/>
        </p:spPr>
        <p:txBody>
          <a:bodyPr wrap="none" rtlCol="0">
            <a:spAutoFit/>
          </a:bodyPr>
          <a:lstStyle/>
          <a:p>
            <a:r>
              <a:rPr kumimoji="1" lang="en-US" altLang="ja-JP" sz="4400" dirty="0" smtClean="0"/>
              <a:t>+</a:t>
            </a:r>
            <a:endParaRPr kumimoji="1" lang="ja-JP" altLang="en-US" sz="4400" dirty="0"/>
          </a:p>
        </p:txBody>
      </p:sp>
      <p:sp>
        <p:nvSpPr>
          <p:cNvPr id="84" name="テキスト ボックス 83"/>
          <p:cNvSpPr txBox="1"/>
          <p:nvPr/>
        </p:nvSpPr>
        <p:spPr>
          <a:xfrm>
            <a:off x="5666755" y="1891580"/>
            <a:ext cx="570990" cy="769441"/>
          </a:xfrm>
          <a:prstGeom prst="rect">
            <a:avLst/>
          </a:prstGeom>
          <a:noFill/>
        </p:spPr>
        <p:txBody>
          <a:bodyPr wrap="none" rtlCol="0">
            <a:spAutoFit/>
          </a:bodyPr>
          <a:lstStyle/>
          <a:p>
            <a:r>
              <a:rPr kumimoji="1" lang="en-US" altLang="ja-JP" sz="4400" dirty="0" smtClean="0"/>
              <a:t>+</a:t>
            </a:r>
            <a:endParaRPr kumimoji="1" lang="ja-JP" altLang="en-US" sz="4400" dirty="0"/>
          </a:p>
        </p:txBody>
      </p:sp>
      <p:sp>
        <p:nvSpPr>
          <p:cNvPr id="55" name="円/楕円 54"/>
          <p:cNvSpPr/>
          <p:nvPr/>
        </p:nvSpPr>
        <p:spPr>
          <a:xfrm>
            <a:off x="2333287" y="2597867"/>
            <a:ext cx="240504" cy="2405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2233605" y="2151081"/>
            <a:ext cx="3192173" cy="3923148"/>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53984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 name="円/楕円 55"/>
          <p:cNvSpPr/>
          <p:nvPr/>
        </p:nvSpPr>
        <p:spPr>
          <a:xfrm>
            <a:off x="1131324" y="2503163"/>
            <a:ext cx="428660" cy="4286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0" y="296215"/>
            <a:ext cx="2855934" cy="584775"/>
          </a:xfrm>
          <a:prstGeom prst="rect">
            <a:avLst/>
          </a:prstGeom>
          <a:noFill/>
        </p:spPr>
        <p:txBody>
          <a:bodyPr wrap="square" rtlCol="0">
            <a:spAutoFit/>
          </a:bodyPr>
          <a:lstStyle/>
          <a:p>
            <a:r>
              <a:rPr lang="en-US" altLang="ja-JP" sz="3200" dirty="0" smtClean="0"/>
              <a:t>PID</a:t>
            </a:r>
            <a:r>
              <a:rPr lang="ja-JP" altLang="en-US" sz="3200" dirty="0" smtClean="0"/>
              <a:t>制御の実験</a:t>
            </a:r>
            <a:endParaRPr kumimoji="1" lang="ja-JP" altLang="en-US" sz="3200" dirty="0"/>
          </a:p>
        </p:txBody>
      </p:sp>
      <p:sp>
        <p:nvSpPr>
          <p:cNvPr id="3" name="スライド番号プレースホルダー 2"/>
          <p:cNvSpPr>
            <a:spLocks noGrp="1"/>
          </p:cNvSpPr>
          <p:nvPr>
            <p:ph type="sldNum" sz="quarter" idx="12"/>
          </p:nvPr>
        </p:nvSpPr>
        <p:spPr/>
        <p:txBody>
          <a:bodyPr/>
          <a:lstStyle/>
          <a:p>
            <a:fld id="{967BD1B9-C480-4E31-BF61-2BAA083CECC0}" type="slidenum">
              <a:rPr kumimoji="1" lang="ja-JP" altLang="en-US" smtClean="0"/>
              <a:t>13</a:t>
            </a:fld>
            <a:endParaRPr kumimoji="1" lang="ja-JP" altLang="en-US"/>
          </a:p>
        </p:txBody>
      </p:sp>
      <p:sp>
        <p:nvSpPr>
          <p:cNvPr id="26" name="正方形/長方形 25"/>
          <p:cNvSpPr/>
          <p:nvPr/>
        </p:nvSpPr>
        <p:spPr>
          <a:xfrm>
            <a:off x="3948733" y="2254596"/>
            <a:ext cx="1031991" cy="93264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5400" dirty="0" smtClean="0">
                <a:solidFill>
                  <a:schemeClr val="tx1"/>
                </a:solidFill>
              </a:rPr>
              <a:t>K</a:t>
            </a:r>
            <a:r>
              <a:rPr kumimoji="1" lang="en-US" altLang="ja-JP" sz="4000" dirty="0" smtClean="0">
                <a:solidFill>
                  <a:schemeClr val="tx1"/>
                </a:solidFill>
              </a:rPr>
              <a:t>P</a:t>
            </a:r>
            <a:endParaRPr kumimoji="1" lang="ja-JP" altLang="en-US" sz="4000" dirty="0">
              <a:solidFill>
                <a:schemeClr val="tx1"/>
              </a:solidFill>
            </a:endParaRPr>
          </a:p>
        </p:txBody>
      </p:sp>
      <p:sp>
        <p:nvSpPr>
          <p:cNvPr id="31" name="正方形/長方形 30"/>
          <p:cNvSpPr/>
          <p:nvPr/>
        </p:nvSpPr>
        <p:spPr>
          <a:xfrm>
            <a:off x="3952372" y="1036887"/>
            <a:ext cx="1028352" cy="1020417"/>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0" dirty="0" smtClean="0">
                <a:solidFill>
                  <a:schemeClr val="tx1"/>
                </a:solidFill>
              </a:rPr>
              <a:t>u</a:t>
            </a:r>
            <a:r>
              <a:rPr kumimoji="1" lang="en-US" altLang="ja-JP" sz="3200" dirty="0" smtClean="0">
                <a:solidFill>
                  <a:schemeClr val="tx1"/>
                </a:solidFill>
              </a:rPr>
              <a:t>0</a:t>
            </a:r>
            <a:endParaRPr kumimoji="1" lang="ja-JP" altLang="en-US" sz="3200" dirty="0">
              <a:solidFill>
                <a:schemeClr val="tx1"/>
              </a:solidFill>
            </a:endParaRPr>
          </a:p>
        </p:txBody>
      </p:sp>
      <p:sp>
        <p:nvSpPr>
          <p:cNvPr id="7" name="右矢印 6"/>
          <p:cNvSpPr/>
          <p:nvPr/>
        </p:nvSpPr>
        <p:spPr>
          <a:xfrm>
            <a:off x="1575341" y="2678561"/>
            <a:ext cx="2376000" cy="72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右矢印 38"/>
          <p:cNvSpPr/>
          <p:nvPr/>
        </p:nvSpPr>
        <p:spPr>
          <a:xfrm>
            <a:off x="5854137" y="2699862"/>
            <a:ext cx="3420000" cy="72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6240442" y="2251325"/>
            <a:ext cx="1631609" cy="93264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smtClean="0">
                <a:solidFill>
                  <a:schemeClr val="tx1"/>
                </a:solidFill>
              </a:rPr>
              <a:t>マルチ</a:t>
            </a:r>
            <a:endParaRPr lang="en-US" altLang="ja-JP" sz="2800" dirty="0" smtClean="0">
              <a:solidFill>
                <a:schemeClr val="tx1"/>
              </a:solidFill>
            </a:endParaRPr>
          </a:p>
          <a:p>
            <a:pPr algn="ctr"/>
            <a:r>
              <a:rPr lang="ja-JP" altLang="en-US" sz="2800" dirty="0" smtClean="0">
                <a:solidFill>
                  <a:schemeClr val="tx1"/>
                </a:solidFill>
              </a:rPr>
              <a:t>コプター</a:t>
            </a:r>
            <a:endParaRPr kumimoji="1" lang="ja-JP" altLang="en-US" sz="1600" dirty="0">
              <a:solidFill>
                <a:schemeClr val="tx1"/>
              </a:solidFill>
            </a:endParaRPr>
          </a:p>
        </p:txBody>
      </p:sp>
      <p:sp>
        <p:nvSpPr>
          <p:cNvPr id="54" name="右矢印 53"/>
          <p:cNvSpPr/>
          <p:nvPr/>
        </p:nvSpPr>
        <p:spPr>
          <a:xfrm>
            <a:off x="4996081" y="2684917"/>
            <a:ext cx="432000" cy="72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右矢印 57"/>
          <p:cNvSpPr/>
          <p:nvPr/>
        </p:nvSpPr>
        <p:spPr>
          <a:xfrm>
            <a:off x="-1240552" y="2695524"/>
            <a:ext cx="2340000" cy="72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右矢印 58"/>
          <p:cNvSpPr/>
          <p:nvPr/>
        </p:nvSpPr>
        <p:spPr>
          <a:xfrm rot="16200000">
            <a:off x="-310285" y="4526068"/>
            <a:ext cx="3312000" cy="108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8382887" y="2744067"/>
            <a:ext cx="72000" cy="349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1326724" y="6184791"/>
            <a:ext cx="7128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p:cNvSpPr txBox="1"/>
          <p:nvPr/>
        </p:nvSpPr>
        <p:spPr>
          <a:xfrm>
            <a:off x="-39587" y="1421214"/>
            <a:ext cx="1826141" cy="584775"/>
          </a:xfrm>
          <a:prstGeom prst="rect">
            <a:avLst/>
          </a:prstGeom>
          <a:noFill/>
        </p:spPr>
        <p:txBody>
          <a:bodyPr wrap="none" rtlCol="0">
            <a:spAutoFit/>
          </a:bodyPr>
          <a:lstStyle/>
          <a:p>
            <a:r>
              <a:rPr kumimoji="1" lang="ja-JP" altLang="en-US" sz="3200" dirty="0" smtClean="0"/>
              <a:t>目標高度</a:t>
            </a:r>
            <a:endParaRPr kumimoji="1" lang="ja-JP" altLang="en-US" sz="3200" dirty="0"/>
          </a:p>
        </p:txBody>
      </p:sp>
      <p:sp>
        <p:nvSpPr>
          <p:cNvPr id="62" name="テキスト ボックス 61"/>
          <p:cNvSpPr txBox="1"/>
          <p:nvPr/>
        </p:nvSpPr>
        <p:spPr>
          <a:xfrm>
            <a:off x="-13555" y="1893689"/>
            <a:ext cx="858055" cy="707886"/>
          </a:xfrm>
          <a:prstGeom prst="rect">
            <a:avLst/>
          </a:prstGeom>
          <a:noFill/>
        </p:spPr>
        <p:txBody>
          <a:bodyPr wrap="none" rtlCol="0">
            <a:spAutoFit/>
          </a:bodyPr>
          <a:lstStyle/>
          <a:p>
            <a:r>
              <a:rPr kumimoji="1" lang="en-US" altLang="ja-JP" sz="4000" dirty="0" err="1" smtClean="0"/>
              <a:t>h</a:t>
            </a:r>
            <a:r>
              <a:rPr kumimoji="1" lang="en-US" altLang="ja-JP" sz="2800" dirty="0" err="1" smtClean="0"/>
              <a:t>ref</a:t>
            </a:r>
            <a:endParaRPr kumimoji="1" lang="ja-JP" altLang="en-US" sz="2800" dirty="0"/>
          </a:p>
        </p:txBody>
      </p:sp>
      <p:sp>
        <p:nvSpPr>
          <p:cNvPr id="63" name="テキスト ボックス 62"/>
          <p:cNvSpPr txBox="1"/>
          <p:nvPr/>
        </p:nvSpPr>
        <p:spPr>
          <a:xfrm>
            <a:off x="8089839" y="1160893"/>
            <a:ext cx="1005403" cy="584775"/>
          </a:xfrm>
          <a:prstGeom prst="rect">
            <a:avLst/>
          </a:prstGeom>
          <a:noFill/>
        </p:spPr>
        <p:txBody>
          <a:bodyPr wrap="none" rtlCol="0">
            <a:spAutoFit/>
          </a:bodyPr>
          <a:lstStyle/>
          <a:p>
            <a:r>
              <a:rPr kumimoji="1" lang="ja-JP" altLang="en-US" sz="3200" dirty="0" smtClean="0"/>
              <a:t>高度</a:t>
            </a:r>
            <a:endParaRPr kumimoji="1" lang="ja-JP" altLang="en-US" sz="3200" dirty="0"/>
          </a:p>
        </p:txBody>
      </p:sp>
      <p:sp>
        <p:nvSpPr>
          <p:cNvPr id="64" name="テキスト ボックス 63"/>
          <p:cNvSpPr txBox="1"/>
          <p:nvPr/>
        </p:nvSpPr>
        <p:spPr>
          <a:xfrm>
            <a:off x="8641272" y="1719986"/>
            <a:ext cx="453970" cy="707886"/>
          </a:xfrm>
          <a:prstGeom prst="rect">
            <a:avLst/>
          </a:prstGeom>
          <a:noFill/>
        </p:spPr>
        <p:txBody>
          <a:bodyPr wrap="none" rtlCol="0">
            <a:spAutoFit/>
          </a:bodyPr>
          <a:lstStyle/>
          <a:p>
            <a:r>
              <a:rPr kumimoji="1" lang="en-US" altLang="ja-JP" sz="4000" dirty="0" smtClean="0"/>
              <a:t>h</a:t>
            </a:r>
            <a:endParaRPr kumimoji="1" lang="ja-JP" altLang="en-US" sz="4000" dirty="0"/>
          </a:p>
        </p:txBody>
      </p:sp>
      <p:sp>
        <p:nvSpPr>
          <p:cNvPr id="44" name="正方形/長方形 43"/>
          <p:cNvSpPr/>
          <p:nvPr/>
        </p:nvSpPr>
        <p:spPr>
          <a:xfrm>
            <a:off x="5628071" y="5769746"/>
            <a:ext cx="1631609" cy="93264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smtClean="0">
                <a:solidFill>
                  <a:schemeClr val="tx1"/>
                </a:solidFill>
              </a:rPr>
              <a:t>超音波</a:t>
            </a:r>
            <a:endParaRPr lang="en-US" altLang="ja-JP" sz="2800" dirty="0" smtClean="0">
              <a:solidFill>
                <a:schemeClr val="tx1"/>
              </a:solidFill>
            </a:endParaRPr>
          </a:p>
          <a:p>
            <a:pPr algn="ctr"/>
            <a:r>
              <a:rPr lang="ja-JP" altLang="en-US" sz="2800" dirty="0" smtClean="0">
                <a:solidFill>
                  <a:schemeClr val="tx1"/>
                </a:solidFill>
              </a:rPr>
              <a:t>センサー</a:t>
            </a:r>
            <a:endParaRPr kumimoji="1" lang="ja-JP" altLang="en-US" sz="1600" dirty="0">
              <a:solidFill>
                <a:schemeClr val="tx1"/>
              </a:solidFill>
            </a:endParaRPr>
          </a:p>
        </p:txBody>
      </p:sp>
      <p:sp>
        <p:nvSpPr>
          <p:cNvPr id="45" name="円/楕円 44"/>
          <p:cNvSpPr/>
          <p:nvPr/>
        </p:nvSpPr>
        <p:spPr>
          <a:xfrm>
            <a:off x="8298635" y="2604080"/>
            <a:ext cx="240504" cy="2405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p:nvSpPr>
        <p:spPr>
          <a:xfrm>
            <a:off x="5427223" y="2503163"/>
            <a:ext cx="428660" cy="4286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右矢印 70"/>
          <p:cNvSpPr/>
          <p:nvPr/>
        </p:nvSpPr>
        <p:spPr>
          <a:xfrm>
            <a:off x="3767165" y="2591071"/>
            <a:ext cx="219497" cy="259689"/>
          </a:xfrm>
          <a:prstGeom prst="rightArrow">
            <a:avLst>
              <a:gd name="adj1" fmla="val 0"/>
              <a:gd name="adj2" fmla="val 118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右矢印 71"/>
          <p:cNvSpPr/>
          <p:nvPr/>
        </p:nvSpPr>
        <p:spPr>
          <a:xfrm>
            <a:off x="5223944" y="2591071"/>
            <a:ext cx="219497" cy="259689"/>
          </a:xfrm>
          <a:prstGeom prst="rightArrow">
            <a:avLst>
              <a:gd name="adj1" fmla="val 0"/>
              <a:gd name="adj2" fmla="val 118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右矢印 72"/>
          <p:cNvSpPr/>
          <p:nvPr/>
        </p:nvSpPr>
        <p:spPr>
          <a:xfrm>
            <a:off x="6057244" y="2595623"/>
            <a:ext cx="219497" cy="259689"/>
          </a:xfrm>
          <a:prstGeom prst="rightArrow">
            <a:avLst>
              <a:gd name="adj1" fmla="val 0"/>
              <a:gd name="adj2" fmla="val 118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右矢印 73"/>
          <p:cNvSpPr/>
          <p:nvPr/>
        </p:nvSpPr>
        <p:spPr>
          <a:xfrm>
            <a:off x="8908271" y="2597867"/>
            <a:ext cx="219497" cy="259689"/>
          </a:xfrm>
          <a:prstGeom prst="rightArrow">
            <a:avLst>
              <a:gd name="adj1" fmla="val 0"/>
              <a:gd name="adj2" fmla="val 118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右矢印 74"/>
          <p:cNvSpPr/>
          <p:nvPr/>
        </p:nvSpPr>
        <p:spPr>
          <a:xfrm rot="5400000">
            <a:off x="5538940" y="2257163"/>
            <a:ext cx="219497" cy="259689"/>
          </a:xfrm>
          <a:prstGeom prst="rightArrow">
            <a:avLst>
              <a:gd name="adj1" fmla="val 0"/>
              <a:gd name="adj2" fmla="val 118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右矢印 76"/>
          <p:cNvSpPr/>
          <p:nvPr/>
        </p:nvSpPr>
        <p:spPr>
          <a:xfrm rot="16200000">
            <a:off x="1242801" y="2883249"/>
            <a:ext cx="219497" cy="259689"/>
          </a:xfrm>
          <a:prstGeom prst="rightArrow">
            <a:avLst>
              <a:gd name="adj1" fmla="val 0"/>
              <a:gd name="adj2" fmla="val 118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右矢印 77"/>
          <p:cNvSpPr/>
          <p:nvPr/>
        </p:nvSpPr>
        <p:spPr>
          <a:xfrm>
            <a:off x="899966" y="2597867"/>
            <a:ext cx="219497" cy="259689"/>
          </a:xfrm>
          <a:prstGeom prst="rightArrow">
            <a:avLst>
              <a:gd name="adj1" fmla="val 0"/>
              <a:gd name="adj2" fmla="val 118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右矢印 78"/>
          <p:cNvSpPr/>
          <p:nvPr/>
        </p:nvSpPr>
        <p:spPr>
          <a:xfrm>
            <a:off x="4975600" y="1516330"/>
            <a:ext cx="720000" cy="72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右矢印 79"/>
          <p:cNvSpPr/>
          <p:nvPr/>
        </p:nvSpPr>
        <p:spPr>
          <a:xfrm rot="5400000">
            <a:off x="5270081" y="1907590"/>
            <a:ext cx="792000" cy="72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777657" y="1972308"/>
            <a:ext cx="570990" cy="769441"/>
          </a:xfrm>
          <a:prstGeom prst="rect">
            <a:avLst/>
          </a:prstGeom>
          <a:noFill/>
        </p:spPr>
        <p:txBody>
          <a:bodyPr wrap="none" rtlCol="0">
            <a:spAutoFit/>
          </a:bodyPr>
          <a:lstStyle/>
          <a:p>
            <a:r>
              <a:rPr kumimoji="1" lang="en-US" altLang="ja-JP" sz="4400" dirty="0" smtClean="0"/>
              <a:t>+</a:t>
            </a:r>
            <a:endParaRPr kumimoji="1" lang="ja-JP" altLang="en-US" sz="4400" dirty="0"/>
          </a:p>
        </p:txBody>
      </p:sp>
      <p:sp>
        <p:nvSpPr>
          <p:cNvPr id="81" name="テキスト ボックス 80"/>
          <p:cNvSpPr txBox="1"/>
          <p:nvPr/>
        </p:nvSpPr>
        <p:spPr>
          <a:xfrm>
            <a:off x="789376" y="2826686"/>
            <a:ext cx="492443" cy="1015663"/>
          </a:xfrm>
          <a:prstGeom prst="rect">
            <a:avLst/>
          </a:prstGeom>
          <a:noFill/>
        </p:spPr>
        <p:txBody>
          <a:bodyPr wrap="none" rtlCol="0">
            <a:spAutoFit/>
          </a:bodyPr>
          <a:lstStyle/>
          <a:p>
            <a:r>
              <a:rPr lang="en-US" altLang="ja-JP" sz="6000" dirty="0"/>
              <a:t>-</a:t>
            </a:r>
            <a:endParaRPr kumimoji="1" lang="ja-JP" altLang="en-US" sz="6000" dirty="0"/>
          </a:p>
        </p:txBody>
      </p:sp>
      <p:sp>
        <p:nvSpPr>
          <p:cNvPr id="82" name="テキスト ボックス 81"/>
          <p:cNvSpPr txBox="1"/>
          <p:nvPr/>
        </p:nvSpPr>
        <p:spPr>
          <a:xfrm>
            <a:off x="4938449" y="1998083"/>
            <a:ext cx="570990" cy="769441"/>
          </a:xfrm>
          <a:prstGeom prst="rect">
            <a:avLst/>
          </a:prstGeom>
          <a:noFill/>
        </p:spPr>
        <p:txBody>
          <a:bodyPr wrap="none" rtlCol="0">
            <a:spAutoFit/>
          </a:bodyPr>
          <a:lstStyle/>
          <a:p>
            <a:r>
              <a:rPr kumimoji="1" lang="en-US" altLang="ja-JP" sz="4400" dirty="0" smtClean="0"/>
              <a:t>+</a:t>
            </a:r>
            <a:endParaRPr kumimoji="1" lang="ja-JP" altLang="en-US" sz="4400" dirty="0"/>
          </a:p>
        </p:txBody>
      </p:sp>
      <p:sp>
        <p:nvSpPr>
          <p:cNvPr id="84" name="テキスト ボックス 83"/>
          <p:cNvSpPr txBox="1"/>
          <p:nvPr/>
        </p:nvSpPr>
        <p:spPr>
          <a:xfrm>
            <a:off x="5666755" y="1891580"/>
            <a:ext cx="570990" cy="769441"/>
          </a:xfrm>
          <a:prstGeom prst="rect">
            <a:avLst/>
          </a:prstGeom>
          <a:noFill/>
        </p:spPr>
        <p:txBody>
          <a:bodyPr wrap="none" rtlCol="0">
            <a:spAutoFit/>
          </a:bodyPr>
          <a:lstStyle/>
          <a:p>
            <a:r>
              <a:rPr kumimoji="1" lang="en-US" altLang="ja-JP" sz="4400" dirty="0" smtClean="0"/>
              <a:t>+</a:t>
            </a:r>
            <a:endParaRPr kumimoji="1" lang="ja-JP" altLang="en-US" sz="4400" dirty="0"/>
          </a:p>
        </p:txBody>
      </p:sp>
      <p:sp>
        <p:nvSpPr>
          <p:cNvPr id="55" name="円/楕円 54"/>
          <p:cNvSpPr/>
          <p:nvPr/>
        </p:nvSpPr>
        <p:spPr>
          <a:xfrm>
            <a:off x="2333287" y="2597867"/>
            <a:ext cx="240504" cy="2405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716296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146817"/>
            <a:ext cx="9000000" cy="5196049"/>
          </a:xfrm>
          <a:prstGeom prst="rect">
            <a:avLst/>
          </a:prstGeom>
        </p:spPr>
      </p:pic>
      <p:sp>
        <p:nvSpPr>
          <p:cNvPr id="3" name="スライド番号プレースホルダー 2"/>
          <p:cNvSpPr>
            <a:spLocks noGrp="1"/>
          </p:cNvSpPr>
          <p:nvPr>
            <p:ph type="sldNum" sz="quarter" idx="12"/>
          </p:nvPr>
        </p:nvSpPr>
        <p:spPr/>
        <p:txBody>
          <a:bodyPr/>
          <a:lstStyle/>
          <a:p>
            <a:fld id="{967BD1B9-C480-4E31-BF61-2BAA083CECC0}" type="slidenum">
              <a:rPr kumimoji="1" lang="ja-JP" altLang="en-US" smtClean="0"/>
              <a:t>14</a:t>
            </a:fld>
            <a:endParaRPr kumimoji="1" lang="ja-JP" altLang="en-US"/>
          </a:p>
        </p:txBody>
      </p:sp>
      <p:sp>
        <p:nvSpPr>
          <p:cNvPr id="4" name="テキスト ボックス 3"/>
          <p:cNvSpPr txBox="1"/>
          <p:nvPr/>
        </p:nvSpPr>
        <p:spPr>
          <a:xfrm>
            <a:off x="3022671" y="386366"/>
            <a:ext cx="2954655" cy="646331"/>
          </a:xfrm>
          <a:prstGeom prst="rect">
            <a:avLst/>
          </a:prstGeom>
          <a:noFill/>
        </p:spPr>
        <p:txBody>
          <a:bodyPr wrap="none" rtlCol="0">
            <a:spAutoFit/>
          </a:bodyPr>
          <a:lstStyle/>
          <a:p>
            <a:r>
              <a:rPr kumimoji="1" lang="ja-JP" altLang="en-US" sz="3600" dirty="0" smtClean="0"/>
              <a:t>比例制御のみ</a:t>
            </a:r>
            <a:endParaRPr kumimoji="1" lang="ja-JP" altLang="en-US" sz="3600" dirty="0"/>
          </a:p>
        </p:txBody>
      </p:sp>
    </p:spTree>
    <p:extLst>
      <p:ext uri="{BB962C8B-B14F-4D97-AF65-F5344CB8AC3E}">
        <p14:creationId xmlns:p14="http://schemas.microsoft.com/office/powerpoint/2010/main" val="23728892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 name="円/楕円 55"/>
          <p:cNvSpPr/>
          <p:nvPr/>
        </p:nvSpPr>
        <p:spPr>
          <a:xfrm>
            <a:off x="1131324" y="2503163"/>
            <a:ext cx="428660" cy="4286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618773" y="2727711"/>
            <a:ext cx="36000" cy="136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0" y="296215"/>
            <a:ext cx="2855934" cy="584775"/>
          </a:xfrm>
          <a:prstGeom prst="rect">
            <a:avLst/>
          </a:prstGeom>
          <a:noFill/>
        </p:spPr>
        <p:txBody>
          <a:bodyPr wrap="square" rtlCol="0">
            <a:spAutoFit/>
          </a:bodyPr>
          <a:lstStyle/>
          <a:p>
            <a:r>
              <a:rPr lang="en-US" altLang="ja-JP" sz="3200" dirty="0" smtClean="0"/>
              <a:t>PID</a:t>
            </a:r>
            <a:r>
              <a:rPr lang="ja-JP" altLang="en-US" sz="3200" dirty="0" smtClean="0"/>
              <a:t>制御の実験</a:t>
            </a:r>
            <a:endParaRPr kumimoji="1" lang="ja-JP" altLang="en-US" sz="3200" dirty="0"/>
          </a:p>
        </p:txBody>
      </p:sp>
      <p:sp>
        <p:nvSpPr>
          <p:cNvPr id="3" name="スライド番号プレースホルダー 2"/>
          <p:cNvSpPr>
            <a:spLocks noGrp="1"/>
          </p:cNvSpPr>
          <p:nvPr>
            <p:ph type="sldNum" sz="quarter" idx="12"/>
          </p:nvPr>
        </p:nvSpPr>
        <p:spPr/>
        <p:txBody>
          <a:bodyPr/>
          <a:lstStyle/>
          <a:p>
            <a:fld id="{967BD1B9-C480-4E31-BF61-2BAA083CECC0}" type="slidenum">
              <a:rPr kumimoji="1" lang="ja-JP" altLang="en-US" smtClean="0"/>
              <a:t>15</a:t>
            </a:fld>
            <a:endParaRPr kumimoji="1" lang="ja-JP" altLang="en-US"/>
          </a:p>
        </p:txBody>
      </p:sp>
      <p:sp>
        <p:nvSpPr>
          <p:cNvPr id="26" name="正方形/長方形 25"/>
          <p:cNvSpPr/>
          <p:nvPr/>
        </p:nvSpPr>
        <p:spPr>
          <a:xfrm>
            <a:off x="3948733" y="2254596"/>
            <a:ext cx="1031991" cy="93264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5400" dirty="0" smtClean="0">
                <a:solidFill>
                  <a:schemeClr val="tx1"/>
                </a:solidFill>
              </a:rPr>
              <a:t>K</a:t>
            </a:r>
            <a:r>
              <a:rPr kumimoji="1" lang="en-US" altLang="ja-JP" sz="4000" dirty="0" smtClean="0">
                <a:solidFill>
                  <a:schemeClr val="tx1"/>
                </a:solidFill>
              </a:rPr>
              <a:t>P</a:t>
            </a:r>
            <a:endParaRPr kumimoji="1" lang="ja-JP" altLang="en-US" sz="4000" dirty="0">
              <a:solidFill>
                <a:schemeClr val="tx1"/>
              </a:solidFill>
            </a:endParaRPr>
          </a:p>
        </p:txBody>
      </p:sp>
      <p:sp>
        <p:nvSpPr>
          <p:cNvPr id="27" name="正方形/長方形 26"/>
          <p:cNvSpPr/>
          <p:nvPr/>
        </p:nvSpPr>
        <p:spPr>
          <a:xfrm>
            <a:off x="4259673" y="3625903"/>
            <a:ext cx="937209" cy="93264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smtClean="0">
                <a:solidFill>
                  <a:schemeClr val="tx1"/>
                </a:solidFill>
              </a:rPr>
              <a:t>S</a:t>
            </a:r>
            <a:endParaRPr kumimoji="1" lang="ja-JP" altLang="en-US" sz="3200" dirty="0">
              <a:solidFill>
                <a:schemeClr val="tx1"/>
              </a:solidFill>
            </a:endParaRPr>
          </a:p>
        </p:txBody>
      </p:sp>
      <p:sp>
        <p:nvSpPr>
          <p:cNvPr id="28" name="正方形/長方形 27"/>
          <p:cNvSpPr/>
          <p:nvPr/>
        </p:nvSpPr>
        <p:spPr>
          <a:xfrm>
            <a:off x="2708401" y="3595185"/>
            <a:ext cx="1046460" cy="93264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5400" dirty="0" smtClean="0">
                <a:solidFill>
                  <a:schemeClr val="tx1"/>
                </a:solidFill>
              </a:rPr>
              <a:t>K</a:t>
            </a:r>
            <a:r>
              <a:rPr kumimoji="1" lang="en-US" altLang="ja-JP" sz="3600" dirty="0" smtClean="0">
                <a:solidFill>
                  <a:schemeClr val="tx1"/>
                </a:solidFill>
              </a:rPr>
              <a:t>D</a:t>
            </a:r>
            <a:endParaRPr kumimoji="1" lang="ja-JP" altLang="en-US" sz="2000" dirty="0">
              <a:solidFill>
                <a:schemeClr val="tx1"/>
              </a:solidFill>
            </a:endParaRPr>
          </a:p>
        </p:txBody>
      </p:sp>
      <p:sp>
        <p:nvSpPr>
          <p:cNvPr id="31" name="正方形/長方形 30"/>
          <p:cNvSpPr/>
          <p:nvPr/>
        </p:nvSpPr>
        <p:spPr>
          <a:xfrm>
            <a:off x="3952372" y="1036887"/>
            <a:ext cx="1028352" cy="1020417"/>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0" dirty="0" smtClean="0">
                <a:solidFill>
                  <a:schemeClr val="tx1"/>
                </a:solidFill>
              </a:rPr>
              <a:t>u</a:t>
            </a:r>
            <a:r>
              <a:rPr kumimoji="1" lang="en-US" altLang="ja-JP" sz="3200" dirty="0" smtClean="0">
                <a:solidFill>
                  <a:schemeClr val="tx1"/>
                </a:solidFill>
              </a:rPr>
              <a:t>0</a:t>
            </a:r>
            <a:endParaRPr kumimoji="1" lang="ja-JP" altLang="en-US" sz="3200" dirty="0">
              <a:solidFill>
                <a:schemeClr val="tx1"/>
              </a:solidFill>
            </a:endParaRPr>
          </a:p>
        </p:txBody>
      </p:sp>
      <p:sp>
        <p:nvSpPr>
          <p:cNvPr id="7" name="右矢印 6"/>
          <p:cNvSpPr/>
          <p:nvPr/>
        </p:nvSpPr>
        <p:spPr>
          <a:xfrm>
            <a:off x="1575341" y="2678561"/>
            <a:ext cx="2376000" cy="72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右矢印 38"/>
          <p:cNvSpPr/>
          <p:nvPr/>
        </p:nvSpPr>
        <p:spPr>
          <a:xfrm>
            <a:off x="5854137" y="2699862"/>
            <a:ext cx="3420000" cy="72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6240442" y="2251325"/>
            <a:ext cx="1631609" cy="93264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smtClean="0">
                <a:solidFill>
                  <a:schemeClr val="tx1"/>
                </a:solidFill>
              </a:rPr>
              <a:t>マルチ</a:t>
            </a:r>
            <a:endParaRPr lang="en-US" altLang="ja-JP" sz="2800" dirty="0" smtClean="0">
              <a:solidFill>
                <a:schemeClr val="tx1"/>
              </a:solidFill>
            </a:endParaRPr>
          </a:p>
          <a:p>
            <a:pPr algn="ctr"/>
            <a:r>
              <a:rPr lang="ja-JP" altLang="en-US" sz="2800" dirty="0" smtClean="0">
                <a:solidFill>
                  <a:schemeClr val="tx1"/>
                </a:solidFill>
              </a:rPr>
              <a:t>コプター</a:t>
            </a:r>
            <a:endParaRPr kumimoji="1" lang="ja-JP" altLang="en-US" sz="1600" dirty="0">
              <a:solidFill>
                <a:schemeClr val="tx1"/>
              </a:solidFill>
            </a:endParaRPr>
          </a:p>
        </p:txBody>
      </p:sp>
      <p:sp>
        <p:nvSpPr>
          <p:cNvPr id="9" name="右矢印 8"/>
          <p:cNvSpPr/>
          <p:nvPr/>
        </p:nvSpPr>
        <p:spPr>
          <a:xfrm>
            <a:off x="2451282" y="4061723"/>
            <a:ext cx="252000" cy="72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右矢印 52"/>
          <p:cNvSpPr/>
          <p:nvPr/>
        </p:nvSpPr>
        <p:spPr>
          <a:xfrm>
            <a:off x="3744417" y="4045907"/>
            <a:ext cx="540000" cy="8038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右矢印 53"/>
          <p:cNvSpPr/>
          <p:nvPr/>
        </p:nvSpPr>
        <p:spPr>
          <a:xfrm>
            <a:off x="4996081" y="2684917"/>
            <a:ext cx="432000" cy="72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5197756" y="4077705"/>
            <a:ext cx="432000" cy="3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右矢印 57"/>
          <p:cNvSpPr/>
          <p:nvPr/>
        </p:nvSpPr>
        <p:spPr>
          <a:xfrm>
            <a:off x="-1240552" y="2695524"/>
            <a:ext cx="2340000" cy="72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右矢印 58"/>
          <p:cNvSpPr/>
          <p:nvPr/>
        </p:nvSpPr>
        <p:spPr>
          <a:xfrm rot="16200000">
            <a:off x="-310285" y="4526068"/>
            <a:ext cx="3312000" cy="108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8382887" y="2744067"/>
            <a:ext cx="72000" cy="349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1326724" y="6184791"/>
            <a:ext cx="7128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p:cNvSpPr txBox="1"/>
          <p:nvPr/>
        </p:nvSpPr>
        <p:spPr>
          <a:xfrm>
            <a:off x="-39587" y="1421214"/>
            <a:ext cx="1826141" cy="584775"/>
          </a:xfrm>
          <a:prstGeom prst="rect">
            <a:avLst/>
          </a:prstGeom>
          <a:noFill/>
        </p:spPr>
        <p:txBody>
          <a:bodyPr wrap="none" rtlCol="0">
            <a:spAutoFit/>
          </a:bodyPr>
          <a:lstStyle/>
          <a:p>
            <a:r>
              <a:rPr kumimoji="1" lang="ja-JP" altLang="en-US" sz="3200" dirty="0" smtClean="0"/>
              <a:t>目標高度</a:t>
            </a:r>
            <a:endParaRPr kumimoji="1" lang="ja-JP" altLang="en-US" sz="3200" dirty="0"/>
          </a:p>
        </p:txBody>
      </p:sp>
      <p:sp>
        <p:nvSpPr>
          <p:cNvPr id="62" name="テキスト ボックス 61"/>
          <p:cNvSpPr txBox="1"/>
          <p:nvPr/>
        </p:nvSpPr>
        <p:spPr>
          <a:xfrm>
            <a:off x="-13555" y="1893689"/>
            <a:ext cx="858055" cy="707886"/>
          </a:xfrm>
          <a:prstGeom prst="rect">
            <a:avLst/>
          </a:prstGeom>
          <a:noFill/>
        </p:spPr>
        <p:txBody>
          <a:bodyPr wrap="none" rtlCol="0">
            <a:spAutoFit/>
          </a:bodyPr>
          <a:lstStyle/>
          <a:p>
            <a:r>
              <a:rPr kumimoji="1" lang="en-US" altLang="ja-JP" sz="4000" dirty="0" err="1" smtClean="0"/>
              <a:t>h</a:t>
            </a:r>
            <a:r>
              <a:rPr kumimoji="1" lang="en-US" altLang="ja-JP" sz="2800" dirty="0" err="1" smtClean="0"/>
              <a:t>ref</a:t>
            </a:r>
            <a:endParaRPr kumimoji="1" lang="ja-JP" altLang="en-US" sz="2800" dirty="0"/>
          </a:p>
        </p:txBody>
      </p:sp>
      <p:sp>
        <p:nvSpPr>
          <p:cNvPr id="63" name="テキスト ボックス 62"/>
          <p:cNvSpPr txBox="1"/>
          <p:nvPr/>
        </p:nvSpPr>
        <p:spPr>
          <a:xfrm>
            <a:off x="8089839" y="1160893"/>
            <a:ext cx="1005403" cy="584775"/>
          </a:xfrm>
          <a:prstGeom prst="rect">
            <a:avLst/>
          </a:prstGeom>
          <a:noFill/>
        </p:spPr>
        <p:txBody>
          <a:bodyPr wrap="none" rtlCol="0">
            <a:spAutoFit/>
          </a:bodyPr>
          <a:lstStyle/>
          <a:p>
            <a:r>
              <a:rPr kumimoji="1" lang="ja-JP" altLang="en-US" sz="3200" dirty="0" smtClean="0"/>
              <a:t>高度</a:t>
            </a:r>
            <a:endParaRPr kumimoji="1" lang="ja-JP" altLang="en-US" sz="3200" dirty="0"/>
          </a:p>
        </p:txBody>
      </p:sp>
      <p:sp>
        <p:nvSpPr>
          <p:cNvPr id="64" name="テキスト ボックス 63"/>
          <p:cNvSpPr txBox="1"/>
          <p:nvPr/>
        </p:nvSpPr>
        <p:spPr>
          <a:xfrm>
            <a:off x="8641272" y="1719986"/>
            <a:ext cx="453970" cy="707886"/>
          </a:xfrm>
          <a:prstGeom prst="rect">
            <a:avLst/>
          </a:prstGeom>
          <a:noFill/>
        </p:spPr>
        <p:txBody>
          <a:bodyPr wrap="none" rtlCol="0">
            <a:spAutoFit/>
          </a:bodyPr>
          <a:lstStyle/>
          <a:p>
            <a:r>
              <a:rPr kumimoji="1" lang="en-US" altLang="ja-JP" sz="4000" dirty="0" smtClean="0"/>
              <a:t>h</a:t>
            </a:r>
            <a:endParaRPr kumimoji="1" lang="ja-JP" altLang="en-US" sz="4000" dirty="0"/>
          </a:p>
        </p:txBody>
      </p:sp>
      <p:sp>
        <p:nvSpPr>
          <p:cNvPr id="44" name="正方形/長方形 43"/>
          <p:cNvSpPr/>
          <p:nvPr/>
        </p:nvSpPr>
        <p:spPr>
          <a:xfrm>
            <a:off x="5628071" y="5769746"/>
            <a:ext cx="1631609" cy="93264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smtClean="0">
                <a:solidFill>
                  <a:schemeClr val="tx1"/>
                </a:solidFill>
              </a:rPr>
              <a:t>超音波</a:t>
            </a:r>
            <a:endParaRPr lang="en-US" altLang="ja-JP" sz="2800" dirty="0" smtClean="0">
              <a:solidFill>
                <a:schemeClr val="tx1"/>
              </a:solidFill>
            </a:endParaRPr>
          </a:p>
          <a:p>
            <a:pPr algn="ctr"/>
            <a:r>
              <a:rPr lang="ja-JP" altLang="en-US" sz="2800" dirty="0" smtClean="0">
                <a:solidFill>
                  <a:schemeClr val="tx1"/>
                </a:solidFill>
              </a:rPr>
              <a:t>センサー</a:t>
            </a:r>
            <a:endParaRPr kumimoji="1" lang="ja-JP" altLang="en-US" sz="1600" dirty="0">
              <a:solidFill>
                <a:schemeClr val="tx1"/>
              </a:solidFill>
            </a:endParaRPr>
          </a:p>
        </p:txBody>
      </p:sp>
      <p:sp>
        <p:nvSpPr>
          <p:cNvPr id="45" name="円/楕円 44"/>
          <p:cNvSpPr/>
          <p:nvPr/>
        </p:nvSpPr>
        <p:spPr>
          <a:xfrm>
            <a:off x="8298635" y="2604080"/>
            <a:ext cx="240504" cy="2405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p:nvSpPr>
        <p:spPr>
          <a:xfrm>
            <a:off x="5427223" y="2503163"/>
            <a:ext cx="428660" cy="4286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2459408" y="2684917"/>
            <a:ext cx="36000" cy="140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右矢印 67"/>
          <p:cNvSpPr/>
          <p:nvPr/>
        </p:nvSpPr>
        <p:spPr>
          <a:xfrm>
            <a:off x="4061994" y="3956703"/>
            <a:ext cx="219497" cy="259689"/>
          </a:xfrm>
          <a:prstGeom prst="rightArrow">
            <a:avLst>
              <a:gd name="adj1" fmla="val 0"/>
              <a:gd name="adj2" fmla="val 118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右矢印 69"/>
          <p:cNvSpPr/>
          <p:nvPr/>
        </p:nvSpPr>
        <p:spPr>
          <a:xfrm>
            <a:off x="2538621" y="3965411"/>
            <a:ext cx="219497" cy="259689"/>
          </a:xfrm>
          <a:prstGeom prst="rightArrow">
            <a:avLst>
              <a:gd name="adj1" fmla="val 0"/>
              <a:gd name="adj2" fmla="val 118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右矢印 70"/>
          <p:cNvSpPr/>
          <p:nvPr/>
        </p:nvSpPr>
        <p:spPr>
          <a:xfrm>
            <a:off x="3767165" y="2591071"/>
            <a:ext cx="219497" cy="259689"/>
          </a:xfrm>
          <a:prstGeom prst="rightArrow">
            <a:avLst>
              <a:gd name="adj1" fmla="val 0"/>
              <a:gd name="adj2" fmla="val 118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右矢印 71"/>
          <p:cNvSpPr/>
          <p:nvPr/>
        </p:nvSpPr>
        <p:spPr>
          <a:xfrm>
            <a:off x="5223944" y="2591071"/>
            <a:ext cx="219497" cy="259689"/>
          </a:xfrm>
          <a:prstGeom prst="rightArrow">
            <a:avLst>
              <a:gd name="adj1" fmla="val 0"/>
              <a:gd name="adj2" fmla="val 118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右矢印 72"/>
          <p:cNvSpPr/>
          <p:nvPr/>
        </p:nvSpPr>
        <p:spPr>
          <a:xfrm>
            <a:off x="6057244" y="2595623"/>
            <a:ext cx="219497" cy="259689"/>
          </a:xfrm>
          <a:prstGeom prst="rightArrow">
            <a:avLst>
              <a:gd name="adj1" fmla="val 0"/>
              <a:gd name="adj2" fmla="val 118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右矢印 73"/>
          <p:cNvSpPr/>
          <p:nvPr/>
        </p:nvSpPr>
        <p:spPr>
          <a:xfrm>
            <a:off x="8908271" y="2597867"/>
            <a:ext cx="219497" cy="259689"/>
          </a:xfrm>
          <a:prstGeom prst="rightArrow">
            <a:avLst>
              <a:gd name="adj1" fmla="val 0"/>
              <a:gd name="adj2" fmla="val 118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右矢印 74"/>
          <p:cNvSpPr/>
          <p:nvPr/>
        </p:nvSpPr>
        <p:spPr>
          <a:xfrm rot="5400000">
            <a:off x="5538940" y="2257163"/>
            <a:ext cx="219497" cy="259689"/>
          </a:xfrm>
          <a:prstGeom prst="rightArrow">
            <a:avLst>
              <a:gd name="adj1" fmla="val 0"/>
              <a:gd name="adj2" fmla="val 118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右矢印 75"/>
          <p:cNvSpPr/>
          <p:nvPr/>
        </p:nvSpPr>
        <p:spPr>
          <a:xfrm rot="16200000">
            <a:off x="5538333" y="2907797"/>
            <a:ext cx="219497" cy="259689"/>
          </a:xfrm>
          <a:prstGeom prst="rightArrow">
            <a:avLst>
              <a:gd name="adj1" fmla="val 0"/>
              <a:gd name="adj2" fmla="val 118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右矢印 76"/>
          <p:cNvSpPr/>
          <p:nvPr/>
        </p:nvSpPr>
        <p:spPr>
          <a:xfrm rot="16200000">
            <a:off x="1242801" y="2883249"/>
            <a:ext cx="219497" cy="259689"/>
          </a:xfrm>
          <a:prstGeom prst="rightArrow">
            <a:avLst>
              <a:gd name="adj1" fmla="val 0"/>
              <a:gd name="adj2" fmla="val 118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右矢印 77"/>
          <p:cNvSpPr/>
          <p:nvPr/>
        </p:nvSpPr>
        <p:spPr>
          <a:xfrm>
            <a:off x="899966" y="2597867"/>
            <a:ext cx="219497" cy="259689"/>
          </a:xfrm>
          <a:prstGeom prst="rightArrow">
            <a:avLst>
              <a:gd name="adj1" fmla="val 0"/>
              <a:gd name="adj2" fmla="val 118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右矢印 78"/>
          <p:cNvSpPr/>
          <p:nvPr/>
        </p:nvSpPr>
        <p:spPr>
          <a:xfrm>
            <a:off x="4975600" y="1516330"/>
            <a:ext cx="720000" cy="72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右矢印 79"/>
          <p:cNvSpPr/>
          <p:nvPr/>
        </p:nvSpPr>
        <p:spPr>
          <a:xfrm rot="5400000">
            <a:off x="5270081" y="1907590"/>
            <a:ext cx="792000" cy="72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777657" y="1972308"/>
            <a:ext cx="570990" cy="769441"/>
          </a:xfrm>
          <a:prstGeom prst="rect">
            <a:avLst/>
          </a:prstGeom>
          <a:noFill/>
        </p:spPr>
        <p:txBody>
          <a:bodyPr wrap="none" rtlCol="0">
            <a:spAutoFit/>
          </a:bodyPr>
          <a:lstStyle/>
          <a:p>
            <a:r>
              <a:rPr kumimoji="1" lang="en-US" altLang="ja-JP" sz="4400" dirty="0" smtClean="0"/>
              <a:t>+</a:t>
            </a:r>
            <a:endParaRPr kumimoji="1" lang="ja-JP" altLang="en-US" sz="4400" dirty="0"/>
          </a:p>
        </p:txBody>
      </p:sp>
      <p:sp>
        <p:nvSpPr>
          <p:cNvPr id="81" name="テキスト ボックス 80"/>
          <p:cNvSpPr txBox="1"/>
          <p:nvPr/>
        </p:nvSpPr>
        <p:spPr>
          <a:xfrm>
            <a:off x="789376" y="2826686"/>
            <a:ext cx="492443" cy="1015663"/>
          </a:xfrm>
          <a:prstGeom prst="rect">
            <a:avLst/>
          </a:prstGeom>
          <a:noFill/>
        </p:spPr>
        <p:txBody>
          <a:bodyPr wrap="none" rtlCol="0">
            <a:spAutoFit/>
          </a:bodyPr>
          <a:lstStyle/>
          <a:p>
            <a:r>
              <a:rPr lang="en-US" altLang="ja-JP" sz="6000" dirty="0"/>
              <a:t>-</a:t>
            </a:r>
            <a:endParaRPr kumimoji="1" lang="ja-JP" altLang="en-US" sz="6000" dirty="0"/>
          </a:p>
        </p:txBody>
      </p:sp>
      <p:sp>
        <p:nvSpPr>
          <p:cNvPr id="82" name="テキスト ボックス 81"/>
          <p:cNvSpPr txBox="1"/>
          <p:nvPr/>
        </p:nvSpPr>
        <p:spPr>
          <a:xfrm>
            <a:off x="4938449" y="1998083"/>
            <a:ext cx="570990" cy="769441"/>
          </a:xfrm>
          <a:prstGeom prst="rect">
            <a:avLst/>
          </a:prstGeom>
          <a:noFill/>
        </p:spPr>
        <p:txBody>
          <a:bodyPr wrap="none" rtlCol="0">
            <a:spAutoFit/>
          </a:bodyPr>
          <a:lstStyle/>
          <a:p>
            <a:r>
              <a:rPr kumimoji="1" lang="en-US" altLang="ja-JP" sz="4400" dirty="0" smtClean="0"/>
              <a:t>+</a:t>
            </a:r>
            <a:endParaRPr kumimoji="1" lang="ja-JP" altLang="en-US" sz="4400" dirty="0"/>
          </a:p>
        </p:txBody>
      </p:sp>
      <p:sp>
        <p:nvSpPr>
          <p:cNvPr id="83" name="テキスト ボックス 82"/>
          <p:cNvSpPr txBox="1"/>
          <p:nvPr/>
        </p:nvSpPr>
        <p:spPr>
          <a:xfrm>
            <a:off x="5665653" y="2827498"/>
            <a:ext cx="570990" cy="769441"/>
          </a:xfrm>
          <a:prstGeom prst="rect">
            <a:avLst/>
          </a:prstGeom>
          <a:noFill/>
        </p:spPr>
        <p:txBody>
          <a:bodyPr wrap="none" rtlCol="0">
            <a:spAutoFit/>
          </a:bodyPr>
          <a:lstStyle/>
          <a:p>
            <a:r>
              <a:rPr kumimoji="1" lang="en-US" altLang="ja-JP" sz="4400" dirty="0" smtClean="0"/>
              <a:t>+</a:t>
            </a:r>
            <a:endParaRPr kumimoji="1" lang="ja-JP" altLang="en-US" sz="4400" dirty="0"/>
          </a:p>
        </p:txBody>
      </p:sp>
      <p:sp>
        <p:nvSpPr>
          <p:cNvPr id="84" name="テキスト ボックス 83"/>
          <p:cNvSpPr txBox="1"/>
          <p:nvPr/>
        </p:nvSpPr>
        <p:spPr>
          <a:xfrm>
            <a:off x="5666755" y="1891580"/>
            <a:ext cx="570990" cy="769441"/>
          </a:xfrm>
          <a:prstGeom prst="rect">
            <a:avLst/>
          </a:prstGeom>
          <a:noFill/>
        </p:spPr>
        <p:txBody>
          <a:bodyPr wrap="none" rtlCol="0">
            <a:spAutoFit/>
          </a:bodyPr>
          <a:lstStyle/>
          <a:p>
            <a:r>
              <a:rPr kumimoji="1" lang="en-US" altLang="ja-JP" sz="4400" dirty="0" smtClean="0"/>
              <a:t>+</a:t>
            </a:r>
            <a:endParaRPr kumimoji="1" lang="ja-JP" altLang="en-US" sz="4400" dirty="0"/>
          </a:p>
        </p:txBody>
      </p:sp>
      <p:sp>
        <p:nvSpPr>
          <p:cNvPr id="55" name="円/楕円 54"/>
          <p:cNvSpPr/>
          <p:nvPr/>
        </p:nvSpPr>
        <p:spPr>
          <a:xfrm>
            <a:off x="2333287" y="2597867"/>
            <a:ext cx="240504" cy="2405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088148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7165"/>
            <a:ext cx="9000000" cy="5185832"/>
          </a:xfrm>
          <a:prstGeom prst="rect">
            <a:avLst/>
          </a:prstGeom>
        </p:spPr>
      </p:pic>
      <p:sp>
        <p:nvSpPr>
          <p:cNvPr id="2" name="スライド番号プレースホルダー 1"/>
          <p:cNvSpPr>
            <a:spLocks noGrp="1"/>
          </p:cNvSpPr>
          <p:nvPr>
            <p:ph type="sldNum" sz="quarter" idx="12"/>
          </p:nvPr>
        </p:nvSpPr>
        <p:spPr/>
        <p:txBody>
          <a:bodyPr/>
          <a:lstStyle/>
          <a:p>
            <a:fld id="{967BD1B9-C480-4E31-BF61-2BAA083CECC0}" type="slidenum">
              <a:rPr kumimoji="1" lang="ja-JP" altLang="en-US" smtClean="0"/>
              <a:t>16</a:t>
            </a:fld>
            <a:endParaRPr kumimoji="1" lang="ja-JP" altLang="en-US"/>
          </a:p>
        </p:txBody>
      </p:sp>
      <p:sp>
        <p:nvSpPr>
          <p:cNvPr id="4" name="テキスト ボックス 3"/>
          <p:cNvSpPr txBox="1"/>
          <p:nvPr/>
        </p:nvSpPr>
        <p:spPr>
          <a:xfrm>
            <a:off x="2330175" y="283634"/>
            <a:ext cx="4339650" cy="646331"/>
          </a:xfrm>
          <a:prstGeom prst="rect">
            <a:avLst/>
          </a:prstGeom>
          <a:noFill/>
        </p:spPr>
        <p:txBody>
          <a:bodyPr wrap="none" rtlCol="0">
            <a:spAutoFit/>
          </a:bodyPr>
          <a:lstStyle/>
          <a:p>
            <a:r>
              <a:rPr kumimoji="1" lang="ja-JP" altLang="en-US" sz="3600" dirty="0" smtClean="0"/>
              <a:t>比例制御，微分制御</a:t>
            </a:r>
            <a:endParaRPr kumimoji="1" lang="ja-JP" altLang="en-US" sz="3600" dirty="0"/>
          </a:p>
        </p:txBody>
      </p:sp>
    </p:spTree>
    <p:extLst>
      <p:ext uri="{BB962C8B-B14F-4D97-AF65-F5344CB8AC3E}">
        <p14:creationId xmlns:p14="http://schemas.microsoft.com/office/powerpoint/2010/main" val="14663462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 name="円/楕円 55"/>
          <p:cNvSpPr/>
          <p:nvPr/>
        </p:nvSpPr>
        <p:spPr>
          <a:xfrm>
            <a:off x="1131324" y="2503163"/>
            <a:ext cx="428660" cy="4286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618773" y="2727711"/>
            <a:ext cx="36000" cy="27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0" y="296215"/>
            <a:ext cx="2855934" cy="584775"/>
          </a:xfrm>
          <a:prstGeom prst="rect">
            <a:avLst/>
          </a:prstGeom>
          <a:noFill/>
        </p:spPr>
        <p:txBody>
          <a:bodyPr wrap="square" rtlCol="0">
            <a:spAutoFit/>
          </a:bodyPr>
          <a:lstStyle/>
          <a:p>
            <a:r>
              <a:rPr lang="en-US" altLang="ja-JP" sz="3200" dirty="0" smtClean="0"/>
              <a:t>PID</a:t>
            </a:r>
            <a:r>
              <a:rPr lang="ja-JP" altLang="en-US" sz="3200" dirty="0" smtClean="0"/>
              <a:t>制御の実験</a:t>
            </a:r>
            <a:endParaRPr kumimoji="1" lang="ja-JP" altLang="en-US" sz="3200" dirty="0"/>
          </a:p>
        </p:txBody>
      </p:sp>
      <p:sp>
        <p:nvSpPr>
          <p:cNvPr id="3" name="スライド番号プレースホルダー 2"/>
          <p:cNvSpPr>
            <a:spLocks noGrp="1"/>
          </p:cNvSpPr>
          <p:nvPr>
            <p:ph type="sldNum" sz="quarter" idx="12"/>
          </p:nvPr>
        </p:nvSpPr>
        <p:spPr/>
        <p:txBody>
          <a:bodyPr/>
          <a:lstStyle/>
          <a:p>
            <a:fld id="{967BD1B9-C480-4E31-BF61-2BAA083CECC0}" type="slidenum">
              <a:rPr kumimoji="1" lang="ja-JP" altLang="en-US" smtClean="0"/>
              <a:t>17</a:t>
            </a:fld>
            <a:endParaRPr kumimoji="1" lang="ja-JP" altLang="en-US"/>
          </a:p>
        </p:txBody>
      </p:sp>
      <p:sp>
        <p:nvSpPr>
          <p:cNvPr id="26" name="正方形/長方形 25"/>
          <p:cNvSpPr/>
          <p:nvPr/>
        </p:nvSpPr>
        <p:spPr>
          <a:xfrm>
            <a:off x="3948733" y="2254596"/>
            <a:ext cx="1031991" cy="93264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5400" dirty="0" smtClean="0">
                <a:solidFill>
                  <a:schemeClr val="tx1"/>
                </a:solidFill>
              </a:rPr>
              <a:t>K</a:t>
            </a:r>
            <a:r>
              <a:rPr kumimoji="1" lang="en-US" altLang="ja-JP" sz="4000" dirty="0" smtClean="0">
                <a:solidFill>
                  <a:schemeClr val="tx1"/>
                </a:solidFill>
              </a:rPr>
              <a:t>P</a:t>
            </a:r>
            <a:endParaRPr kumimoji="1" lang="ja-JP" altLang="en-US" sz="4000" dirty="0">
              <a:solidFill>
                <a:schemeClr val="tx1"/>
              </a:solidFill>
            </a:endParaRPr>
          </a:p>
        </p:txBody>
      </p:sp>
      <p:sp>
        <p:nvSpPr>
          <p:cNvPr id="27" name="正方形/長方形 26"/>
          <p:cNvSpPr/>
          <p:nvPr/>
        </p:nvSpPr>
        <p:spPr>
          <a:xfrm>
            <a:off x="4259673" y="3625903"/>
            <a:ext cx="937209" cy="93264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smtClean="0">
                <a:solidFill>
                  <a:schemeClr val="tx1"/>
                </a:solidFill>
              </a:rPr>
              <a:t>S</a:t>
            </a:r>
            <a:endParaRPr kumimoji="1" lang="ja-JP" altLang="en-US" sz="3200" dirty="0">
              <a:solidFill>
                <a:schemeClr val="tx1"/>
              </a:solidFill>
            </a:endParaRPr>
          </a:p>
        </p:txBody>
      </p:sp>
      <p:sp>
        <p:nvSpPr>
          <p:cNvPr id="28" name="正方形/長方形 27"/>
          <p:cNvSpPr/>
          <p:nvPr/>
        </p:nvSpPr>
        <p:spPr>
          <a:xfrm>
            <a:off x="2708401" y="3595185"/>
            <a:ext cx="1046460" cy="93264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5400" dirty="0" smtClean="0">
                <a:solidFill>
                  <a:schemeClr val="tx1"/>
                </a:solidFill>
              </a:rPr>
              <a:t>K</a:t>
            </a:r>
            <a:r>
              <a:rPr kumimoji="1" lang="en-US" altLang="ja-JP" sz="3600" dirty="0" smtClean="0">
                <a:solidFill>
                  <a:schemeClr val="tx1"/>
                </a:solidFill>
              </a:rPr>
              <a:t>D</a:t>
            </a:r>
            <a:endParaRPr kumimoji="1" lang="ja-JP" altLang="en-US" sz="2000" dirty="0">
              <a:solidFill>
                <a:schemeClr val="tx1"/>
              </a:solidFill>
            </a:endParaRPr>
          </a:p>
        </p:txBody>
      </p:sp>
      <p:sp>
        <p:nvSpPr>
          <p:cNvPr id="29" name="正方形/長方形 28"/>
          <p:cNvSpPr/>
          <p:nvPr/>
        </p:nvSpPr>
        <p:spPr>
          <a:xfrm>
            <a:off x="2724459" y="4993203"/>
            <a:ext cx="1042199" cy="93264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5400" dirty="0" smtClean="0">
                <a:solidFill>
                  <a:schemeClr val="tx1"/>
                </a:solidFill>
              </a:rPr>
              <a:t>K</a:t>
            </a:r>
            <a:r>
              <a:rPr lang="ja-JP" altLang="en-US" sz="3600" dirty="0">
                <a:solidFill>
                  <a:schemeClr val="tx1"/>
                </a:solidFill>
              </a:rPr>
              <a:t>Ｉ</a:t>
            </a:r>
            <a:endParaRPr kumimoji="1" lang="ja-JP" altLang="en-US" sz="3600" dirty="0">
              <a:solidFill>
                <a:schemeClr val="tx1"/>
              </a:solidFill>
            </a:endParaRPr>
          </a:p>
        </p:txBody>
      </p:sp>
      <p:sp>
        <p:nvSpPr>
          <p:cNvPr id="30" name="正方形/長方形 29"/>
          <p:cNvSpPr/>
          <p:nvPr/>
        </p:nvSpPr>
        <p:spPr>
          <a:xfrm>
            <a:off x="4285204" y="4980067"/>
            <a:ext cx="937209" cy="93264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smtClean="0">
                <a:solidFill>
                  <a:schemeClr val="tx1"/>
                </a:solidFill>
              </a:rPr>
              <a:t>1/s</a:t>
            </a:r>
            <a:endParaRPr kumimoji="1" lang="ja-JP" altLang="en-US" sz="2000" dirty="0">
              <a:solidFill>
                <a:schemeClr val="tx1"/>
              </a:solidFill>
            </a:endParaRPr>
          </a:p>
        </p:txBody>
      </p:sp>
      <p:sp>
        <p:nvSpPr>
          <p:cNvPr id="31" name="正方形/長方形 30"/>
          <p:cNvSpPr/>
          <p:nvPr/>
        </p:nvSpPr>
        <p:spPr>
          <a:xfrm>
            <a:off x="3952372" y="1036887"/>
            <a:ext cx="1028352" cy="1020417"/>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0" dirty="0" smtClean="0">
                <a:solidFill>
                  <a:schemeClr val="tx1"/>
                </a:solidFill>
              </a:rPr>
              <a:t>u</a:t>
            </a:r>
            <a:r>
              <a:rPr kumimoji="1" lang="en-US" altLang="ja-JP" sz="3200" dirty="0" smtClean="0">
                <a:solidFill>
                  <a:schemeClr val="tx1"/>
                </a:solidFill>
              </a:rPr>
              <a:t>0</a:t>
            </a:r>
            <a:endParaRPr kumimoji="1" lang="ja-JP" altLang="en-US" sz="3200" dirty="0">
              <a:solidFill>
                <a:schemeClr val="tx1"/>
              </a:solidFill>
            </a:endParaRPr>
          </a:p>
        </p:txBody>
      </p:sp>
      <p:sp>
        <p:nvSpPr>
          <p:cNvPr id="7" name="右矢印 6"/>
          <p:cNvSpPr/>
          <p:nvPr/>
        </p:nvSpPr>
        <p:spPr>
          <a:xfrm>
            <a:off x="1575341" y="2678561"/>
            <a:ext cx="2376000" cy="72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右矢印 38"/>
          <p:cNvSpPr/>
          <p:nvPr/>
        </p:nvSpPr>
        <p:spPr>
          <a:xfrm>
            <a:off x="5854137" y="2699862"/>
            <a:ext cx="3420000" cy="72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6240442" y="2251325"/>
            <a:ext cx="1631609" cy="93264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smtClean="0">
                <a:solidFill>
                  <a:schemeClr val="tx1"/>
                </a:solidFill>
              </a:rPr>
              <a:t>マルチ</a:t>
            </a:r>
            <a:endParaRPr lang="en-US" altLang="ja-JP" sz="2800" dirty="0" smtClean="0">
              <a:solidFill>
                <a:schemeClr val="tx1"/>
              </a:solidFill>
            </a:endParaRPr>
          </a:p>
          <a:p>
            <a:pPr algn="ctr"/>
            <a:r>
              <a:rPr lang="ja-JP" altLang="en-US" sz="2800" dirty="0" smtClean="0">
                <a:solidFill>
                  <a:schemeClr val="tx1"/>
                </a:solidFill>
              </a:rPr>
              <a:t>コプター</a:t>
            </a:r>
            <a:endParaRPr kumimoji="1" lang="ja-JP" altLang="en-US" sz="1600" dirty="0">
              <a:solidFill>
                <a:schemeClr val="tx1"/>
              </a:solidFill>
            </a:endParaRPr>
          </a:p>
        </p:txBody>
      </p:sp>
      <p:sp>
        <p:nvSpPr>
          <p:cNvPr id="9" name="右矢印 8"/>
          <p:cNvSpPr/>
          <p:nvPr/>
        </p:nvSpPr>
        <p:spPr>
          <a:xfrm>
            <a:off x="2451282" y="4061723"/>
            <a:ext cx="252000" cy="72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右矢印 47"/>
          <p:cNvSpPr/>
          <p:nvPr/>
        </p:nvSpPr>
        <p:spPr>
          <a:xfrm>
            <a:off x="3776803" y="5404219"/>
            <a:ext cx="504000" cy="72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右矢印 52"/>
          <p:cNvSpPr/>
          <p:nvPr/>
        </p:nvSpPr>
        <p:spPr>
          <a:xfrm>
            <a:off x="3744417" y="4045907"/>
            <a:ext cx="540000" cy="8038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右矢印 53"/>
          <p:cNvSpPr/>
          <p:nvPr/>
        </p:nvSpPr>
        <p:spPr>
          <a:xfrm>
            <a:off x="4996081" y="2684917"/>
            <a:ext cx="432000" cy="72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5197756" y="4077705"/>
            <a:ext cx="432000" cy="3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右矢印 57"/>
          <p:cNvSpPr/>
          <p:nvPr/>
        </p:nvSpPr>
        <p:spPr>
          <a:xfrm>
            <a:off x="-1240552" y="2695524"/>
            <a:ext cx="2340000" cy="72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右矢印 58"/>
          <p:cNvSpPr/>
          <p:nvPr/>
        </p:nvSpPr>
        <p:spPr>
          <a:xfrm rot="16200000">
            <a:off x="-310285" y="4526068"/>
            <a:ext cx="3312000" cy="108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8382887" y="2744067"/>
            <a:ext cx="72000" cy="349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1326724" y="6184791"/>
            <a:ext cx="7128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p:cNvSpPr txBox="1"/>
          <p:nvPr/>
        </p:nvSpPr>
        <p:spPr>
          <a:xfrm>
            <a:off x="-39587" y="1421214"/>
            <a:ext cx="1826141" cy="584775"/>
          </a:xfrm>
          <a:prstGeom prst="rect">
            <a:avLst/>
          </a:prstGeom>
          <a:noFill/>
        </p:spPr>
        <p:txBody>
          <a:bodyPr wrap="none" rtlCol="0">
            <a:spAutoFit/>
          </a:bodyPr>
          <a:lstStyle/>
          <a:p>
            <a:r>
              <a:rPr kumimoji="1" lang="ja-JP" altLang="en-US" sz="3200" dirty="0" smtClean="0"/>
              <a:t>目標高度</a:t>
            </a:r>
            <a:endParaRPr kumimoji="1" lang="ja-JP" altLang="en-US" sz="3200" dirty="0"/>
          </a:p>
        </p:txBody>
      </p:sp>
      <p:sp>
        <p:nvSpPr>
          <p:cNvPr id="62" name="テキスト ボックス 61"/>
          <p:cNvSpPr txBox="1"/>
          <p:nvPr/>
        </p:nvSpPr>
        <p:spPr>
          <a:xfrm>
            <a:off x="-13555" y="1893689"/>
            <a:ext cx="858055" cy="707886"/>
          </a:xfrm>
          <a:prstGeom prst="rect">
            <a:avLst/>
          </a:prstGeom>
          <a:noFill/>
        </p:spPr>
        <p:txBody>
          <a:bodyPr wrap="none" rtlCol="0">
            <a:spAutoFit/>
          </a:bodyPr>
          <a:lstStyle/>
          <a:p>
            <a:r>
              <a:rPr kumimoji="1" lang="en-US" altLang="ja-JP" sz="4000" dirty="0" err="1" smtClean="0"/>
              <a:t>h</a:t>
            </a:r>
            <a:r>
              <a:rPr kumimoji="1" lang="en-US" altLang="ja-JP" sz="2800" dirty="0" err="1" smtClean="0"/>
              <a:t>ref</a:t>
            </a:r>
            <a:endParaRPr kumimoji="1" lang="ja-JP" altLang="en-US" sz="2800" dirty="0"/>
          </a:p>
        </p:txBody>
      </p:sp>
      <p:sp>
        <p:nvSpPr>
          <p:cNvPr id="63" name="テキスト ボックス 62"/>
          <p:cNvSpPr txBox="1"/>
          <p:nvPr/>
        </p:nvSpPr>
        <p:spPr>
          <a:xfrm>
            <a:off x="8089839" y="1160893"/>
            <a:ext cx="1005403" cy="584775"/>
          </a:xfrm>
          <a:prstGeom prst="rect">
            <a:avLst/>
          </a:prstGeom>
          <a:noFill/>
        </p:spPr>
        <p:txBody>
          <a:bodyPr wrap="none" rtlCol="0">
            <a:spAutoFit/>
          </a:bodyPr>
          <a:lstStyle/>
          <a:p>
            <a:r>
              <a:rPr kumimoji="1" lang="ja-JP" altLang="en-US" sz="3200" dirty="0" smtClean="0"/>
              <a:t>高度</a:t>
            </a:r>
            <a:endParaRPr kumimoji="1" lang="ja-JP" altLang="en-US" sz="3200" dirty="0"/>
          </a:p>
        </p:txBody>
      </p:sp>
      <p:sp>
        <p:nvSpPr>
          <p:cNvPr id="64" name="テキスト ボックス 63"/>
          <p:cNvSpPr txBox="1"/>
          <p:nvPr/>
        </p:nvSpPr>
        <p:spPr>
          <a:xfrm>
            <a:off x="8641272" y="1719986"/>
            <a:ext cx="453970" cy="707886"/>
          </a:xfrm>
          <a:prstGeom prst="rect">
            <a:avLst/>
          </a:prstGeom>
          <a:noFill/>
        </p:spPr>
        <p:txBody>
          <a:bodyPr wrap="none" rtlCol="0">
            <a:spAutoFit/>
          </a:bodyPr>
          <a:lstStyle/>
          <a:p>
            <a:r>
              <a:rPr kumimoji="1" lang="en-US" altLang="ja-JP" sz="4000" dirty="0" smtClean="0"/>
              <a:t>h</a:t>
            </a:r>
            <a:endParaRPr kumimoji="1" lang="ja-JP" altLang="en-US" sz="4000" dirty="0"/>
          </a:p>
        </p:txBody>
      </p:sp>
      <p:sp>
        <p:nvSpPr>
          <p:cNvPr id="44" name="正方形/長方形 43"/>
          <p:cNvSpPr/>
          <p:nvPr/>
        </p:nvSpPr>
        <p:spPr>
          <a:xfrm>
            <a:off x="5628071" y="5769746"/>
            <a:ext cx="1631609" cy="93264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smtClean="0">
                <a:solidFill>
                  <a:schemeClr val="tx1"/>
                </a:solidFill>
              </a:rPr>
              <a:t>超音波</a:t>
            </a:r>
            <a:endParaRPr lang="en-US" altLang="ja-JP" sz="2800" dirty="0" smtClean="0">
              <a:solidFill>
                <a:schemeClr val="tx1"/>
              </a:solidFill>
            </a:endParaRPr>
          </a:p>
          <a:p>
            <a:pPr algn="ctr"/>
            <a:r>
              <a:rPr lang="ja-JP" altLang="en-US" sz="2800" dirty="0" smtClean="0">
                <a:solidFill>
                  <a:schemeClr val="tx1"/>
                </a:solidFill>
              </a:rPr>
              <a:t>センサー</a:t>
            </a:r>
            <a:endParaRPr kumimoji="1" lang="ja-JP" altLang="en-US" sz="1600" dirty="0">
              <a:solidFill>
                <a:schemeClr val="tx1"/>
              </a:solidFill>
            </a:endParaRPr>
          </a:p>
        </p:txBody>
      </p:sp>
      <p:sp>
        <p:nvSpPr>
          <p:cNvPr id="45" name="円/楕円 44"/>
          <p:cNvSpPr/>
          <p:nvPr/>
        </p:nvSpPr>
        <p:spPr>
          <a:xfrm>
            <a:off x="8298635" y="2604080"/>
            <a:ext cx="240504" cy="2405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p:nvSpPr>
        <p:spPr>
          <a:xfrm>
            <a:off x="5427223" y="2503163"/>
            <a:ext cx="428660" cy="4286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2433282" y="2684917"/>
            <a:ext cx="36000" cy="28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右矢印 49"/>
          <p:cNvSpPr/>
          <p:nvPr/>
        </p:nvSpPr>
        <p:spPr>
          <a:xfrm>
            <a:off x="2448182" y="5440219"/>
            <a:ext cx="288000" cy="72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5197756" y="5445772"/>
            <a:ext cx="432000" cy="3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4061306" y="5310374"/>
            <a:ext cx="219497" cy="259689"/>
          </a:xfrm>
          <a:prstGeom prst="rightArrow">
            <a:avLst>
              <a:gd name="adj1" fmla="val 0"/>
              <a:gd name="adj2" fmla="val 118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右矢印 67"/>
          <p:cNvSpPr/>
          <p:nvPr/>
        </p:nvSpPr>
        <p:spPr>
          <a:xfrm>
            <a:off x="4061994" y="3956703"/>
            <a:ext cx="219497" cy="259689"/>
          </a:xfrm>
          <a:prstGeom prst="rightArrow">
            <a:avLst>
              <a:gd name="adj1" fmla="val 0"/>
              <a:gd name="adj2" fmla="val 118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右矢印 68"/>
          <p:cNvSpPr/>
          <p:nvPr/>
        </p:nvSpPr>
        <p:spPr>
          <a:xfrm>
            <a:off x="2538620" y="5340875"/>
            <a:ext cx="219497" cy="259689"/>
          </a:xfrm>
          <a:prstGeom prst="rightArrow">
            <a:avLst>
              <a:gd name="adj1" fmla="val 0"/>
              <a:gd name="adj2" fmla="val 118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右矢印 69"/>
          <p:cNvSpPr/>
          <p:nvPr/>
        </p:nvSpPr>
        <p:spPr>
          <a:xfrm>
            <a:off x="2538621" y="3965411"/>
            <a:ext cx="219497" cy="259689"/>
          </a:xfrm>
          <a:prstGeom prst="rightArrow">
            <a:avLst>
              <a:gd name="adj1" fmla="val 0"/>
              <a:gd name="adj2" fmla="val 118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右矢印 70"/>
          <p:cNvSpPr/>
          <p:nvPr/>
        </p:nvSpPr>
        <p:spPr>
          <a:xfrm>
            <a:off x="3767165" y="2591071"/>
            <a:ext cx="219497" cy="259689"/>
          </a:xfrm>
          <a:prstGeom prst="rightArrow">
            <a:avLst>
              <a:gd name="adj1" fmla="val 0"/>
              <a:gd name="adj2" fmla="val 118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右矢印 71"/>
          <p:cNvSpPr/>
          <p:nvPr/>
        </p:nvSpPr>
        <p:spPr>
          <a:xfrm>
            <a:off x="5223944" y="2591071"/>
            <a:ext cx="219497" cy="259689"/>
          </a:xfrm>
          <a:prstGeom prst="rightArrow">
            <a:avLst>
              <a:gd name="adj1" fmla="val 0"/>
              <a:gd name="adj2" fmla="val 118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右矢印 72"/>
          <p:cNvSpPr/>
          <p:nvPr/>
        </p:nvSpPr>
        <p:spPr>
          <a:xfrm>
            <a:off x="6057244" y="2595623"/>
            <a:ext cx="219497" cy="259689"/>
          </a:xfrm>
          <a:prstGeom prst="rightArrow">
            <a:avLst>
              <a:gd name="adj1" fmla="val 0"/>
              <a:gd name="adj2" fmla="val 118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右矢印 73"/>
          <p:cNvSpPr/>
          <p:nvPr/>
        </p:nvSpPr>
        <p:spPr>
          <a:xfrm>
            <a:off x="8908271" y="2597867"/>
            <a:ext cx="219497" cy="259689"/>
          </a:xfrm>
          <a:prstGeom prst="rightArrow">
            <a:avLst>
              <a:gd name="adj1" fmla="val 0"/>
              <a:gd name="adj2" fmla="val 118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右矢印 74"/>
          <p:cNvSpPr/>
          <p:nvPr/>
        </p:nvSpPr>
        <p:spPr>
          <a:xfrm rot="5400000">
            <a:off x="5538940" y="2257163"/>
            <a:ext cx="219497" cy="259689"/>
          </a:xfrm>
          <a:prstGeom prst="rightArrow">
            <a:avLst>
              <a:gd name="adj1" fmla="val 0"/>
              <a:gd name="adj2" fmla="val 118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右矢印 75"/>
          <p:cNvSpPr/>
          <p:nvPr/>
        </p:nvSpPr>
        <p:spPr>
          <a:xfrm rot="16200000">
            <a:off x="5538333" y="2907797"/>
            <a:ext cx="219497" cy="259689"/>
          </a:xfrm>
          <a:prstGeom prst="rightArrow">
            <a:avLst>
              <a:gd name="adj1" fmla="val 0"/>
              <a:gd name="adj2" fmla="val 118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右矢印 76"/>
          <p:cNvSpPr/>
          <p:nvPr/>
        </p:nvSpPr>
        <p:spPr>
          <a:xfrm rot="16200000">
            <a:off x="1242801" y="2883249"/>
            <a:ext cx="219497" cy="259689"/>
          </a:xfrm>
          <a:prstGeom prst="rightArrow">
            <a:avLst>
              <a:gd name="adj1" fmla="val 0"/>
              <a:gd name="adj2" fmla="val 118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右矢印 77"/>
          <p:cNvSpPr/>
          <p:nvPr/>
        </p:nvSpPr>
        <p:spPr>
          <a:xfrm>
            <a:off x="899966" y="2597867"/>
            <a:ext cx="219497" cy="259689"/>
          </a:xfrm>
          <a:prstGeom prst="rightArrow">
            <a:avLst>
              <a:gd name="adj1" fmla="val 0"/>
              <a:gd name="adj2" fmla="val 11846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右矢印 78"/>
          <p:cNvSpPr/>
          <p:nvPr/>
        </p:nvSpPr>
        <p:spPr>
          <a:xfrm>
            <a:off x="4975600" y="1516330"/>
            <a:ext cx="720000" cy="72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右矢印 79"/>
          <p:cNvSpPr/>
          <p:nvPr/>
        </p:nvSpPr>
        <p:spPr>
          <a:xfrm rot="5400000">
            <a:off x="5270081" y="1907590"/>
            <a:ext cx="792000" cy="72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777657" y="1972308"/>
            <a:ext cx="570990" cy="769441"/>
          </a:xfrm>
          <a:prstGeom prst="rect">
            <a:avLst/>
          </a:prstGeom>
          <a:noFill/>
        </p:spPr>
        <p:txBody>
          <a:bodyPr wrap="none" rtlCol="0">
            <a:spAutoFit/>
          </a:bodyPr>
          <a:lstStyle/>
          <a:p>
            <a:r>
              <a:rPr kumimoji="1" lang="en-US" altLang="ja-JP" sz="4400" dirty="0" smtClean="0"/>
              <a:t>+</a:t>
            </a:r>
            <a:endParaRPr kumimoji="1" lang="ja-JP" altLang="en-US" sz="4400" dirty="0"/>
          </a:p>
        </p:txBody>
      </p:sp>
      <p:sp>
        <p:nvSpPr>
          <p:cNvPr id="81" name="テキスト ボックス 80"/>
          <p:cNvSpPr txBox="1"/>
          <p:nvPr/>
        </p:nvSpPr>
        <p:spPr>
          <a:xfrm>
            <a:off x="789376" y="2826686"/>
            <a:ext cx="492443" cy="1015663"/>
          </a:xfrm>
          <a:prstGeom prst="rect">
            <a:avLst/>
          </a:prstGeom>
          <a:noFill/>
        </p:spPr>
        <p:txBody>
          <a:bodyPr wrap="none" rtlCol="0">
            <a:spAutoFit/>
          </a:bodyPr>
          <a:lstStyle/>
          <a:p>
            <a:r>
              <a:rPr lang="en-US" altLang="ja-JP" sz="6000" dirty="0"/>
              <a:t>-</a:t>
            </a:r>
            <a:endParaRPr kumimoji="1" lang="ja-JP" altLang="en-US" sz="6000" dirty="0"/>
          </a:p>
        </p:txBody>
      </p:sp>
      <p:sp>
        <p:nvSpPr>
          <p:cNvPr id="82" name="テキスト ボックス 81"/>
          <p:cNvSpPr txBox="1"/>
          <p:nvPr/>
        </p:nvSpPr>
        <p:spPr>
          <a:xfrm>
            <a:off x="4938449" y="1998083"/>
            <a:ext cx="570990" cy="769441"/>
          </a:xfrm>
          <a:prstGeom prst="rect">
            <a:avLst/>
          </a:prstGeom>
          <a:noFill/>
        </p:spPr>
        <p:txBody>
          <a:bodyPr wrap="none" rtlCol="0">
            <a:spAutoFit/>
          </a:bodyPr>
          <a:lstStyle/>
          <a:p>
            <a:r>
              <a:rPr kumimoji="1" lang="en-US" altLang="ja-JP" sz="4400" dirty="0" smtClean="0"/>
              <a:t>+</a:t>
            </a:r>
            <a:endParaRPr kumimoji="1" lang="ja-JP" altLang="en-US" sz="4400" dirty="0"/>
          </a:p>
        </p:txBody>
      </p:sp>
      <p:sp>
        <p:nvSpPr>
          <p:cNvPr id="83" name="テキスト ボックス 82"/>
          <p:cNvSpPr txBox="1"/>
          <p:nvPr/>
        </p:nvSpPr>
        <p:spPr>
          <a:xfrm>
            <a:off x="5665653" y="2827498"/>
            <a:ext cx="570990" cy="769441"/>
          </a:xfrm>
          <a:prstGeom prst="rect">
            <a:avLst/>
          </a:prstGeom>
          <a:noFill/>
        </p:spPr>
        <p:txBody>
          <a:bodyPr wrap="none" rtlCol="0">
            <a:spAutoFit/>
          </a:bodyPr>
          <a:lstStyle/>
          <a:p>
            <a:r>
              <a:rPr kumimoji="1" lang="en-US" altLang="ja-JP" sz="4400" dirty="0" smtClean="0"/>
              <a:t>+</a:t>
            </a:r>
            <a:endParaRPr kumimoji="1" lang="ja-JP" altLang="en-US" sz="4400" dirty="0"/>
          </a:p>
        </p:txBody>
      </p:sp>
      <p:sp>
        <p:nvSpPr>
          <p:cNvPr id="84" name="テキスト ボックス 83"/>
          <p:cNvSpPr txBox="1"/>
          <p:nvPr/>
        </p:nvSpPr>
        <p:spPr>
          <a:xfrm>
            <a:off x="5666755" y="1891580"/>
            <a:ext cx="570990" cy="769441"/>
          </a:xfrm>
          <a:prstGeom prst="rect">
            <a:avLst/>
          </a:prstGeom>
          <a:noFill/>
        </p:spPr>
        <p:txBody>
          <a:bodyPr wrap="none" rtlCol="0">
            <a:spAutoFit/>
          </a:bodyPr>
          <a:lstStyle/>
          <a:p>
            <a:r>
              <a:rPr kumimoji="1" lang="en-US" altLang="ja-JP" sz="4400" dirty="0" smtClean="0"/>
              <a:t>+</a:t>
            </a:r>
            <a:endParaRPr kumimoji="1" lang="ja-JP" altLang="en-US" sz="4400" dirty="0"/>
          </a:p>
        </p:txBody>
      </p:sp>
      <p:sp>
        <p:nvSpPr>
          <p:cNvPr id="55" name="円/楕円 54"/>
          <p:cNvSpPr/>
          <p:nvPr/>
        </p:nvSpPr>
        <p:spPr>
          <a:xfrm>
            <a:off x="2333287" y="2597867"/>
            <a:ext cx="240504" cy="2405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27618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91515"/>
            <a:ext cx="9000000" cy="5185832"/>
          </a:xfrm>
          <a:prstGeom prst="rect">
            <a:avLst/>
          </a:prstGeom>
        </p:spPr>
      </p:pic>
      <p:sp>
        <p:nvSpPr>
          <p:cNvPr id="2" name="スライド番号プレースホルダー 1"/>
          <p:cNvSpPr>
            <a:spLocks noGrp="1"/>
          </p:cNvSpPr>
          <p:nvPr>
            <p:ph type="sldNum" sz="quarter" idx="12"/>
          </p:nvPr>
        </p:nvSpPr>
        <p:spPr/>
        <p:txBody>
          <a:bodyPr/>
          <a:lstStyle/>
          <a:p>
            <a:fld id="{967BD1B9-C480-4E31-BF61-2BAA083CECC0}" type="slidenum">
              <a:rPr kumimoji="1" lang="ja-JP" altLang="en-US" smtClean="0"/>
              <a:t>18</a:t>
            </a:fld>
            <a:endParaRPr kumimoji="1" lang="ja-JP" altLang="en-US"/>
          </a:p>
        </p:txBody>
      </p:sp>
      <p:sp>
        <p:nvSpPr>
          <p:cNvPr id="4" name="テキスト ボックス 3"/>
          <p:cNvSpPr txBox="1"/>
          <p:nvPr/>
        </p:nvSpPr>
        <p:spPr>
          <a:xfrm>
            <a:off x="1176013" y="333060"/>
            <a:ext cx="6647974" cy="646331"/>
          </a:xfrm>
          <a:prstGeom prst="rect">
            <a:avLst/>
          </a:prstGeom>
          <a:noFill/>
        </p:spPr>
        <p:txBody>
          <a:bodyPr wrap="none" rtlCol="0">
            <a:spAutoFit/>
          </a:bodyPr>
          <a:lstStyle/>
          <a:p>
            <a:r>
              <a:rPr kumimoji="1" lang="ja-JP" altLang="en-US" sz="3600" dirty="0" smtClean="0"/>
              <a:t>比例制御，微分制御，積分制御</a:t>
            </a:r>
            <a:endParaRPr kumimoji="1" lang="ja-JP" altLang="en-US" sz="3600" dirty="0"/>
          </a:p>
        </p:txBody>
      </p:sp>
    </p:spTree>
    <p:extLst>
      <p:ext uri="{BB962C8B-B14F-4D97-AF65-F5344CB8AC3E}">
        <p14:creationId xmlns:p14="http://schemas.microsoft.com/office/powerpoint/2010/main" val="26469995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p:cNvSpPr txBox="1"/>
          <p:nvPr/>
        </p:nvSpPr>
        <p:spPr>
          <a:xfrm>
            <a:off x="0" y="882309"/>
            <a:ext cx="9144000" cy="646331"/>
          </a:xfrm>
          <a:prstGeom prst="rect">
            <a:avLst/>
          </a:prstGeom>
          <a:noFill/>
        </p:spPr>
        <p:txBody>
          <a:bodyPr wrap="square" rtlCol="0">
            <a:spAutoFit/>
          </a:bodyPr>
          <a:lstStyle/>
          <a:p>
            <a:pPr algn="ctr"/>
            <a:r>
              <a:rPr lang="ja-JP" altLang="en-US" sz="3600" u="sng" dirty="0" smtClean="0"/>
              <a:t>まと</a:t>
            </a:r>
            <a:r>
              <a:rPr lang="ja-JP" altLang="en-US" sz="3600" u="sng" dirty="0"/>
              <a:t>め</a:t>
            </a:r>
          </a:p>
        </p:txBody>
      </p:sp>
      <p:sp>
        <p:nvSpPr>
          <p:cNvPr id="3" name="テキスト ボックス 2"/>
          <p:cNvSpPr txBox="1"/>
          <p:nvPr/>
        </p:nvSpPr>
        <p:spPr>
          <a:xfrm>
            <a:off x="218941" y="1843681"/>
            <a:ext cx="8706118" cy="5078313"/>
          </a:xfrm>
          <a:prstGeom prst="rect">
            <a:avLst/>
          </a:prstGeom>
          <a:noFill/>
        </p:spPr>
        <p:txBody>
          <a:bodyPr wrap="square" rtlCol="0">
            <a:spAutoFit/>
          </a:bodyPr>
          <a:lstStyle/>
          <a:p>
            <a:r>
              <a:rPr lang="ja-JP" altLang="en-US" sz="3600" dirty="0" smtClean="0"/>
              <a:t>・</a:t>
            </a:r>
            <a:r>
              <a:rPr lang="en-US" altLang="ja-JP" sz="3600" dirty="0" smtClean="0"/>
              <a:t>PID</a:t>
            </a:r>
            <a:r>
              <a:rPr lang="ja-JP" altLang="en-US" sz="3600" dirty="0"/>
              <a:t>制御をすることにより高度制御を成功した．</a:t>
            </a:r>
          </a:p>
          <a:p>
            <a:endParaRPr lang="en-US" altLang="ja-JP" sz="3600" dirty="0"/>
          </a:p>
          <a:p>
            <a:r>
              <a:rPr lang="ja-JP" altLang="en-US" sz="3600" dirty="0" smtClean="0"/>
              <a:t>・制御し始めに少しだけ落ちてしまっているため落ちないよう更に研究が必要</a:t>
            </a:r>
            <a:endParaRPr lang="en-US" altLang="ja-JP" sz="3600" dirty="0" smtClean="0"/>
          </a:p>
          <a:p>
            <a:endParaRPr lang="en-US" altLang="ja-JP" sz="3600" dirty="0"/>
          </a:p>
          <a:p>
            <a:r>
              <a:rPr lang="ja-JP" altLang="en-US" sz="3600" dirty="0" smtClean="0"/>
              <a:t>・</a:t>
            </a:r>
            <a:r>
              <a:rPr lang="ja-JP" altLang="en-US" sz="3600" dirty="0"/>
              <a:t>実機</a:t>
            </a:r>
            <a:r>
              <a:rPr lang="ja-JP" altLang="en-US" sz="3600" dirty="0" smtClean="0"/>
              <a:t>での実験をする</a:t>
            </a:r>
            <a:endParaRPr lang="en-US" altLang="ja-JP" sz="3600" dirty="0"/>
          </a:p>
          <a:p>
            <a:endParaRPr lang="en-US" altLang="ja-JP" sz="2400" dirty="0"/>
          </a:p>
          <a:p>
            <a:endParaRPr lang="en-US" altLang="ja-JP" sz="2400" dirty="0"/>
          </a:p>
          <a:p>
            <a:endParaRPr lang="ja-JP" altLang="en-US" sz="2400" dirty="0"/>
          </a:p>
        </p:txBody>
      </p:sp>
      <p:sp>
        <p:nvSpPr>
          <p:cNvPr id="4" name="スライド番号プレースホルダー 3"/>
          <p:cNvSpPr>
            <a:spLocks noGrp="1"/>
          </p:cNvSpPr>
          <p:nvPr>
            <p:ph type="sldNum" sz="quarter" idx="12"/>
          </p:nvPr>
        </p:nvSpPr>
        <p:spPr/>
        <p:txBody>
          <a:bodyPr/>
          <a:lstStyle/>
          <a:p>
            <a:fld id="{967BD1B9-C480-4E31-BF61-2BAA083CECC0}" type="slidenum">
              <a:rPr kumimoji="1" lang="ja-JP" altLang="en-US" smtClean="0"/>
              <a:t>19</a:t>
            </a:fld>
            <a:endParaRPr kumimoji="1" lang="ja-JP" altLang="en-US"/>
          </a:p>
        </p:txBody>
      </p:sp>
    </p:spTree>
    <p:extLst>
      <p:ext uri="{BB962C8B-B14F-4D97-AF65-F5344CB8AC3E}">
        <p14:creationId xmlns:p14="http://schemas.microsoft.com/office/powerpoint/2010/main" val="23626624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38" y="0"/>
            <a:ext cx="4447391" cy="1858458"/>
          </a:xfrm>
          <a:prstGeom prst="rect">
            <a:avLst/>
          </a:prstGeom>
        </p:spPr>
      </p:pic>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8853" y="-1"/>
            <a:ext cx="4725148" cy="1862661"/>
          </a:xfrm>
          <a:prstGeom prst="rect">
            <a:avLst/>
          </a:prstGeom>
        </p:spPr>
      </p:pic>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441" y="1858458"/>
            <a:ext cx="3760631" cy="2648248"/>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835" y="4517390"/>
            <a:ext cx="2958181" cy="2390395"/>
          </a:xfrm>
          <a:prstGeom prst="rect">
            <a:avLst/>
          </a:prstGeom>
        </p:spPr>
      </p:pic>
      <p:pic>
        <p:nvPicPr>
          <p:cNvPr id="10" name="図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47530" y="4472058"/>
            <a:ext cx="3728365" cy="2481057"/>
          </a:xfrm>
          <a:prstGeom prst="rect">
            <a:avLst/>
          </a:prstGeom>
        </p:spPr>
      </p:pic>
      <p:pic>
        <p:nvPicPr>
          <p:cNvPr id="5" name="図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60512" y="4489267"/>
            <a:ext cx="4087018" cy="2390395"/>
          </a:xfrm>
          <a:prstGeom prst="rect">
            <a:avLst/>
          </a:prstGeom>
        </p:spPr>
      </p:pic>
      <p:pic>
        <p:nvPicPr>
          <p:cNvPr id="8" name="図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45532" y="1847774"/>
            <a:ext cx="3603715" cy="2641493"/>
          </a:xfrm>
          <a:prstGeom prst="rect">
            <a:avLst/>
          </a:prstGeom>
        </p:spPr>
      </p:pic>
      <p:pic>
        <p:nvPicPr>
          <p:cNvPr id="11" name="図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06874" y="1841154"/>
            <a:ext cx="2972881" cy="2648113"/>
          </a:xfrm>
          <a:prstGeom prst="rect">
            <a:avLst/>
          </a:prstGeom>
        </p:spPr>
      </p:pic>
      <p:sp>
        <p:nvSpPr>
          <p:cNvPr id="6" name="スライド番号プレースホルダー 5"/>
          <p:cNvSpPr>
            <a:spLocks noGrp="1"/>
          </p:cNvSpPr>
          <p:nvPr>
            <p:ph type="sldNum" sz="quarter" idx="12"/>
          </p:nvPr>
        </p:nvSpPr>
        <p:spPr/>
        <p:txBody>
          <a:bodyPr/>
          <a:lstStyle/>
          <a:p>
            <a:fld id="{967BD1B9-C480-4E31-BF61-2BAA083CECC0}" type="slidenum">
              <a:rPr kumimoji="1" lang="ja-JP" altLang="en-US" smtClean="0"/>
              <a:t>2</a:t>
            </a:fld>
            <a:endParaRPr kumimoji="1" lang="ja-JP" altLang="en-US"/>
          </a:p>
        </p:txBody>
      </p:sp>
    </p:spTree>
    <p:extLst>
      <p:ext uri="{BB962C8B-B14F-4D97-AF65-F5344CB8AC3E}">
        <p14:creationId xmlns:p14="http://schemas.microsoft.com/office/powerpoint/2010/main" val="3218958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ãé£è¡ã­ãã³ã³ãã®ç»åæ¤ç´¢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651" y="1246307"/>
            <a:ext cx="7340919" cy="4588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8164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633050"/>
            <a:ext cx="4891662" cy="3968955"/>
          </a:xfrm>
          <a:prstGeom prst="rect">
            <a:avLst/>
          </a:prstGeom>
        </p:spPr>
      </p:pic>
      <p:sp>
        <p:nvSpPr>
          <p:cNvPr id="3" name="テキスト ボックス 2"/>
          <p:cNvSpPr txBox="1"/>
          <p:nvPr/>
        </p:nvSpPr>
        <p:spPr>
          <a:xfrm>
            <a:off x="0" y="688925"/>
            <a:ext cx="9143999" cy="707886"/>
          </a:xfrm>
          <a:prstGeom prst="rect">
            <a:avLst/>
          </a:prstGeom>
          <a:noFill/>
        </p:spPr>
        <p:txBody>
          <a:bodyPr wrap="square" rtlCol="0">
            <a:spAutoFit/>
          </a:bodyPr>
          <a:lstStyle/>
          <a:p>
            <a:pPr algn="ctr"/>
            <a:r>
              <a:rPr lang="ja-JP" altLang="en-US" sz="4000" dirty="0"/>
              <a:t>室内で</a:t>
            </a:r>
            <a:r>
              <a:rPr lang="ja-JP" altLang="en-US" sz="4000" dirty="0" smtClean="0"/>
              <a:t>自律飛行</a:t>
            </a:r>
            <a:r>
              <a:rPr lang="ja-JP" altLang="en-US" sz="4000" dirty="0"/>
              <a:t>させるには</a:t>
            </a:r>
          </a:p>
        </p:txBody>
      </p:sp>
      <p:sp>
        <p:nvSpPr>
          <p:cNvPr id="4" name="テキスト ボックス 3"/>
          <p:cNvSpPr txBox="1"/>
          <p:nvPr/>
        </p:nvSpPr>
        <p:spPr>
          <a:xfrm>
            <a:off x="4891662" y="1847812"/>
            <a:ext cx="4681471" cy="3539430"/>
          </a:xfrm>
          <a:prstGeom prst="rect">
            <a:avLst/>
          </a:prstGeom>
          <a:noFill/>
        </p:spPr>
        <p:txBody>
          <a:bodyPr wrap="square" rtlCol="0">
            <a:spAutoFit/>
          </a:bodyPr>
          <a:lstStyle/>
          <a:p>
            <a:r>
              <a:rPr lang="ja-JP" altLang="en-US" sz="3200" dirty="0"/>
              <a:t>・フレーム</a:t>
            </a:r>
            <a:endParaRPr lang="en-US" altLang="ja-JP" sz="3200" dirty="0"/>
          </a:p>
          <a:p>
            <a:endParaRPr lang="en-US" altLang="ja-JP" sz="3200" dirty="0"/>
          </a:p>
          <a:p>
            <a:r>
              <a:rPr lang="ja-JP" altLang="en-US" sz="3200" dirty="0"/>
              <a:t>・高度制御</a:t>
            </a:r>
            <a:endParaRPr lang="en-US" altLang="ja-JP" sz="3200" dirty="0"/>
          </a:p>
          <a:p>
            <a:endParaRPr lang="en-US" altLang="ja-JP" sz="3200" dirty="0"/>
          </a:p>
          <a:p>
            <a:r>
              <a:rPr lang="ja-JP" altLang="en-US" sz="3200" dirty="0"/>
              <a:t>・障害物の検知</a:t>
            </a:r>
            <a:endParaRPr lang="en-US" altLang="ja-JP" sz="3200" dirty="0"/>
          </a:p>
          <a:p>
            <a:endParaRPr lang="en-US" altLang="ja-JP" sz="3200" dirty="0"/>
          </a:p>
          <a:p>
            <a:r>
              <a:rPr lang="ja-JP" altLang="en-US" sz="3200" dirty="0" smtClean="0"/>
              <a:t>・自己位置推定</a:t>
            </a:r>
            <a:endParaRPr lang="ja-JP" altLang="en-US" sz="3200" dirty="0"/>
          </a:p>
        </p:txBody>
      </p:sp>
      <p:sp>
        <p:nvSpPr>
          <p:cNvPr id="5" name="角丸四角形 4"/>
          <p:cNvSpPr/>
          <p:nvPr/>
        </p:nvSpPr>
        <p:spPr>
          <a:xfrm>
            <a:off x="5004352" y="2768957"/>
            <a:ext cx="2228045" cy="63106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12"/>
          </p:nvPr>
        </p:nvSpPr>
        <p:spPr/>
        <p:txBody>
          <a:bodyPr/>
          <a:lstStyle/>
          <a:p>
            <a:fld id="{967BD1B9-C480-4E31-BF61-2BAA083CECC0}" type="slidenum">
              <a:rPr kumimoji="1" lang="ja-JP" altLang="en-US" smtClean="0"/>
              <a:t>4</a:t>
            </a:fld>
            <a:endParaRPr kumimoji="1" lang="ja-JP" altLang="en-US"/>
          </a:p>
        </p:txBody>
      </p:sp>
    </p:spTree>
    <p:extLst>
      <p:ext uri="{BB962C8B-B14F-4D97-AF65-F5344CB8AC3E}">
        <p14:creationId xmlns:p14="http://schemas.microsoft.com/office/powerpoint/2010/main" val="3593009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 name="グループ化 8"/>
          <p:cNvGrpSpPr/>
          <p:nvPr/>
        </p:nvGrpSpPr>
        <p:grpSpPr>
          <a:xfrm>
            <a:off x="1004552" y="4752304"/>
            <a:ext cx="1592688" cy="689021"/>
            <a:chOff x="978794" y="4546242"/>
            <a:chExt cx="1592688" cy="689021"/>
          </a:xfrm>
          <a:solidFill>
            <a:srgbClr val="FF0000"/>
          </a:solidFill>
        </p:grpSpPr>
        <p:sp>
          <p:nvSpPr>
            <p:cNvPr id="2" name="円/楕円 1"/>
            <p:cNvSpPr/>
            <p:nvPr/>
          </p:nvSpPr>
          <p:spPr>
            <a:xfrm>
              <a:off x="978794" y="4546242"/>
              <a:ext cx="643944" cy="25757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p:cNvSpPr/>
            <p:nvPr/>
          </p:nvSpPr>
          <p:spPr>
            <a:xfrm>
              <a:off x="978794" y="4977685"/>
              <a:ext cx="643944" cy="25757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p:cNvSpPr/>
            <p:nvPr/>
          </p:nvSpPr>
          <p:spPr>
            <a:xfrm>
              <a:off x="1927538" y="4977685"/>
              <a:ext cx="643944" cy="25757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p:nvSpPr>
          <p:spPr>
            <a:xfrm>
              <a:off x="1927538" y="4546242"/>
              <a:ext cx="643944" cy="25757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rot="20316100">
              <a:off x="1309972" y="4826359"/>
              <a:ext cx="948744" cy="1287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rot="12291289">
              <a:off x="1317639" y="4832799"/>
              <a:ext cx="948744" cy="1287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スライド番号プレースホルダー 5"/>
          <p:cNvSpPr>
            <a:spLocks noGrp="1"/>
          </p:cNvSpPr>
          <p:nvPr>
            <p:ph type="sldNum" sz="quarter" idx="12"/>
          </p:nvPr>
        </p:nvSpPr>
        <p:spPr/>
        <p:txBody>
          <a:bodyPr/>
          <a:lstStyle/>
          <a:p>
            <a:fld id="{967BD1B9-C480-4E31-BF61-2BAA083CECC0}" type="slidenum">
              <a:rPr kumimoji="1" lang="ja-JP" altLang="en-US" smtClean="0"/>
              <a:t>5</a:t>
            </a:fld>
            <a:endParaRPr kumimoji="1" lang="ja-JP" altLang="en-US"/>
          </a:p>
        </p:txBody>
      </p:sp>
      <p:sp>
        <p:nvSpPr>
          <p:cNvPr id="10" name="正方形/長方形 9"/>
          <p:cNvSpPr/>
          <p:nvPr/>
        </p:nvSpPr>
        <p:spPr>
          <a:xfrm>
            <a:off x="0" y="5472555"/>
            <a:ext cx="9144000" cy="1385445"/>
          </a:xfrm>
          <a:prstGeom prst="rect">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kumimoji="1" lang="ja-JP" altLang="en-US" sz="3200" dirty="0" smtClean="0"/>
              <a:t>地面</a:t>
            </a:r>
            <a:endParaRPr kumimoji="1" lang="ja-JP" altLang="en-US" sz="3200" dirty="0"/>
          </a:p>
        </p:txBody>
      </p:sp>
    </p:spTree>
    <p:extLst>
      <p:ext uri="{BB962C8B-B14F-4D97-AF65-F5344CB8AC3E}">
        <p14:creationId xmlns:p14="http://schemas.microsoft.com/office/powerpoint/2010/main" val="80741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5E-6 2.22222E-6 L 0.00105 -0.49422 " pathEditMode="relative" rAng="0" ptsTypes="AA">
                                      <p:cBhvr>
                                        <p:cTn id="6" dur="2000" fill="hold"/>
                                        <p:tgtEl>
                                          <p:spTgt spid="9"/>
                                        </p:tgtEl>
                                        <p:attrNameLst>
                                          <p:attrName>ppt_x</p:attrName>
                                          <p:attrName>ppt_y</p:attrName>
                                        </p:attrNameLst>
                                      </p:cBhvr>
                                      <p:rCtr x="52" y="-24722"/>
                                    </p:animMotion>
                                  </p:childTnLst>
                                </p:cTn>
                              </p:par>
                              <p:par>
                                <p:cTn id="7" presetID="32" presetClass="emph" presetSubtype="0" fill="hold" nodeType="withEffect">
                                  <p:stCondLst>
                                    <p:cond delay="0"/>
                                  </p:stCondLst>
                                  <p:childTnLst>
                                    <p:animRot by="120000">
                                      <p:cBhvr>
                                        <p:cTn id="8" dur="200" fill="hold">
                                          <p:stCondLst>
                                            <p:cond delay="0"/>
                                          </p:stCondLst>
                                        </p:cTn>
                                        <p:tgtEl>
                                          <p:spTgt spid="9"/>
                                        </p:tgtEl>
                                        <p:attrNameLst>
                                          <p:attrName>r</p:attrName>
                                        </p:attrNameLst>
                                      </p:cBhvr>
                                    </p:animRot>
                                    <p:animRot by="-240000">
                                      <p:cBhvr>
                                        <p:cTn id="9" dur="400" fill="hold">
                                          <p:stCondLst>
                                            <p:cond delay="400"/>
                                          </p:stCondLst>
                                        </p:cTn>
                                        <p:tgtEl>
                                          <p:spTgt spid="9"/>
                                        </p:tgtEl>
                                        <p:attrNameLst>
                                          <p:attrName>r</p:attrName>
                                        </p:attrNameLst>
                                      </p:cBhvr>
                                    </p:animRot>
                                    <p:animRot by="240000">
                                      <p:cBhvr>
                                        <p:cTn id="10" dur="400" fill="hold">
                                          <p:stCondLst>
                                            <p:cond delay="800"/>
                                          </p:stCondLst>
                                        </p:cTn>
                                        <p:tgtEl>
                                          <p:spTgt spid="9"/>
                                        </p:tgtEl>
                                        <p:attrNameLst>
                                          <p:attrName>r</p:attrName>
                                        </p:attrNameLst>
                                      </p:cBhvr>
                                    </p:animRot>
                                    <p:animRot by="-240000">
                                      <p:cBhvr>
                                        <p:cTn id="11" dur="400" fill="hold">
                                          <p:stCondLst>
                                            <p:cond delay="1200"/>
                                          </p:stCondLst>
                                        </p:cTn>
                                        <p:tgtEl>
                                          <p:spTgt spid="9"/>
                                        </p:tgtEl>
                                        <p:attrNameLst>
                                          <p:attrName>r</p:attrName>
                                        </p:attrNameLst>
                                      </p:cBhvr>
                                    </p:animRot>
                                    <p:animRot by="120000">
                                      <p:cBhvr>
                                        <p:cTn id="12" dur="400" fill="hold">
                                          <p:stCondLst>
                                            <p:cond delay="1600"/>
                                          </p:stCondLst>
                                        </p:cTn>
                                        <p:tgtEl>
                                          <p:spTgt spid="9"/>
                                        </p:tgtEl>
                                        <p:attrNameLst>
                                          <p:attrName>r</p:attrName>
                                        </p:attrNameLst>
                                      </p:cBhvr>
                                    </p:animRot>
                                  </p:childTnLst>
                                </p:cTn>
                              </p:par>
                            </p:childTnLst>
                          </p:cTn>
                        </p:par>
                        <p:par>
                          <p:cTn id="13" fill="hold">
                            <p:stCondLst>
                              <p:cond delay="2000"/>
                            </p:stCondLst>
                            <p:childTnLst>
                              <p:par>
                                <p:cTn id="14" presetID="63" presetClass="path" presetSubtype="0" accel="50000" decel="50000" fill="hold" nodeType="afterEffect">
                                  <p:stCondLst>
                                    <p:cond delay="1000"/>
                                  </p:stCondLst>
                                  <p:childTnLst>
                                    <p:animMotion origin="layout" path="M 0.00105 -0.49422 L 0.57639 -0.49723 " pathEditMode="relative" rAng="0" ptsTypes="AA">
                                      <p:cBhvr>
                                        <p:cTn id="15" dur="2000" fill="hold"/>
                                        <p:tgtEl>
                                          <p:spTgt spid="9"/>
                                        </p:tgtEl>
                                        <p:attrNameLst>
                                          <p:attrName>ppt_x</p:attrName>
                                          <p:attrName>ppt_y</p:attrName>
                                        </p:attrNameLst>
                                      </p:cBhvr>
                                      <p:rCtr x="28767" y="-162"/>
                                    </p:animMotion>
                                  </p:childTnLst>
                                </p:cTn>
                              </p:par>
                              <p:par>
                                <p:cTn id="16" presetID="32" presetClass="emph" presetSubtype="0" fill="hold" nodeType="withEffect">
                                  <p:stCondLst>
                                    <p:cond delay="1000"/>
                                  </p:stCondLst>
                                  <p:childTnLst>
                                    <p:animRot by="120000">
                                      <p:cBhvr>
                                        <p:cTn id="17" dur="200" fill="hold">
                                          <p:stCondLst>
                                            <p:cond delay="0"/>
                                          </p:stCondLst>
                                        </p:cTn>
                                        <p:tgtEl>
                                          <p:spTgt spid="9"/>
                                        </p:tgtEl>
                                        <p:attrNameLst>
                                          <p:attrName>r</p:attrName>
                                        </p:attrNameLst>
                                      </p:cBhvr>
                                    </p:animRot>
                                    <p:animRot by="-240000">
                                      <p:cBhvr>
                                        <p:cTn id="18" dur="400" fill="hold">
                                          <p:stCondLst>
                                            <p:cond delay="400"/>
                                          </p:stCondLst>
                                        </p:cTn>
                                        <p:tgtEl>
                                          <p:spTgt spid="9"/>
                                        </p:tgtEl>
                                        <p:attrNameLst>
                                          <p:attrName>r</p:attrName>
                                        </p:attrNameLst>
                                      </p:cBhvr>
                                    </p:animRot>
                                    <p:animRot by="240000">
                                      <p:cBhvr>
                                        <p:cTn id="19" dur="400" fill="hold">
                                          <p:stCondLst>
                                            <p:cond delay="800"/>
                                          </p:stCondLst>
                                        </p:cTn>
                                        <p:tgtEl>
                                          <p:spTgt spid="9"/>
                                        </p:tgtEl>
                                        <p:attrNameLst>
                                          <p:attrName>r</p:attrName>
                                        </p:attrNameLst>
                                      </p:cBhvr>
                                    </p:animRot>
                                    <p:animRot by="-240000">
                                      <p:cBhvr>
                                        <p:cTn id="20" dur="400" fill="hold">
                                          <p:stCondLst>
                                            <p:cond delay="1200"/>
                                          </p:stCondLst>
                                        </p:cTn>
                                        <p:tgtEl>
                                          <p:spTgt spid="9"/>
                                        </p:tgtEl>
                                        <p:attrNameLst>
                                          <p:attrName>r</p:attrName>
                                        </p:attrNameLst>
                                      </p:cBhvr>
                                    </p:animRot>
                                    <p:animRot by="120000">
                                      <p:cBhvr>
                                        <p:cTn id="21" dur="400" fill="hold">
                                          <p:stCondLst>
                                            <p:cond delay="1600"/>
                                          </p:stCondLst>
                                        </p:cTn>
                                        <p:tgtEl>
                                          <p:spTgt spid="9"/>
                                        </p:tgtEl>
                                        <p:attrNameLst>
                                          <p:attrName>r</p:attrName>
                                        </p:attrNameLst>
                                      </p:cBhvr>
                                    </p:animRot>
                                  </p:childTnLst>
                                </p:cTn>
                              </p:par>
                            </p:childTnLst>
                          </p:cTn>
                        </p:par>
                        <p:par>
                          <p:cTn id="22" fill="hold">
                            <p:stCondLst>
                              <p:cond delay="5000"/>
                            </p:stCondLst>
                            <p:childTnLst>
                              <p:par>
                                <p:cTn id="23" presetID="42" presetClass="path" presetSubtype="0" accel="50000" decel="50000" fill="hold" nodeType="afterEffect">
                                  <p:stCondLst>
                                    <p:cond delay="1000"/>
                                  </p:stCondLst>
                                  <p:childTnLst>
                                    <p:animMotion origin="layout" path="M 0.57639 -0.49722 L 0.58056 -0.01273 " pathEditMode="relative" rAng="0" ptsTypes="AA">
                                      <p:cBhvr>
                                        <p:cTn id="24" dur="1400" fill="hold"/>
                                        <p:tgtEl>
                                          <p:spTgt spid="9"/>
                                        </p:tgtEl>
                                        <p:attrNameLst>
                                          <p:attrName>ppt_x</p:attrName>
                                          <p:attrName>ppt_y</p:attrName>
                                        </p:attrNameLst>
                                      </p:cBhvr>
                                      <p:rCtr x="208" y="24213"/>
                                    </p:animMotion>
                                  </p:childTnLst>
                                </p:cTn>
                              </p:par>
                              <p:par>
                                <p:cTn id="25" presetID="32" presetClass="emph" presetSubtype="0" fill="hold" nodeType="withEffect">
                                  <p:stCondLst>
                                    <p:cond delay="1000"/>
                                  </p:stCondLst>
                                  <p:childTnLst>
                                    <p:animRot by="120000">
                                      <p:cBhvr>
                                        <p:cTn id="26" dur="140" fill="hold">
                                          <p:stCondLst>
                                            <p:cond delay="0"/>
                                          </p:stCondLst>
                                        </p:cTn>
                                        <p:tgtEl>
                                          <p:spTgt spid="9"/>
                                        </p:tgtEl>
                                        <p:attrNameLst>
                                          <p:attrName>r</p:attrName>
                                        </p:attrNameLst>
                                      </p:cBhvr>
                                    </p:animRot>
                                    <p:animRot by="-240000">
                                      <p:cBhvr>
                                        <p:cTn id="27" dur="280" fill="hold">
                                          <p:stCondLst>
                                            <p:cond delay="280"/>
                                          </p:stCondLst>
                                        </p:cTn>
                                        <p:tgtEl>
                                          <p:spTgt spid="9"/>
                                        </p:tgtEl>
                                        <p:attrNameLst>
                                          <p:attrName>r</p:attrName>
                                        </p:attrNameLst>
                                      </p:cBhvr>
                                    </p:animRot>
                                    <p:animRot by="240000">
                                      <p:cBhvr>
                                        <p:cTn id="28" dur="280" fill="hold">
                                          <p:stCondLst>
                                            <p:cond delay="560"/>
                                          </p:stCondLst>
                                        </p:cTn>
                                        <p:tgtEl>
                                          <p:spTgt spid="9"/>
                                        </p:tgtEl>
                                        <p:attrNameLst>
                                          <p:attrName>r</p:attrName>
                                        </p:attrNameLst>
                                      </p:cBhvr>
                                    </p:animRot>
                                    <p:animRot by="-240000">
                                      <p:cBhvr>
                                        <p:cTn id="29" dur="280" fill="hold">
                                          <p:stCondLst>
                                            <p:cond delay="840"/>
                                          </p:stCondLst>
                                        </p:cTn>
                                        <p:tgtEl>
                                          <p:spTgt spid="9"/>
                                        </p:tgtEl>
                                        <p:attrNameLst>
                                          <p:attrName>r</p:attrName>
                                        </p:attrNameLst>
                                      </p:cBhvr>
                                    </p:animRot>
                                    <p:animRot by="120000">
                                      <p:cBhvr>
                                        <p:cTn id="30" dur="280" fill="hold">
                                          <p:stCondLst>
                                            <p:cond delay="112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67BD1B9-C480-4E31-BF61-2BAA083CECC0}" type="slidenum">
              <a:rPr lang="ja-JP" altLang="en-US" smtClean="0"/>
              <a:pPr/>
              <a:t>6</a:t>
            </a:fld>
            <a:endParaRPr lang="ja-JP" altLang="en-US" dirty="0"/>
          </a:p>
        </p:txBody>
      </p:sp>
      <p:pic>
        <p:nvPicPr>
          <p:cNvPr id="3" name="図 2"/>
          <p:cNvPicPr>
            <a:picLocks noChangeAspect="1"/>
          </p:cNvPicPr>
          <p:nvPr/>
        </p:nvPicPr>
        <p:blipFill rotWithShape="1">
          <a:blip r:embed="rId2">
            <a:extLst>
              <a:ext uri="{28A0092B-C50C-407E-A947-70E740481C1C}">
                <a14:useLocalDpi xmlns:a14="http://schemas.microsoft.com/office/drawing/2010/main" val="0"/>
              </a:ext>
            </a:extLst>
          </a:blip>
          <a:srcRect l="15004" t="10789" r="18503" b="14130"/>
          <a:stretch/>
        </p:blipFill>
        <p:spPr>
          <a:xfrm>
            <a:off x="2850006" y="1439141"/>
            <a:ext cx="2691684" cy="3039415"/>
          </a:xfrm>
          <a:prstGeom prst="rect">
            <a:avLst/>
          </a:prstGeom>
          <a:ln>
            <a:noFill/>
          </a:ln>
        </p:spPr>
      </p:pic>
      <p:sp>
        <p:nvSpPr>
          <p:cNvPr id="4" name="テキスト ボックス 3"/>
          <p:cNvSpPr txBox="1"/>
          <p:nvPr/>
        </p:nvSpPr>
        <p:spPr>
          <a:xfrm>
            <a:off x="193183" y="274880"/>
            <a:ext cx="3057247" cy="584775"/>
          </a:xfrm>
          <a:prstGeom prst="rect">
            <a:avLst/>
          </a:prstGeom>
          <a:noFill/>
        </p:spPr>
        <p:txBody>
          <a:bodyPr wrap="none" rtlCol="0">
            <a:spAutoFit/>
          </a:bodyPr>
          <a:lstStyle/>
          <a:p>
            <a:r>
              <a:rPr kumimoji="1" lang="ja-JP" altLang="en-US" sz="3200" dirty="0" smtClean="0"/>
              <a:t>超音波センサー</a:t>
            </a:r>
            <a:endParaRPr kumimoji="1" lang="ja-JP" altLang="en-US" sz="3200" dirty="0"/>
          </a:p>
        </p:txBody>
      </p:sp>
      <p:sp>
        <p:nvSpPr>
          <p:cNvPr id="5" name="テキスト ボックス 4"/>
          <p:cNvSpPr txBox="1"/>
          <p:nvPr/>
        </p:nvSpPr>
        <p:spPr>
          <a:xfrm>
            <a:off x="3250430" y="4673321"/>
            <a:ext cx="2233304" cy="769441"/>
          </a:xfrm>
          <a:prstGeom prst="rect">
            <a:avLst/>
          </a:prstGeom>
          <a:noFill/>
        </p:spPr>
        <p:txBody>
          <a:bodyPr wrap="none" rtlCol="0">
            <a:spAutoFit/>
          </a:bodyPr>
          <a:lstStyle/>
          <a:p>
            <a:r>
              <a:rPr kumimoji="1" lang="en-US" altLang="ja-JP" sz="4400" dirty="0" smtClean="0"/>
              <a:t>BM1240</a:t>
            </a:r>
            <a:endParaRPr kumimoji="1" lang="ja-JP" altLang="en-US" sz="4400" dirty="0"/>
          </a:p>
        </p:txBody>
      </p:sp>
    </p:spTree>
    <p:extLst>
      <p:ext uri="{BB962C8B-B14F-4D97-AF65-F5344CB8AC3E}">
        <p14:creationId xmlns:p14="http://schemas.microsoft.com/office/powerpoint/2010/main" val="35079904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グループ化 3"/>
          <p:cNvGrpSpPr/>
          <p:nvPr/>
        </p:nvGrpSpPr>
        <p:grpSpPr>
          <a:xfrm>
            <a:off x="3850783" y="0"/>
            <a:ext cx="991674" cy="579549"/>
            <a:chOff x="3940935" y="0"/>
            <a:chExt cx="1635617" cy="1043189"/>
          </a:xfrm>
          <a:solidFill>
            <a:srgbClr val="FF0000"/>
          </a:solidFill>
        </p:grpSpPr>
        <p:sp>
          <p:nvSpPr>
            <p:cNvPr id="2" name="正方形/長方形 1"/>
            <p:cNvSpPr/>
            <p:nvPr/>
          </p:nvSpPr>
          <p:spPr>
            <a:xfrm>
              <a:off x="4108361" y="0"/>
              <a:ext cx="1300766" cy="34773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台形 2"/>
            <p:cNvSpPr/>
            <p:nvPr/>
          </p:nvSpPr>
          <p:spPr>
            <a:xfrm>
              <a:off x="3940935" y="347730"/>
              <a:ext cx="1635617" cy="695459"/>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円弧 8"/>
          <p:cNvSpPr/>
          <p:nvPr/>
        </p:nvSpPr>
        <p:spPr>
          <a:xfrm rot="7992742">
            <a:off x="2619329" y="-1712891"/>
            <a:ext cx="2665927" cy="3425781"/>
          </a:xfrm>
          <a:prstGeom prst="arc">
            <a:avLst>
              <a:gd name="adj1" fmla="val 16136183"/>
              <a:gd name="adj2" fmla="val 20320800"/>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円弧 9"/>
          <p:cNvSpPr/>
          <p:nvPr/>
        </p:nvSpPr>
        <p:spPr>
          <a:xfrm rot="7992742">
            <a:off x="1756672" y="-2383935"/>
            <a:ext cx="4391241" cy="4961051"/>
          </a:xfrm>
          <a:prstGeom prst="arc">
            <a:avLst>
              <a:gd name="adj1" fmla="val 16337787"/>
              <a:gd name="adj2" fmla="val 20765931"/>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円弧 10"/>
          <p:cNvSpPr/>
          <p:nvPr/>
        </p:nvSpPr>
        <p:spPr>
          <a:xfrm rot="7992742">
            <a:off x="1395953" y="-1936718"/>
            <a:ext cx="4909659" cy="6025369"/>
          </a:xfrm>
          <a:prstGeom prst="arc">
            <a:avLst>
              <a:gd name="adj1" fmla="val 15542401"/>
              <a:gd name="adj2" fmla="val 21323628"/>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円弧 11"/>
          <p:cNvSpPr/>
          <p:nvPr/>
        </p:nvSpPr>
        <p:spPr>
          <a:xfrm rot="7992742">
            <a:off x="16886" y="-3473657"/>
            <a:ext cx="8195832" cy="8893185"/>
          </a:xfrm>
          <a:prstGeom prst="arc">
            <a:avLst>
              <a:gd name="adj1" fmla="val 16155775"/>
              <a:gd name="adj2" fmla="val 21252"/>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正方形/長方形 15"/>
          <p:cNvSpPr/>
          <p:nvPr/>
        </p:nvSpPr>
        <p:spPr>
          <a:xfrm>
            <a:off x="482958" y="2493129"/>
            <a:ext cx="7727324" cy="154547"/>
          </a:xfrm>
          <a:prstGeom prst="rect">
            <a:avLst/>
          </a:prstGeom>
          <a:solidFill>
            <a:schemeClr val="tx1"/>
          </a:solidFill>
          <a:ln>
            <a:noFill/>
          </a:ln>
          <a:effectLst>
            <a:innerShdw blurRad="63500" dist="50800" dir="5400000">
              <a:prstClr val="black">
                <a:alpha val="50000"/>
              </a:prstClr>
            </a:innerShdw>
          </a:effectLst>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25758" y="96590"/>
            <a:ext cx="3631843" cy="1077218"/>
          </a:xfrm>
          <a:prstGeom prst="rect">
            <a:avLst/>
          </a:prstGeom>
          <a:noFill/>
        </p:spPr>
        <p:txBody>
          <a:bodyPr wrap="square" rtlCol="0">
            <a:spAutoFit/>
          </a:bodyPr>
          <a:lstStyle/>
          <a:p>
            <a:r>
              <a:rPr kumimoji="1" lang="ja-JP" altLang="en-US" sz="3200" dirty="0" smtClean="0"/>
              <a:t>超音波センサーの性能確認</a:t>
            </a:r>
            <a:endParaRPr kumimoji="1" lang="ja-JP" altLang="en-US" sz="3200" dirty="0"/>
          </a:p>
        </p:txBody>
      </p:sp>
      <p:sp>
        <p:nvSpPr>
          <p:cNvPr id="5" name="スライド番号プレースホルダー 4"/>
          <p:cNvSpPr>
            <a:spLocks noGrp="1"/>
          </p:cNvSpPr>
          <p:nvPr>
            <p:ph type="sldNum" sz="quarter" idx="12"/>
          </p:nvPr>
        </p:nvSpPr>
        <p:spPr/>
        <p:txBody>
          <a:bodyPr/>
          <a:lstStyle/>
          <a:p>
            <a:fld id="{967BD1B9-C480-4E31-BF61-2BAA083CECC0}" type="slidenum">
              <a:rPr kumimoji="1" lang="ja-JP" altLang="en-US" smtClean="0"/>
              <a:t>7</a:t>
            </a:fld>
            <a:endParaRPr kumimoji="1" lang="ja-JP" altLang="en-US"/>
          </a:p>
        </p:txBody>
      </p:sp>
    </p:spTree>
    <p:extLst>
      <p:ext uri="{BB962C8B-B14F-4D97-AF65-F5344CB8AC3E}">
        <p14:creationId xmlns:p14="http://schemas.microsoft.com/office/powerpoint/2010/main" val="19127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77778E-6 1.48148E-6 L 0.00347 0.46111 " pathEditMode="relative" rAng="0" ptsTypes="AA">
                                      <p:cBhvr>
                                        <p:cTn id="6" dur="2000" fill="hold"/>
                                        <p:tgtEl>
                                          <p:spTgt spid="16"/>
                                        </p:tgtEl>
                                        <p:attrNameLst>
                                          <p:attrName>ppt_x</p:attrName>
                                          <p:attrName>ppt_y</p:attrName>
                                        </p:attrNameLst>
                                      </p:cBhvr>
                                      <p:rCtr x="174" y="23056"/>
                                    </p:animMotion>
                                  </p:childTnLst>
                                </p:cTn>
                              </p:par>
                              <p:par>
                                <p:cTn id="7" presetID="47" presetClass="entr" presetSubtype="0" fill="hold" grpId="0" nodeType="withEffect">
                                  <p:stCondLst>
                                    <p:cond delay="700"/>
                                  </p:stCondLst>
                                  <p:childTnLst>
                                    <p:set>
                                      <p:cBhvr>
                                        <p:cTn id="8" dur="1" fill="hold">
                                          <p:stCondLst>
                                            <p:cond delay="0"/>
                                          </p:stCondLst>
                                        </p:cTn>
                                        <p:tgtEl>
                                          <p:spTgt spid="11"/>
                                        </p:tgtEl>
                                        <p:attrNameLst>
                                          <p:attrName>style.visibility</p:attrName>
                                        </p:attrNameLst>
                                      </p:cBhvr>
                                      <p:to>
                                        <p:strVal val="visible"/>
                                      </p:to>
                                    </p:set>
                                    <p:animEffect transition="in" filter="fade">
                                      <p:cBhvr>
                                        <p:cTn id="9" dur="1000"/>
                                        <p:tgtEl>
                                          <p:spTgt spid="11"/>
                                        </p:tgtEl>
                                      </p:cBhvr>
                                    </p:animEffect>
                                    <p:anim calcmode="lin" valueType="num">
                                      <p:cBhvr>
                                        <p:cTn id="10" dur="1000" fill="hold"/>
                                        <p:tgtEl>
                                          <p:spTgt spid="11"/>
                                        </p:tgtEl>
                                        <p:attrNameLst>
                                          <p:attrName>ppt_x</p:attrName>
                                        </p:attrNameLst>
                                      </p:cBhvr>
                                      <p:tavLst>
                                        <p:tav tm="0">
                                          <p:val>
                                            <p:strVal val="#ppt_x"/>
                                          </p:val>
                                        </p:tav>
                                        <p:tav tm="100000">
                                          <p:val>
                                            <p:strVal val="#ppt_x"/>
                                          </p:val>
                                        </p:tav>
                                      </p:tavLst>
                                    </p:anim>
                                    <p:anim calcmode="lin" valueType="num">
                                      <p:cBhvr>
                                        <p:cTn id="11" dur="1000" fill="hold"/>
                                        <p:tgtEl>
                                          <p:spTgt spid="11"/>
                                        </p:tgtEl>
                                        <p:attrNameLst>
                                          <p:attrName>ppt_y</p:attrName>
                                        </p:attrNameLst>
                                      </p:cBhvr>
                                      <p:tavLst>
                                        <p:tav tm="0">
                                          <p:val>
                                            <p:strVal val="#ppt_y-.1"/>
                                          </p:val>
                                        </p:tav>
                                        <p:tav tm="100000">
                                          <p:val>
                                            <p:strVal val="#ppt_y"/>
                                          </p:val>
                                        </p:tav>
                                      </p:tavLst>
                                    </p:anim>
                                  </p:childTnLst>
                                </p:cTn>
                              </p:par>
                              <p:par>
                                <p:cTn id="12" presetID="47" presetClass="entr" presetSubtype="0" fill="hold" grpId="0" nodeType="withEffect">
                                  <p:stCondLst>
                                    <p:cond delay="100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グラフ 2"/>
          <p:cNvGraphicFramePr>
            <a:graphicFrameLocks/>
          </p:cNvGraphicFramePr>
          <p:nvPr>
            <p:extLst>
              <p:ext uri="{D42A27DB-BD31-4B8C-83A1-F6EECF244321}">
                <p14:modId xmlns:p14="http://schemas.microsoft.com/office/powerpoint/2010/main" val="2362206271"/>
              </p:ext>
            </p:extLst>
          </p:nvPr>
        </p:nvGraphicFramePr>
        <p:xfrm>
          <a:off x="0" y="167425"/>
          <a:ext cx="8912180" cy="6690574"/>
        </p:xfrm>
        <a:graphic>
          <a:graphicData uri="http://schemas.openxmlformats.org/drawingml/2006/chart">
            <c:chart xmlns:c="http://schemas.openxmlformats.org/drawingml/2006/chart" xmlns:r="http://schemas.openxmlformats.org/officeDocument/2006/relationships" r:id="rId2"/>
          </a:graphicData>
        </a:graphic>
      </p:graphicFrame>
      <p:sp>
        <p:nvSpPr>
          <p:cNvPr id="2" name="スライド番号プレースホルダー 1"/>
          <p:cNvSpPr>
            <a:spLocks noGrp="1"/>
          </p:cNvSpPr>
          <p:nvPr>
            <p:ph type="sldNum" sz="quarter" idx="12"/>
          </p:nvPr>
        </p:nvSpPr>
        <p:spPr/>
        <p:txBody>
          <a:bodyPr/>
          <a:lstStyle/>
          <a:p>
            <a:fld id="{967BD1B9-C480-4E31-BF61-2BAA083CECC0}" type="slidenum">
              <a:rPr kumimoji="1" lang="ja-JP" altLang="en-US" smtClean="0"/>
              <a:t>8</a:t>
            </a:fld>
            <a:endParaRPr kumimoji="1" lang="ja-JP" altLang="en-US"/>
          </a:p>
        </p:txBody>
      </p:sp>
    </p:spTree>
    <p:extLst>
      <p:ext uri="{BB962C8B-B14F-4D97-AF65-F5344CB8AC3E}">
        <p14:creationId xmlns:p14="http://schemas.microsoft.com/office/powerpoint/2010/main" val="1727902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8" name="直線コネクタ 7"/>
          <p:cNvCxnSpPr/>
          <p:nvPr/>
        </p:nvCxnSpPr>
        <p:spPr>
          <a:xfrm>
            <a:off x="4842457" y="567268"/>
            <a:ext cx="1745088" cy="5303358"/>
          </a:xfrm>
          <a:prstGeom prst="line">
            <a:avLst/>
          </a:prstGeom>
          <a:ln w="28575">
            <a:solidFill>
              <a:srgbClr val="0070C0">
                <a:alpha val="60000"/>
              </a:srgb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1951148" y="567268"/>
            <a:ext cx="1899635" cy="5293217"/>
          </a:xfrm>
          <a:prstGeom prst="line">
            <a:avLst/>
          </a:prstGeom>
          <a:ln w="28575">
            <a:solidFill>
              <a:srgbClr val="0070C0">
                <a:alpha val="60000"/>
              </a:srgbClr>
            </a:solidFill>
          </a:ln>
        </p:spPr>
        <p:style>
          <a:lnRef idx="1">
            <a:schemeClr val="accent1"/>
          </a:lnRef>
          <a:fillRef idx="0">
            <a:schemeClr val="accent1"/>
          </a:fillRef>
          <a:effectRef idx="0">
            <a:schemeClr val="accent1"/>
          </a:effectRef>
          <a:fontRef idx="minor">
            <a:schemeClr val="tx1"/>
          </a:fontRef>
        </p:style>
      </p:cxnSp>
      <p:sp>
        <p:nvSpPr>
          <p:cNvPr id="5" name="正方形/長方形 4"/>
          <p:cNvSpPr/>
          <p:nvPr/>
        </p:nvSpPr>
        <p:spPr>
          <a:xfrm>
            <a:off x="206059" y="1635617"/>
            <a:ext cx="2086378" cy="206061"/>
          </a:xfrm>
          <a:prstGeom prst="rect">
            <a:avLst/>
          </a:prstGeom>
          <a:solidFill>
            <a:schemeClr val="tx1"/>
          </a:solidFill>
          <a:effectLst>
            <a:outerShdw blurRad="50800" dist="38100" dir="16200000" rotWithShape="0">
              <a:prstClr val="black">
                <a:alpha val="40000"/>
              </a:prstClr>
            </a:outerShdw>
          </a:effectLst>
          <a:scene3d>
            <a:camera prst="perspectiveBelow"/>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967BD1B9-C480-4E31-BF61-2BAA083CECC0}" type="slidenum">
              <a:rPr kumimoji="1" lang="ja-JP" altLang="en-US" smtClean="0"/>
              <a:t>9</a:t>
            </a:fld>
            <a:endParaRPr kumimoji="1" lang="ja-JP" altLang="en-US"/>
          </a:p>
        </p:txBody>
      </p:sp>
      <p:sp>
        <p:nvSpPr>
          <p:cNvPr id="7" name="テキスト ボックス 6"/>
          <p:cNvSpPr txBox="1"/>
          <p:nvPr/>
        </p:nvSpPr>
        <p:spPr>
          <a:xfrm>
            <a:off x="-25758" y="96590"/>
            <a:ext cx="3667081" cy="1077218"/>
          </a:xfrm>
          <a:prstGeom prst="rect">
            <a:avLst/>
          </a:prstGeom>
          <a:noFill/>
        </p:spPr>
        <p:txBody>
          <a:bodyPr wrap="square" rtlCol="0">
            <a:spAutoFit/>
          </a:bodyPr>
          <a:lstStyle/>
          <a:p>
            <a:r>
              <a:rPr kumimoji="1" lang="ja-JP" altLang="en-US" sz="3200" dirty="0" smtClean="0"/>
              <a:t>超音波センサーの検知確認</a:t>
            </a:r>
            <a:endParaRPr kumimoji="1" lang="ja-JP" altLang="en-US" sz="3200" dirty="0"/>
          </a:p>
        </p:txBody>
      </p:sp>
      <p:grpSp>
        <p:nvGrpSpPr>
          <p:cNvPr id="13" name="グループ化 12"/>
          <p:cNvGrpSpPr/>
          <p:nvPr/>
        </p:nvGrpSpPr>
        <p:grpSpPr>
          <a:xfrm>
            <a:off x="3850783" y="0"/>
            <a:ext cx="991674" cy="579549"/>
            <a:chOff x="3940935" y="0"/>
            <a:chExt cx="1635617" cy="1043189"/>
          </a:xfrm>
          <a:solidFill>
            <a:srgbClr val="FF0000"/>
          </a:solidFill>
        </p:grpSpPr>
        <p:sp>
          <p:nvSpPr>
            <p:cNvPr id="14" name="正方形/長方形 13"/>
            <p:cNvSpPr/>
            <p:nvPr/>
          </p:nvSpPr>
          <p:spPr>
            <a:xfrm>
              <a:off x="4108361" y="0"/>
              <a:ext cx="1300766" cy="34773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台形 14"/>
            <p:cNvSpPr/>
            <p:nvPr/>
          </p:nvSpPr>
          <p:spPr>
            <a:xfrm>
              <a:off x="3940935" y="347730"/>
              <a:ext cx="1635617" cy="695459"/>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40498243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47500" fill="hold" grpId="0" nodeType="clickEffect" p14:presetBounceEnd="5000">
                                      <p:stCondLst>
                                        <p:cond delay="100"/>
                                      </p:stCondLst>
                                      <p:childTnLst>
                                        <p:animMotion origin="layout" path="M -1.94444E-6 -0.00185 L 0.69931 -0.00185 " pathEditMode="relative" rAng="0" ptsTypes="AA" p14:bounceEnd="5000">
                                          <p:cBhvr>
                                            <p:cTn id="6" dur="2000" fill="hold"/>
                                            <p:tgtEl>
                                              <p:spTgt spid="5"/>
                                            </p:tgtEl>
                                            <p:attrNameLst>
                                              <p:attrName>ppt_x</p:attrName>
                                              <p:attrName>ppt_y</p:attrName>
                                            </p:attrNameLst>
                                          </p:cBhvr>
                                          <p:rCtr x="34965" y="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3" nodeType="clickEffect">
                                      <p:stCondLst>
                                        <p:cond delay="0"/>
                                      </p:stCondLst>
                                      <p:childTnLst>
                                        <p:animMotion origin="layout" path="M -1.94444E-6 0.4338 L 0.69584 0.43565 " pathEditMode="relative" rAng="0" ptsTypes="AA">
                                          <p:cBhvr>
                                            <p:cTn id="10" dur="2000" fill="hold"/>
                                            <p:tgtEl>
                                              <p:spTgt spid="5"/>
                                            </p:tgtEl>
                                            <p:attrNameLst>
                                              <p:attrName>ppt_x</p:attrName>
                                              <p:attrName>ppt_y</p:attrName>
                                            </p:attrNameLst>
                                          </p:cBhvr>
                                          <p:rCtr x="34792"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3"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47500" fill="hold" grpId="0" nodeType="clickEffect">
                                      <p:stCondLst>
                                        <p:cond delay="100"/>
                                      </p:stCondLst>
                                      <p:childTnLst>
                                        <p:animMotion origin="layout" path="M -1.94444E-6 -0.00185 L 0.69931 -0.00185 " pathEditMode="relative" rAng="0" ptsTypes="AA">
                                          <p:cBhvr>
                                            <p:cTn id="6" dur="2000" fill="hold"/>
                                            <p:tgtEl>
                                              <p:spTgt spid="5"/>
                                            </p:tgtEl>
                                            <p:attrNameLst>
                                              <p:attrName>ppt_x</p:attrName>
                                              <p:attrName>ppt_y</p:attrName>
                                            </p:attrNameLst>
                                          </p:cBhvr>
                                          <p:rCtr x="34965" y="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3" nodeType="clickEffect">
                                      <p:stCondLst>
                                        <p:cond delay="0"/>
                                      </p:stCondLst>
                                      <p:childTnLst>
                                        <p:animMotion origin="layout" path="M -1.94444E-6 0.4338 L 0.69584 0.43565 " pathEditMode="relative" rAng="0" ptsTypes="AA">
                                          <p:cBhvr>
                                            <p:cTn id="10" dur="2000" fill="hold"/>
                                            <p:tgtEl>
                                              <p:spTgt spid="5"/>
                                            </p:tgtEl>
                                            <p:attrNameLst>
                                              <p:attrName>ppt_x</p:attrName>
                                              <p:attrName>ppt_y</p:attrName>
                                            </p:attrNameLst>
                                          </p:cBhvr>
                                          <p:rCtr x="34792"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3" animBg="1"/>
        </p:bldLst>
      </p:timing>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オーガニック">
  <a:themeElements>
    <a:clrScheme name="オーガニック">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ユーザー定義 3">
      <a:majorFont>
        <a:latin typeface="Segoe UI"/>
        <a:ea typeface="メイリオ"/>
        <a:cs typeface=""/>
      </a:majorFont>
      <a:minorFont>
        <a:latin typeface="Segoe UI"/>
        <a:ea typeface="メイリオ"/>
        <a:cs typeface=""/>
      </a:minorFont>
    </a:fontScheme>
    <a:fmtScheme name="オーガニック">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spDef>
      <a:spPr>
        <a:solidFill>
          <a:schemeClr val="bg1"/>
        </a:solidFill>
        <a:ln w="38100">
          <a:solidFill>
            <a:schemeClr val="tx1"/>
          </a:solidFill>
        </a:ln>
      </a:spPr>
      <a:bodyPr rtlCol="0" anchor="ctr"/>
      <a:lstStyle>
        <a:defPPr algn="ctr">
          <a:defRPr kumimoji="1" sz="5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1433</TotalTime>
  <Words>228</Words>
  <Application>Microsoft Office PowerPoint</Application>
  <PresentationFormat>画面に合わせる (4:3)</PresentationFormat>
  <Paragraphs>126</Paragraphs>
  <Slides>19</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19</vt:i4>
      </vt:variant>
    </vt:vector>
  </HeadingPairs>
  <TitlesOfParts>
    <vt:vector size="25" baseType="lpstr">
      <vt:lpstr>ＭＳ Ｐゴシック</vt:lpstr>
      <vt:lpstr>メイリオ</vt:lpstr>
      <vt:lpstr>Arial</vt:lpstr>
      <vt:lpstr>Calibri</vt:lpstr>
      <vt:lpstr>Segoe UI</vt:lpstr>
      <vt:lpstr>オーガニック</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又村峰裕</dc:creator>
  <cp:lastModifiedBy>Windows ユーザー</cp:lastModifiedBy>
  <cp:revision>93</cp:revision>
  <dcterms:created xsi:type="dcterms:W3CDTF">2018-12-12T01:56:15Z</dcterms:created>
  <dcterms:modified xsi:type="dcterms:W3CDTF">2019-02-01T11:02:50Z</dcterms:modified>
</cp:coreProperties>
</file>