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801600" cy="9601200" type="A3"/>
  <p:notesSz cx="986948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4342"/>
            <a:ext cx="9601200" cy="3342640"/>
          </a:xfrm>
        </p:spPr>
        <p:txBody>
          <a:bodyPr anchor="b">
            <a:normAutofit/>
          </a:bodyPr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 algn="ctr">
              <a:buNone/>
              <a:defRPr sz="294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04507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04507"/>
            <a:ext cx="8121015" cy="813657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7392"/>
            <a:ext cx="11041380" cy="3991691"/>
          </a:xfrm>
        </p:spPr>
        <p:txBody>
          <a:bodyPr anchor="b">
            <a:normAutofit/>
          </a:bodyPr>
          <a:lstStyle>
            <a:lvl1pPr>
              <a:defRPr sz="63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373687"/>
            <a:ext cx="11041380" cy="2100262"/>
          </a:xfrm>
        </p:spPr>
        <p:txBody>
          <a:bodyPr anchor="t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383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7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354591"/>
            <a:ext cx="5414010" cy="11559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383" y="3510571"/>
            <a:ext cx="5414010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4592"/>
            <a:ext cx="5440681" cy="115597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10571"/>
            <a:ext cx="5440681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1"/>
            <a:ext cx="4128516" cy="2240276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59"/>
            <a:ext cx="4128516" cy="5334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0"/>
            <a:ext cx="4128516" cy="2240280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60"/>
            <a:ext cx="4128516" cy="533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383" y="512064"/>
            <a:ext cx="11041380" cy="1855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560321"/>
            <a:ext cx="11041380" cy="60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403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Wingdings 2" pitchFamily="18" charset="2"/>
        <a:buChar char="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B9A1B914-E8B3-4DAD-985E-9433EB3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307981"/>
            <a:ext cx="11041380" cy="1855788"/>
          </a:xfrm>
        </p:spPr>
        <p:txBody>
          <a:bodyPr/>
          <a:lstStyle/>
          <a:p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私の卒業研究（案）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58B2B469-AD7E-4DAA-9473-B9738F31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83" y="1980732"/>
            <a:ext cx="11702034" cy="7455876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テーマ</a:t>
            </a:r>
            <a:endParaRPr kumimoji="1"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ドローン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は軽くて丈夫なものが優れている為、現状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よりも軽量化を図りつつ強度も確保するため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に剛性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高い立体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フレームを製作するには去年のものからどう改善すれば確立できるか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の研究</a:t>
            </a:r>
            <a:endParaRPr lang="ja-JP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研究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の背景・動機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①ハンドレイアップ方式は趣味の領域でも使われているが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素材に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ついての強度のデータが明らかになっていない為データを提供する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立体フレームにすると重量が増えたという問題点の改善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研究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の有用性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①誰でも素材強度のデータが確認できる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材料選択の幅が広がる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これからの材料研究の発展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研究の取り組み方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①昨年度の作り方の模倣からはじめ、改善していく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②ハンドレイアップによる</a:t>
            </a:r>
            <a:r>
              <a:rPr lang="en-US" altLang="ja-JP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CFRP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部材の強度のデータ取得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684980" y="93426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002060"/>
                </a:solidFill>
              </a:rPr>
              <a:t>宮崎千奈美</a:t>
            </a:r>
            <a:endParaRPr kumimoji="1" lang="ja-JP" altLang="en-US" sz="3200" dirty="0">
              <a:solidFill>
                <a:srgbClr val="00206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710" y="5086878"/>
            <a:ext cx="3892530" cy="38925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5304">
            <a:off x="7685777" y="5723705"/>
            <a:ext cx="2007261" cy="17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109</TotalTime>
  <Words>73</Words>
  <Application>Microsoft Office PowerPoint</Application>
  <PresentationFormat>A3 297x420 mm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Calibri</vt:lpstr>
      <vt:lpstr>Wingdings 2</vt:lpstr>
      <vt:lpstr>HDOfficeLightV0</vt:lpstr>
      <vt:lpstr>私の卒業研究（案）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私の卒業研究</dc:title>
  <dc:creator>Kouhei Ito</dc:creator>
  <cp:lastModifiedBy>k2510430</cp:lastModifiedBy>
  <cp:revision>14</cp:revision>
  <cp:lastPrinted>2019-04-15T00:34:07Z</cp:lastPrinted>
  <dcterms:created xsi:type="dcterms:W3CDTF">2019-04-13T05:11:02Z</dcterms:created>
  <dcterms:modified xsi:type="dcterms:W3CDTF">2019-04-15T06:06:10Z</dcterms:modified>
</cp:coreProperties>
</file>