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9601200" type="A3"/>
  <p:notesSz cx="986948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4342"/>
            <a:ext cx="9601200" cy="3342640"/>
          </a:xfrm>
        </p:spPr>
        <p:txBody>
          <a:bodyPr anchor="b">
            <a:normAutofit/>
          </a:bodyPr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 algn="ctr">
              <a:buNone/>
              <a:defRPr sz="294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504507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504507"/>
            <a:ext cx="8121015" cy="813657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7392"/>
            <a:ext cx="11041380" cy="3991691"/>
          </a:xfrm>
        </p:spPr>
        <p:txBody>
          <a:bodyPr anchor="b">
            <a:normAutofit/>
          </a:bodyPr>
          <a:lstStyle>
            <a:lvl1pPr>
              <a:defRPr sz="63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373687"/>
            <a:ext cx="11041380" cy="2100262"/>
          </a:xfrm>
        </p:spPr>
        <p:txBody>
          <a:bodyPr anchor="t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383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60321"/>
            <a:ext cx="5440680" cy="60918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7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354591"/>
            <a:ext cx="5414010" cy="11559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383" y="3510571"/>
            <a:ext cx="5414010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4592"/>
            <a:ext cx="5440681" cy="115597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10571"/>
            <a:ext cx="5440681" cy="51527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7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1"/>
            <a:ext cx="4128516" cy="2240276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59"/>
            <a:ext cx="4128516" cy="5334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7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10" y="640080"/>
            <a:ext cx="4128516" cy="2240280"/>
          </a:xfrm>
        </p:spPr>
        <p:txBody>
          <a:bodyPr anchor="b">
            <a:normAutofit/>
          </a:bodyPr>
          <a:lstStyle>
            <a:lvl1pPr>
              <a:defRPr sz="336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0680" y="1386840"/>
            <a:ext cx="6480810" cy="682752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310" y="2880360"/>
            <a:ext cx="4128516" cy="533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6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383" y="512064"/>
            <a:ext cx="11041380" cy="1855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83" y="2560321"/>
            <a:ext cx="11041380" cy="6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4E0E98-4F73-439C-A3B6-27FF53204B8A}" type="datetimeFigureOut">
              <a:rPr kumimoji="1" lang="ja-JP" altLang="en-US" smtClean="0"/>
              <a:t>2019/4/15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403" y="8898891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664-E24A-4889-BC8C-FFEF06F22B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78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Wingdings 2" pitchFamily="18" charset="2"/>
        <a:buChar char="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spcBef>
          <a:spcPct val="20000"/>
        </a:spcBef>
        <a:buFont typeface="Wingdings 2" pitchFamily="18" charset="2"/>
        <a:buChar char="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3127">
            <a:off x="9417285" y="7089985"/>
            <a:ext cx="2551372" cy="2298939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B9A1B914-E8B3-4DAD-985E-9433EB3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2" y="-72972"/>
            <a:ext cx="11041380" cy="1855788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私の卒業研究（案</a:t>
            </a: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</a:rPr>
              <a:t>）　</a:t>
            </a:r>
            <a:r>
              <a:rPr lang="ja-JP" altLang="en-US" b="1" dirty="0" smtClean="0"/>
              <a:t>新井 友晴</a:t>
            </a:r>
            <a:endParaRPr kumimoji="1" lang="ja-JP" altLang="en-US" b="1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58B2B469-AD7E-4DAA-9473-B9738F310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41" y="1499241"/>
            <a:ext cx="11041380" cy="7455876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</a:rPr>
              <a:t>テーマ</a:t>
            </a:r>
            <a:endParaRPr kumimoji="1"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400" dirty="0"/>
              <a:t>ドローンを強風に耐えれるようにするため</a:t>
            </a:r>
            <a:r>
              <a:rPr lang="ja-JP" altLang="en-US" sz="2400" dirty="0" smtClean="0"/>
              <a:t>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研究の背景・動機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/>
              <a:t>５ｍ</a:t>
            </a:r>
            <a:r>
              <a:rPr lang="en-US" altLang="ja-JP" sz="2600" dirty="0"/>
              <a:t>/s</a:t>
            </a:r>
            <a:r>
              <a:rPr lang="ja-JP" altLang="en-US" sz="2600" dirty="0"/>
              <a:t>の風が吹いているだけで危険と判断され</a:t>
            </a:r>
            <a:r>
              <a:rPr lang="ja-JP" altLang="en-US" sz="2600" dirty="0" smtClean="0"/>
              <a:t>フライトできな</a:t>
            </a:r>
            <a:r>
              <a:rPr lang="ja-JP" altLang="en-US" sz="2600" dirty="0"/>
              <a:t>い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/>
              <a:t>人命救助や災害場所への導入</a:t>
            </a:r>
            <a:r>
              <a:rPr lang="ja-JP" altLang="en-US" sz="2600" dirty="0" smtClean="0"/>
              <a:t>ができる</a:t>
            </a:r>
            <a:endParaRPr lang="en-US" altLang="ja-JP" sz="2600" dirty="0" smtClean="0"/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</a:t>
            </a:r>
            <a:r>
              <a:rPr lang="ja-JP" altLang="en-US" b="1" dirty="0">
                <a:solidFill>
                  <a:schemeClr val="accent6">
                    <a:lumMod val="75000"/>
                  </a:schemeClr>
                </a:solidFill>
              </a:rPr>
              <a:t>の有用性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/>
              <a:t>風が強くて飛ばせることが困難な</a:t>
            </a:r>
            <a:r>
              <a:rPr lang="ja-JP" altLang="en-US" sz="2600" dirty="0" smtClean="0"/>
              <a:t>場所</a:t>
            </a:r>
            <a:endParaRPr lang="en-US" altLang="ja-JP" sz="2600" dirty="0" smtClean="0"/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/>
              <a:t>風が強いけれど救助を要請している人たちのための救助</a:t>
            </a:r>
            <a:r>
              <a:rPr lang="ja-JP" altLang="en-US" sz="2600" dirty="0" smtClean="0"/>
              <a:t>活動</a:t>
            </a:r>
            <a:endParaRPr lang="en-US" altLang="ja-JP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研究の取り組み方</a:t>
            </a:r>
            <a:endParaRPr lang="en-US" altLang="ja-JP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</a:t>
            </a:r>
            <a:r>
              <a:rPr lang="ja-JP" altLang="en-US" sz="2600" dirty="0" smtClean="0"/>
              <a:t>ヘリコプター</a:t>
            </a:r>
            <a:r>
              <a:rPr lang="ja-JP" altLang="en-US" sz="2600" dirty="0"/>
              <a:t>工学</a:t>
            </a:r>
            <a:r>
              <a:rPr lang="ja-JP" altLang="en-US" sz="2600" dirty="0" smtClean="0"/>
              <a:t>を航空工学を学ぶ</a:t>
            </a:r>
            <a:endParaRPr lang="en-US" altLang="ja-JP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</a:t>
            </a:r>
            <a:r>
              <a:rPr lang="ja-JP" altLang="en-US" sz="2600" dirty="0"/>
              <a:t>先行研究を</a:t>
            </a:r>
            <a:r>
              <a:rPr lang="ja-JP" altLang="en-US" sz="2600" dirty="0" smtClean="0"/>
              <a:t>読み学ぶ</a:t>
            </a:r>
            <a:endParaRPr lang="en-US" altLang="ja-JP" sz="2600" dirty="0" smtClean="0"/>
          </a:p>
          <a:p>
            <a:pPr marL="640080" lvl="1" indent="0">
              <a:buNone/>
            </a:pPr>
            <a:r>
              <a:rPr lang="ja-JP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</a:t>
            </a:r>
            <a:r>
              <a:rPr lang="ja-JP" altLang="en-US" sz="2600" dirty="0"/>
              <a:t>一般的なドローンがどれくらいの風を耐えることが</a:t>
            </a:r>
            <a:r>
              <a:rPr lang="ja-JP" altLang="en-US" sz="2600" dirty="0" smtClean="0"/>
              <a:t>出来るか実験</a:t>
            </a:r>
            <a:endParaRPr lang="en-US" altLang="ja-JP" sz="2600" dirty="0" smtClean="0"/>
          </a:p>
          <a:p>
            <a:pPr marL="640080" lvl="1" indent="0">
              <a:buNone/>
            </a:pPr>
            <a:r>
              <a:rPr lang="ja-JP" altLang="en-US" sz="2600" dirty="0" smtClean="0"/>
              <a:t>④</a:t>
            </a:r>
            <a:r>
              <a:rPr lang="ja-JP" altLang="en-US" sz="2600" dirty="0" smtClean="0"/>
              <a:t>ドローン</a:t>
            </a:r>
            <a:r>
              <a:rPr lang="ja-JP" altLang="en-US" sz="2600" dirty="0"/>
              <a:t>の大きさやプロペラの数を考察</a:t>
            </a:r>
            <a:endParaRPr lang="en-US" altLang="ja-JP" sz="2600" dirty="0"/>
          </a:p>
          <a:p>
            <a:pPr marL="640080" lvl="1" indent="0">
              <a:buNone/>
            </a:pPr>
            <a:endParaRPr lang="en-US" altLang="ja-JP" sz="2600" dirty="0"/>
          </a:p>
          <a:p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86" y="7664752"/>
            <a:ext cx="2198803" cy="1613407"/>
          </a:xfrm>
          <a:prstGeom prst="rect">
            <a:avLst/>
          </a:prstGeom>
        </p:spPr>
      </p:pic>
      <p:sp>
        <p:nvSpPr>
          <p:cNvPr id="9" name="AutoShape 2" descr="竜巻 に対する画像結果"/>
          <p:cNvSpPr>
            <a:spLocks noChangeAspect="1" noChangeArrowheads="1"/>
          </p:cNvSpPr>
          <p:nvPr/>
        </p:nvSpPr>
        <p:spPr bwMode="auto">
          <a:xfrm>
            <a:off x="502282" y="-758732"/>
            <a:ext cx="23336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AutoShape 4" descr="竜巻 に対する画像結果"/>
          <p:cNvSpPr>
            <a:spLocks noChangeAspect="1" noChangeArrowheads="1"/>
          </p:cNvSpPr>
          <p:nvPr/>
        </p:nvSpPr>
        <p:spPr bwMode="auto">
          <a:xfrm>
            <a:off x="63500" y="-884238"/>
            <a:ext cx="23336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31941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113</TotalTime>
  <Words>125</Words>
  <Application>Microsoft Office PowerPoint</Application>
  <PresentationFormat>A3 297x420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 2</vt:lpstr>
      <vt:lpstr>HDOfficeLightV0</vt:lpstr>
      <vt:lpstr>私の卒業研究（案）　新井 友晴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私の卒業研究</dc:title>
  <dc:creator>Kouhei Ito</dc:creator>
  <cp:lastModifiedBy>k2510014</cp:lastModifiedBy>
  <cp:revision>13</cp:revision>
  <cp:lastPrinted>2019-04-15T00:34:07Z</cp:lastPrinted>
  <dcterms:created xsi:type="dcterms:W3CDTF">2019-04-13T05:11:02Z</dcterms:created>
  <dcterms:modified xsi:type="dcterms:W3CDTF">2019-04-15T06:04:54Z</dcterms:modified>
</cp:coreProperties>
</file>